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3" autoAdjust="0"/>
  </p:normalViewPr>
  <p:slideViewPr>
    <p:cSldViewPr>
      <p:cViewPr>
        <p:scale>
          <a:sx n="60" d="100"/>
          <a:sy n="60" d="100"/>
        </p:scale>
        <p:origin x="-96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F8F6E-9A28-46C7-9B25-FCD213EF0B9C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77026-80DB-408C-BE5F-AFEF5C8D6F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36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7026-80DB-408C-BE5F-AFEF5C8D6FA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89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F9B6C1-A435-4364-B23C-293E96BADE83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B28161-707E-401B-AC8A-EB2BA7917E7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Didaktické pomůcky</a:t>
            </a:r>
            <a:endParaRPr lang="cs-CZ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99" y="3717032"/>
            <a:ext cx="4140000" cy="11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2" y="620688"/>
            <a:ext cx="20859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ZKUŠEBNÍ MODEL AUTA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0475"/>
            <a:ext cx="31623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2215"/>
            <a:ext cx="2717677" cy="10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66" y="3573016"/>
            <a:ext cx="2479903" cy="157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434789" cy="257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BAROMETR - </a:t>
            </a:r>
            <a:r>
              <a:rPr lang="cs-CZ" sz="1800" dirty="0" smtClean="0"/>
              <a:t>měřič </a:t>
            </a:r>
            <a:r>
              <a:rPr lang="cs-CZ" sz="1800" dirty="0" err="1"/>
              <a:t>atmosferického</a:t>
            </a:r>
            <a:r>
              <a:rPr lang="cs-CZ" sz="1800" dirty="0"/>
              <a:t> tlaku  s výstupem na </a:t>
            </a:r>
            <a:r>
              <a:rPr lang="cs-CZ" sz="1800" dirty="0" err="1"/>
              <a:t>multimetr</a:t>
            </a:r>
            <a:r>
              <a:rPr lang="cs-CZ" sz="1800" dirty="0"/>
              <a:t> </a:t>
            </a:r>
            <a:r>
              <a:rPr lang="cs-CZ" sz="1800" dirty="0" smtClean="0"/>
              <a:t>a s vlastním displejem</a:t>
            </a:r>
            <a:endParaRPr lang="cs-CZ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9057"/>
            <a:ext cx="31432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19014"/>
            <a:ext cx="31623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8" y="3259810"/>
            <a:ext cx="31623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90714"/>
            <a:ext cx="31623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auta ovládaného přes </a:t>
            </a:r>
            <a:r>
              <a:rPr lang="cs-CZ" dirty="0" err="1"/>
              <a:t>BlueTooth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25087"/>
            <a:ext cx="4824536" cy="393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03" y="3140968"/>
            <a:ext cx="248323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sz="5900" dirty="0"/>
              <a:t>Model auta ovládaného přes </a:t>
            </a:r>
            <a:r>
              <a:rPr lang="cs-CZ" sz="5900" dirty="0" err="1"/>
              <a:t>BlueTooth</a:t>
            </a:r>
            <a:endParaRPr lang="cs-CZ" sz="5900" dirty="0"/>
          </a:p>
          <a:p>
            <a:endParaRPr lang="cs-CZ" sz="5900" dirty="0"/>
          </a:p>
          <a:p>
            <a:r>
              <a:rPr lang="cs-CZ" sz="4300" dirty="0"/>
              <a:t>ovládáme:	pohyb 	dopředu</a:t>
            </a:r>
          </a:p>
          <a:p>
            <a:r>
              <a:rPr lang="cs-CZ" sz="4300" dirty="0"/>
              <a:t>			dozadu</a:t>
            </a:r>
          </a:p>
          <a:p>
            <a:r>
              <a:rPr lang="cs-CZ" sz="4300" dirty="0"/>
              <a:t>			doleva</a:t>
            </a:r>
          </a:p>
          <a:p>
            <a:r>
              <a:rPr lang="cs-CZ" sz="4300" dirty="0"/>
              <a:t>			doprava</a:t>
            </a:r>
          </a:p>
          <a:p>
            <a:r>
              <a:rPr lang="cs-CZ" sz="4300" dirty="0"/>
              <a:t>	světla		obrysová</a:t>
            </a:r>
          </a:p>
          <a:p>
            <a:r>
              <a:rPr lang="cs-CZ" sz="4300" dirty="0"/>
              <a:t>			dálková</a:t>
            </a:r>
          </a:p>
          <a:p>
            <a:r>
              <a:rPr lang="cs-CZ" sz="4300" dirty="0"/>
              <a:t>			mlhová- přední</a:t>
            </a:r>
          </a:p>
          <a:p>
            <a:r>
              <a:rPr lang="cs-CZ" sz="4300" dirty="0"/>
              <a:t>			mlhová- zadní</a:t>
            </a:r>
          </a:p>
          <a:p>
            <a:r>
              <a:rPr lang="cs-CZ" sz="4300" dirty="0"/>
              <a:t>			blinkr-levý</a:t>
            </a:r>
          </a:p>
          <a:p>
            <a:r>
              <a:rPr lang="cs-CZ" sz="4300" dirty="0"/>
              <a:t>			blinkr- pravý</a:t>
            </a:r>
          </a:p>
          <a:p>
            <a:r>
              <a:rPr lang="cs-CZ" sz="4300" dirty="0"/>
              <a:t>			výstražná</a:t>
            </a:r>
          </a:p>
          <a:p>
            <a:r>
              <a:rPr lang="cs-CZ" sz="4300" dirty="0"/>
              <a:t>			zpátečka</a:t>
            </a:r>
          </a:p>
          <a:p>
            <a:r>
              <a:rPr lang="cs-CZ" sz="4300" dirty="0"/>
              <a:t>			brzdová</a:t>
            </a:r>
          </a:p>
          <a:p>
            <a:r>
              <a:rPr lang="cs-CZ" sz="4300" dirty="0"/>
              <a:t>	zvuk		</a:t>
            </a:r>
            <a:r>
              <a:rPr lang="cs-CZ" sz="4300" dirty="0" err="1"/>
              <a:t>piezo</a:t>
            </a:r>
            <a:r>
              <a:rPr lang="cs-CZ" sz="4300" dirty="0"/>
              <a:t> </a:t>
            </a:r>
            <a:r>
              <a:rPr lang="cs-CZ" sz="4300" dirty="0" err="1"/>
              <a:t>sirénka</a:t>
            </a:r>
            <a:endParaRPr lang="cs-CZ" sz="4300" dirty="0"/>
          </a:p>
          <a:p>
            <a:r>
              <a:rPr lang="cs-CZ" sz="4300" dirty="0"/>
              <a:t>			velká siréna</a:t>
            </a:r>
          </a:p>
          <a:p>
            <a:r>
              <a:rPr lang="cs-CZ" sz="4300" dirty="0"/>
              <a:t>	jeřáb		otáčení-doprava -360st.</a:t>
            </a:r>
          </a:p>
          <a:p>
            <a:r>
              <a:rPr lang="cs-CZ" sz="4300" dirty="0"/>
              <a:t>			otáčení-doleva -360 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523810" cy="1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2204864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Ovládací modul do USB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31157"/>
            <a:ext cx="17335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31158"/>
            <a:ext cx="17335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79912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Ukázka ovládacího prostředí software pro ovládání </a:t>
            </a:r>
            <a:r>
              <a:rPr lang="cs-CZ" dirty="0" err="1"/>
              <a:t>MAuta</a:t>
            </a:r>
            <a:r>
              <a:rPr lang="cs-CZ" dirty="0"/>
              <a:t> pomocí mobilního telefonu přes BT</a:t>
            </a:r>
          </a:p>
        </p:txBody>
      </p:sp>
    </p:spTree>
    <p:extLst>
      <p:ext uri="{BB962C8B-B14F-4D97-AF65-F5344CB8AC3E}">
        <p14:creationId xmlns:p14="http://schemas.microsoft.com/office/powerpoint/2010/main" val="3093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 ovládacího prostředí software pro ovládání </a:t>
            </a:r>
            <a:r>
              <a:rPr lang="cs-CZ" dirty="0" err="1"/>
              <a:t>MAuta</a:t>
            </a:r>
            <a:r>
              <a:rPr lang="cs-CZ" dirty="0"/>
              <a:t> pomocí PC přes BT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3655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4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zábavná elektronika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METEOSTANICE</a:t>
            </a:r>
          </a:p>
          <a:p>
            <a:r>
              <a:rPr lang="cs-CZ" sz="1800" dirty="0"/>
              <a:t>přípravek obsahující množství možností</a:t>
            </a:r>
          </a:p>
          <a:p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631950"/>
            <a:ext cx="48101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9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zábavná elektronika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zábavná elektronika</a:t>
            </a:r>
          </a:p>
        </p:txBody>
      </p:sp>
      <p:sp>
        <p:nvSpPr>
          <p:cNvPr id="4" name="Obdélník 3"/>
          <p:cNvSpPr/>
          <p:nvPr/>
        </p:nvSpPr>
        <p:spPr>
          <a:xfrm>
            <a:off x="971600" y="1124744"/>
            <a:ext cx="74888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-RYCHLOST </a:t>
            </a:r>
            <a:r>
              <a:rPr lang="cs-CZ" dirty="0" smtClean="0"/>
              <a:t>VĚTRU-snímač - </a:t>
            </a:r>
            <a:r>
              <a:rPr lang="cs-CZ" sz="1400" dirty="0" smtClean="0"/>
              <a:t>obsahuje 4 snímače: 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jazýčkový kontakt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světelná závora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odrazový </a:t>
            </a:r>
            <a:r>
              <a:rPr lang="cs-CZ" sz="1400" dirty="0"/>
              <a:t>světelný </a:t>
            </a:r>
            <a:r>
              <a:rPr lang="cs-CZ" sz="1400" dirty="0" smtClean="0"/>
              <a:t>snímač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magnetický </a:t>
            </a:r>
            <a:r>
              <a:rPr lang="cs-CZ" sz="1400" dirty="0"/>
              <a:t>snímač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05276"/>
            <a:ext cx="274393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7246"/>
            <a:ext cx="22574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9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zábavná elektronika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-SMĚR VĚTRU-snímač-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3" y="2276872"/>
            <a:ext cx="37052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95936" y="119675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 smtClean="0"/>
              <a:t>osahuje </a:t>
            </a:r>
            <a:r>
              <a:rPr lang="cs-CZ" sz="1400" dirty="0"/>
              <a:t>4 bitový optický snímač absolutní </a:t>
            </a:r>
            <a:r>
              <a:rPr lang="cs-CZ" sz="1400" dirty="0" smtClean="0"/>
              <a:t>polohy</a:t>
            </a:r>
            <a:r>
              <a:rPr lang="cs-CZ" sz="1400" dirty="0"/>
              <a:t>				</a:t>
            </a:r>
            <a:endParaRPr lang="cs-CZ" sz="1400" dirty="0" smtClean="0"/>
          </a:p>
          <a:p>
            <a:pPr marL="285750" indent="-285750">
              <a:buFontTx/>
              <a:buChar char="-"/>
            </a:pPr>
            <a:r>
              <a:rPr lang="cs-CZ" sz="1400" dirty="0" smtClean="0"/>
              <a:t>převodník </a:t>
            </a:r>
            <a:r>
              <a:rPr lang="cs-CZ" sz="1400" dirty="0" err="1"/>
              <a:t>Grayova</a:t>
            </a:r>
            <a:r>
              <a:rPr lang="cs-CZ" sz="1400" dirty="0"/>
              <a:t> kódu na </a:t>
            </a:r>
            <a:r>
              <a:rPr lang="cs-CZ" sz="1400" dirty="0" smtClean="0"/>
              <a:t>BCD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podle směru větru se rozsvítí příslušná LED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podsvícení </a:t>
            </a:r>
            <a:r>
              <a:rPr lang="cs-CZ" sz="1400" dirty="0"/>
              <a:t>reaguje na okolní osvětlení</a:t>
            </a:r>
          </a:p>
          <a:p>
            <a:pPr marL="285750" indent="-285750">
              <a:buFontTx/>
              <a:buChar char="-"/>
            </a:pPr>
            <a:endParaRPr lang="cs-CZ" sz="1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24098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7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zábavná elektronika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TEPLOTA-snímače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0475"/>
            <a:ext cx="24098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35896" y="1254620"/>
            <a:ext cx="4355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 smtClean="0"/>
              <a:t>je </a:t>
            </a:r>
            <a:r>
              <a:rPr lang="cs-CZ" sz="1400" dirty="0"/>
              <a:t>možné využití až čtyř čidel </a:t>
            </a:r>
            <a:r>
              <a:rPr lang="cs-CZ" sz="1400" dirty="0" smtClean="0"/>
              <a:t>teploty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Výstupy ze snímačů jsou vyvedeny na konektory, kam se dá připojit mikropočítač.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Dále tato stanice obsahuje LCD displej, popř. grafický LCD displej a opět je možné </a:t>
            </a:r>
            <a:r>
              <a:rPr lang="cs-CZ" sz="1400" dirty="0" smtClean="0"/>
              <a:t>naprogramovat mikropočítač </a:t>
            </a:r>
            <a:r>
              <a:rPr lang="cs-CZ" sz="1400" dirty="0"/>
              <a:t>a zobrazovat příslušné údaje</a:t>
            </a:r>
          </a:p>
          <a:p>
            <a:pPr marL="285750" indent="-285750">
              <a:buFontTx/>
              <a:buChar char="-"/>
            </a:pP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71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Semafor – denní, noční režim, automatické přepínání</a:t>
            </a:r>
          </a:p>
          <a:p>
            <a:endParaRPr lang="cs-CZ" sz="1800" dirty="0"/>
          </a:p>
        </p:txBody>
      </p:sp>
      <p:pic>
        <p:nvPicPr>
          <p:cNvPr id="3074" name="Picture 2" descr="45-2-15 copy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98" y="1412776"/>
            <a:ext cx="5797574" cy="30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zábavná elektronika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DESKY PLOŠNÝCH SPOJŮ</a:t>
            </a:r>
          </a:p>
          <a:p>
            <a:r>
              <a:rPr lang="cs-CZ" sz="1800" dirty="0"/>
              <a:t>ukázka</a:t>
            </a:r>
          </a:p>
          <a:p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14382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42" y="1475986"/>
            <a:ext cx="1666836" cy="18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65" y="1556792"/>
            <a:ext cx="1825549" cy="136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3" y="3645024"/>
            <a:ext cx="842989" cy="132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0" y="3645024"/>
            <a:ext cx="9048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60" y="3645023"/>
            <a:ext cx="9048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59298"/>
            <a:ext cx="1266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4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zábavná elektronika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Jednoduchá zkoušečka přerušených </a:t>
            </a:r>
            <a:r>
              <a:rPr lang="cs-CZ" dirty="0" smtClean="0"/>
              <a:t>obvodů </a:t>
            </a:r>
            <a:r>
              <a:rPr lang="cs-CZ" sz="1400" dirty="0" smtClean="0"/>
              <a:t>(</a:t>
            </a:r>
            <a:r>
              <a:rPr lang="cs-CZ" sz="1400" dirty="0" err="1" smtClean="0"/>
              <a:t>šlusmetr</a:t>
            </a:r>
            <a:r>
              <a:rPr lang="cs-CZ" sz="1400" dirty="0"/>
              <a:t>)</a:t>
            </a:r>
          </a:p>
          <a:p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19335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267847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27" y="3429000"/>
            <a:ext cx="2560135" cy="172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3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zábavná elektronika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Zkoušečka upravená jako zajímavá hračka pro otestování „pevných rukou“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916832"/>
            <a:ext cx="3283067" cy="32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8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zábavná elektronika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Logická sonda-</a:t>
            </a:r>
          </a:p>
          <a:p>
            <a:r>
              <a:rPr lang="cs-CZ" sz="1400" dirty="0"/>
              <a:t>např. pro využití v hodinách číslicové techniky</a:t>
            </a:r>
          </a:p>
          <a:p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3781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99592" y="2871639"/>
            <a:ext cx="1854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Binární hodiny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31" y="2906360"/>
            <a:ext cx="26289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zábavná elektronika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laserová závora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4475"/>
            <a:ext cx="21812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51920" y="2875002"/>
            <a:ext cx="427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Detektor elektromagnetického pole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24098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9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Vodíková vozítka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vozítka na vodíkový pohon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65449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4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Fotovoltaika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model na solární panely </a:t>
            </a:r>
            <a:r>
              <a:rPr lang="cs-CZ" dirty="0" smtClean="0"/>
              <a:t> řízený </a:t>
            </a:r>
            <a:r>
              <a:rPr lang="cs-CZ" dirty="0"/>
              <a:t>mikroprocesorem</a:t>
            </a:r>
          </a:p>
          <a:p>
            <a:endParaRPr lang="cs-CZ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52448"/>
            <a:ext cx="3643213" cy="397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Fotovoltaika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model na solární panely </a:t>
            </a:r>
            <a:r>
              <a:rPr lang="pt-BR" dirty="0" smtClean="0"/>
              <a:t>s </a:t>
            </a:r>
            <a:r>
              <a:rPr lang="pt-BR" dirty="0"/>
              <a:t>elektronikou (nábojovou pumpou)</a:t>
            </a:r>
          </a:p>
          <a:p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8087"/>
            <a:ext cx="3076326" cy="3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01" y="2382974"/>
            <a:ext cx="3881307" cy="20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9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Prezentační akce </a:t>
            </a:r>
            <a:r>
              <a:rPr lang="cs-CZ" dirty="0" err="1" smtClean="0"/>
              <a:t>Starttech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BAMBIRIÁDA 2010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485900"/>
            <a:ext cx="648493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8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Prezentační akce </a:t>
            </a:r>
            <a:r>
              <a:rPr lang="cs-CZ" dirty="0" err="1"/>
              <a:t>Starttech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BAMBIRIÁDA 2010</a:t>
            </a:r>
          </a:p>
          <a:p>
            <a:endParaRPr lang="cs-CZ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485900"/>
            <a:ext cx="648493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8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Přípravky – programování </a:t>
            </a:r>
            <a:r>
              <a:rPr lang="cs-CZ" dirty="0" err="1" smtClean="0"/>
              <a:t>Picaxe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Semafor – denní, noční režim, automatické přepínání</a:t>
            </a:r>
            <a:endParaRPr lang="cs-CZ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980728"/>
            <a:ext cx="2592288" cy="220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7" y="1025752"/>
            <a:ext cx="1899717" cy="21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25753"/>
            <a:ext cx="1944216" cy="214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27585" y="3356993"/>
            <a:ext cx="68407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Seznam součástek</a:t>
            </a:r>
            <a:r>
              <a:rPr lang="cs-CZ" sz="800" dirty="0" smtClean="0"/>
              <a:t>:</a:t>
            </a:r>
            <a:endParaRPr lang="cs-CZ" sz="800" dirty="0"/>
          </a:p>
          <a:p>
            <a:r>
              <a:rPr lang="cs-CZ" sz="800" dirty="0"/>
              <a:t>R1       	10K  </a:t>
            </a:r>
            <a:r>
              <a:rPr lang="cs-CZ" sz="800" dirty="0" smtClean="0"/>
              <a:t>      </a:t>
            </a:r>
            <a:r>
              <a:rPr lang="cs-CZ" sz="800" dirty="0"/>
              <a:t>		REZISTOR ¼ </a:t>
            </a:r>
            <a:r>
              <a:rPr lang="cs-CZ" sz="800" dirty="0" smtClean="0"/>
              <a:t>W X1</a:t>
            </a:r>
            <a:r>
              <a:rPr lang="cs-CZ" sz="800" dirty="0"/>
              <a:t>, X2 – neosazovat !</a:t>
            </a:r>
          </a:p>
          <a:p>
            <a:r>
              <a:rPr lang="cs-CZ" sz="800" dirty="0"/>
              <a:t>R2       	20K  </a:t>
            </a:r>
            <a:r>
              <a:rPr lang="cs-CZ" sz="800" dirty="0" smtClean="0"/>
              <a:t>         </a:t>
            </a:r>
            <a:r>
              <a:rPr lang="cs-CZ" sz="800" dirty="0"/>
              <a:t>		REZISTOR ¼ W</a:t>
            </a:r>
          </a:p>
          <a:p>
            <a:r>
              <a:rPr lang="cs-CZ" sz="800" dirty="0"/>
              <a:t>R3       	</a:t>
            </a:r>
            <a:r>
              <a:rPr lang="cs-CZ" sz="800" dirty="0" smtClean="0"/>
              <a:t>100K         </a:t>
            </a:r>
            <a:r>
              <a:rPr lang="cs-CZ" sz="800" dirty="0"/>
              <a:t>		REZISTOR ¼ </a:t>
            </a:r>
            <a:r>
              <a:rPr lang="cs-CZ" sz="800" dirty="0" smtClean="0"/>
              <a:t>W JUM1 </a:t>
            </a:r>
            <a:r>
              <a:rPr lang="cs-CZ" sz="800" dirty="0"/>
              <a:t>až JUM6 = lišta 6 dutinek</a:t>
            </a:r>
          </a:p>
          <a:p>
            <a:r>
              <a:rPr lang="cs-CZ" sz="800" dirty="0"/>
              <a:t>R4       	10K            	</a:t>
            </a:r>
            <a:r>
              <a:rPr lang="cs-CZ" sz="800" dirty="0" smtClean="0"/>
              <a:t>REZISTOR </a:t>
            </a:r>
            <a:r>
              <a:rPr lang="cs-CZ" sz="800" dirty="0"/>
              <a:t>¼ </a:t>
            </a:r>
            <a:r>
              <a:rPr lang="cs-CZ" sz="800" dirty="0" smtClean="0"/>
              <a:t>W JUM7 </a:t>
            </a:r>
            <a:r>
              <a:rPr lang="cs-CZ" sz="800" dirty="0"/>
              <a:t>až JUM11=lišta 5 dutinek</a:t>
            </a:r>
          </a:p>
          <a:p>
            <a:r>
              <a:rPr lang="cs-CZ" sz="800" dirty="0"/>
              <a:t>R5       	</a:t>
            </a:r>
            <a:r>
              <a:rPr lang="cs-CZ" sz="800" dirty="0" smtClean="0"/>
              <a:t>330           </a:t>
            </a:r>
            <a:r>
              <a:rPr lang="cs-CZ" sz="800" dirty="0"/>
              <a:t>		REZISTOR ¼ </a:t>
            </a:r>
            <a:r>
              <a:rPr lang="cs-CZ" sz="800" dirty="0" smtClean="0"/>
              <a:t>W (nastříhat </a:t>
            </a:r>
            <a:r>
              <a:rPr lang="cs-CZ" sz="800" dirty="0"/>
              <a:t>z lišty 15 dutinek)</a:t>
            </a:r>
          </a:p>
          <a:p>
            <a:r>
              <a:rPr lang="cs-CZ" sz="800" dirty="0"/>
              <a:t>R6      	</a:t>
            </a:r>
            <a:r>
              <a:rPr lang="cs-CZ" sz="800" dirty="0" smtClean="0"/>
              <a:t>330             </a:t>
            </a:r>
            <a:r>
              <a:rPr lang="cs-CZ" sz="800" dirty="0"/>
              <a:t>	</a:t>
            </a:r>
            <a:r>
              <a:rPr lang="cs-CZ" sz="800" dirty="0" smtClean="0"/>
              <a:t>REZISTOR </a:t>
            </a:r>
            <a:r>
              <a:rPr lang="cs-CZ" sz="800" dirty="0"/>
              <a:t>¼ W</a:t>
            </a:r>
          </a:p>
          <a:p>
            <a:r>
              <a:rPr lang="cs-CZ" sz="800" dirty="0"/>
              <a:t>R7       	330             	</a:t>
            </a:r>
            <a:r>
              <a:rPr lang="cs-CZ" sz="800" dirty="0" smtClean="0"/>
              <a:t>REZISTOR </a:t>
            </a:r>
            <a:r>
              <a:rPr lang="cs-CZ" sz="800" dirty="0"/>
              <a:t>¼ W</a:t>
            </a:r>
          </a:p>
          <a:p>
            <a:r>
              <a:rPr lang="cs-CZ" sz="800" dirty="0"/>
              <a:t>PH1      	A1060_12   	</a:t>
            </a:r>
            <a:r>
              <a:rPr lang="cs-CZ" sz="800" dirty="0" smtClean="0"/>
              <a:t>FOTOREZISTOR   </a:t>
            </a:r>
            <a:endParaRPr lang="cs-CZ" sz="800" dirty="0"/>
          </a:p>
          <a:p>
            <a:r>
              <a:rPr lang="cs-CZ" sz="800" dirty="0"/>
              <a:t>C1       	100n           	</a:t>
            </a:r>
            <a:r>
              <a:rPr lang="cs-CZ" sz="800" dirty="0" smtClean="0"/>
              <a:t>KERAMICKY</a:t>
            </a:r>
            <a:r>
              <a:rPr lang="cs-CZ" sz="800" dirty="0"/>
              <a:t>		</a:t>
            </a:r>
          </a:p>
          <a:p>
            <a:r>
              <a:rPr lang="cs-CZ" sz="800" dirty="0"/>
              <a:t>D1       	ZELENA     		LED 8mm   			</a:t>
            </a:r>
          </a:p>
          <a:p>
            <a:r>
              <a:rPr lang="cs-CZ" sz="800" dirty="0"/>
              <a:t>D2       	ZLUTA        		LED </a:t>
            </a:r>
            <a:r>
              <a:rPr lang="cs-CZ" sz="800" dirty="0" smtClean="0"/>
              <a:t>8mm</a:t>
            </a:r>
            <a:r>
              <a:rPr lang="cs-CZ" sz="800" dirty="0"/>
              <a:t>		</a:t>
            </a:r>
          </a:p>
          <a:p>
            <a:r>
              <a:rPr lang="cs-CZ" sz="800" dirty="0"/>
              <a:t>D3       	RUDA         		LED 8mm 		</a:t>
            </a:r>
          </a:p>
          <a:p>
            <a:r>
              <a:rPr lang="cs-CZ" sz="800" dirty="0"/>
              <a:t>SW1      	P-B144         		VYPÍNAČ</a:t>
            </a:r>
          </a:p>
          <a:p>
            <a:r>
              <a:rPr lang="cs-CZ" sz="800" dirty="0"/>
              <a:t>U1       	PICAXE-20      	(patice DIL20</a:t>
            </a:r>
            <a:r>
              <a:rPr lang="cs-CZ" sz="800" dirty="0" smtClean="0"/>
              <a:t>)</a:t>
            </a:r>
            <a:endParaRPr lang="cs-CZ" sz="800" dirty="0"/>
          </a:p>
          <a:p>
            <a:r>
              <a:rPr lang="cs-CZ" sz="800" dirty="0"/>
              <a:t>J1		RJ12			KONEKTOR </a:t>
            </a:r>
          </a:p>
        </p:txBody>
      </p:sp>
    </p:spTree>
    <p:extLst>
      <p:ext uri="{BB962C8B-B14F-4D97-AF65-F5344CB8AC3E}">
        <p14:creationId xmlns:p14="http://schemas.microsoft.com/office/powerpoint/2010/main" val="2778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Prezentační akce </a:t>
            </a:r>
            <a:r>
              <a:rPr lang="cs-CZ" dirty="0" err="1"/>
              <a:t>Starttech</a:t>
            </a:r>
            <a:endParaRPr lang="cs-CZ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61" y="681280"/>
            <a:ext cx="6485715" cy="38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6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Prezentační akce </a:t>
            </a:r>
            <a:r>
              <a:rPr lang="cs-CZ" dirty="0" err="1"/>
              <a:t>Starttech</a:t>
            </a:r>
            <a:endParaRPr lang="cs-CZ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61" y="681280"/>
            <a:ext cx="6485715" cy="38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9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Prezentační akce </a:t>
            </a:r>
            <a:r>
              <a:rPr lang="cs-CZ" dirty="0" err="1"/>
              <a:t>Starttech</a:t>
            </a:r>
            <a:endParaRPr lang="cs-CZ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61" y="681280"/>
            <a:ext cx="6485715" cy="38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8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Prezentační akce </a:t>
            </a:r>
            <a:r>
              <a:rPr lang="cs-CZ" dirty="0" err="1"/>
              <a:t>Starttech</a:t>
            </a:r>
            <a:endParaRPr lang="cs-CZ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61" y="681280"/>
            <a:ext cx="6485715" cy="38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Prezentační akce </a:t>
            </a:r>
            <a:r>
              <a:rPr lang="cs-CZ" dirty="0" err="1"/>
              <a:t>Starttech</a:t>
            </a:r>
            <a:endParaRPr lang="cs-CZ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61" y="681280"/>
            <a:ext cx="6485715" cy="38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9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Prezentační akce </a:t>
            </a:r>
            <a:r>
              <a:rPr lang="cs-CZ" dirty="0" err="1"/>
              <a:t>Starttech</a:t>
            </a:r>
            <a:endParaRPr lang="cs-CZ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61" y="681280"/>
            <a:ext cx="6485715" cy="38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Elektronika pro nejmenší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Hrací kostka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75134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5251578" cy="198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0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Elektronika pro nejmenší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Běžící šipka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36" y="1268759"/>
            <a:ext cx="5430919" cy="375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9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Elektronika pro nejmenší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Siréna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25" y="1196751"/>
            <a:ext cx="5904971" cy="406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0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Elektronika pro nejmenší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Blikající vánoční stromek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74" y="1196752"/>
            <a:ext cx="5910222" cy="406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- výška tónu ovládána potenciometrem, délka tónu fotorezistorem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2739956" cy="1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824971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lodie-d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26" y="2780928"/>
            <a:ext cx="2448272" cy="17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9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- SEMAFOR, denní, noční režim (fotorezistor) s možností ručního nastavení DEN/NOC (</a:t>
            </a:r>
            <a:r>
              <a:rPr lang="cs-CZ" sz="1800" dirty="0" err="1"/>
              <a:t>jumper</a:t>
            </a:r>
            <a:r>
              <a:rPr lang="cs-CZ" sz="1800" dirty="0"/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484784"/>
            <a:ext cx="2952328" cy="203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64152"/>
            <a:ext cx="2357571" cy="200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1440160" cy="159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0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- ŽELEZNIČNÍ PŘEJEZD, simulace světelné a zvukové signalizace přejezdu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82" y="1205755"/>
            <a:ext cx="26193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168352" cy="20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1294"/>
            <a:ext cx="158627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17885"/>
            <a:ext cx="1512168" cy="16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- ZVUKY I, pomocí potenciometru se mění výška tónu. Programování přes USB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1" y="1427186"/>
            <a:ext cx="26289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1"/>
            <a:ext cx="3688655" cy="227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645024"/>
            <a:ext cx="22234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707711"/>
            <a:ext cx="2073032" cy="14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Přípravky určené k výuce programování   PICAXE 20M – SEMAFOR, ŽELEZNIČNÍ PŘEJEZD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1418"/>
            <a:ext cx="26098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79953"/>
            <a:ext cx="26193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41" y="3284984"/>
            <a:ext cx="2218751" cy="144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06" y="3284983"/>
            <a:ext cx="2204194" cy="144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6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Přípravky – programování </a:t>
            </a:r>
            <a:r>
              <a:rPr lang="cs-CZ" dirty="0" err="1"/>
              <a:t>Picaxe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3D AKCELEROMETR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1432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322443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TŘÍOSÝ AKCELEROMETR s IR </a:t>
            </a:r>
            <a:endParaRPr lang="cs-CZ" sz="1400" dirty="0" smtClean="0"/>
          </a:p>
          <a:p>
            <a:r>
              <a:rPr lang="cs-CZ" sz="1400" dirty="0" smtClean="0"/>
              <a:t>přenosem - PŘIJÍMAČ</a:t>
            </a:r>
            <a:endParaRPr lang="cs-CZ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36628"/>
            <a:ext cx="31432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981377" y="34860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 smtClean="0"/>
              <a:t>TŘÍOSÝ </a:t>
            </a:r>
            <a:r>
              <a:rPr lang="cs-CZ" sz="1400" dirty="0"/>
              <a:t>AKCELEROMETR s IR </a:t>
            </a:r>
            <a:r>
              <a:rPr lang="cs-CZ" sz="1400" dirty="0" smtClean="0"/>
              <a:t>přenosem -VYSÍLAČ</a:t>
            </a:r>
            <a:endParaRPr lang="cs-CZ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cs-CZ" sz="1400" dirty="0"/>
              <a:t>změna polohy vysílače se pomocí IR diody přenáší do přijímače, kde se zpracuje</a:t>
            </a:r>
          </a:p>
        </p:txBody>
      </p:sp>
    </p:spTree>
    <p:extLst>
      <p:ext uri="{BB962C8B-B14F-4D97-AF65-F5344CB8AC3E}">
        <p14:creationId xmlns:p14="http://schemas.microsoft.com/office/powerpoint/2010/main" val="39753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393</TotalTime>
  <Words>447</Words>
  <Application>Microsoft Office PowerPoint</Application>
  <PresentationFormat>Předvádění na obrazovce (4:3)</PresentationFormat>
  <Paragraphs>128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Aspekt</vt:lpstr>
      <vt:lpstr>Didaktické pomůcky</vt:lpstr>
      <vt:lpstr>Přípravky – programování Picaxe</vt:lpstr>
      <vt:lpstr>Přípravky – programování Picaxe</vt:lpstr>
      <vt:lpstr>Přípravky – programování Picaxe</vt:lpstr>
      <vt:lpstr>Přípravky – programování Picaxe</vt:lpstr>
      <vt:lpstr>Přípravky – programování Picaxe</vt:lpstr>
      <vt:lpstr>Přípravky – programování Picaxe</vt:lpstr>
      <vt:lpstr>Přípravky – programování Picaxe</vt:lpstr>
      <vt:lpstr>Přípravky – programování Picaxe</vt:lpstr>
      <vt:lpstr>Přípravky – programování Picaxe</vt:lpstr>
      <vt:lpstr>Přípravky – programování Picaxe</vt:lpstr>
      <vt:lpstr>Přípravky – programování Picaxe</vt:lpstr>
      <vt:lpstr>Přípravky – programování Picaxe</vt:lpstr>
      <vt:lpstr>Přípravky – programování Picaxe</vt:lpstr>
      <vt:lpstr>Přípravky – programování Picaxe</vt:lpstr>
      <vt:lpstr>Další zábavná elektronika</vt:lpstr>
      <vt:lpstr>Další zábavná elektronika</vt:lpstr>
      <vt:lpstr>Další zábavná elektronika</vt:lpstr>
      <vt:lpstr>Další zábavná elektronika</vt:lpstr>
      <vt:lpstr>Další zábavná elektronika</vt:lpstr>
      <vt:lpstr>Další zábavná elektronika</vt:lpstr>
      <vt:lpstr>Další zábavná elektronika</vt:lpstr>
      <vt:lpstr>Další zábavná elektronika</vt:lpstr>
      <vt:lpstr>Další zábavná elektronika</vt:lpstr>
      <vt:lpstr>Vodíková vozítka</vt:lpstr>
      <vt:lpstr>Fotovoltaika</vt:lpstr>
      <vt:lpstr>Fotovoltaika</vt:lpstr>
      <vt:lpstr>Prezentační akce Starttech</vt:lpstr>
      <vt:lpstr>Prezentační akce Starttech</vt:lpstr>
      <vt:lpstr>Prezentační akce Starttech</vt:lpstr>
      <vt:lpstr>Prezentační akce Starttech</vt:lpstr>
      <vt:lpstr>Prezentační akce Starttech</vt:lpstr>
      <vt:lpstr>Prezentační akce Starttech</vt:lpstr>
      <vt:lpstr>Prezentační akce Starttech</vt:lpstr>
      <vt:lpstr>Prezentační akce Starttech</vt:lpstr>
      <vt:lpstr>Elektronika pro nejmenší</vt:lpstr>
      <vt:lpstr>Elektronika pro nejmenší</vt:lpstr>
      <vt:lpstr>Elektronika pro nejmenší</vt:lpstr>
      <vt:lpstr>Elektronika pro nejmenší</vt:lpstr>
    </vt:vector>
  </TitlesOfParts>
  <Company>škola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 Semerád</dc:creator>
  <cp:lastModifiedBy>Jaroslav Semerád</cp:lastModifiedBy>
  <cp:revision>24</cp:revision>
  <dcterms:created xsi:type="dcterms:W3CDTF">2012-10-07T07:58:34Z</dcterms:created>
  <dcterms:modified xsi:type="dcterms:W3CDTF">2012-10-07T14:35:33Z</dcterms:modified>
</cp:coreProperties>
</file>