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  <a:srgbClr val="BABABA"/>
    <a:srgbClr val="A3A3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2" autoAdjust="0"/>
    <p:restoredTop sz="86422" autoAdjust="0"/>
  </p:normalViewPr>
  <p:slideViewPr>
    <p:cSldViewPr>
      <p:cViewPr varScale="1">
        <p:scale>
          <a:sx n="62" d="100"/>
          <a:sy n="62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02E0F45-55FC-4EC6-91D9-360973B357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50B3C69-7E79-4C70-9622-CB3481B6EA4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3B67EC-E23B-4D06-9EE5-FAEFCD8F7CDB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355B17F2-2E77-49D0-8366-7D19F4C7F5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126FE023-62B4-4E69-9212-00C4694843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14D809B-2834-44AD-9971-CE8B1C8892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A0CE6BA-8542-4AFD-AA00-4A7EFCBAA6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CE08E7-18C8-4174-9C39-5313E8D850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943764-08D3-49A5-81F4-EDFBDF462571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AE3C89-7A56-4066-B71F-0F07D143E3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76C09BB1-C205-4F34-A88A-BDA4F17D3E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A5EA66-C10E-46AC-9A94-09E1D33A52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47FB39-6841-4786-A3F5-5671EE799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1928D8-F5E4-4AB4-8B6E-1E69356A7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12">
            <a:extLst>
              <a:ext uri="{FF2B5EF4-FFF2-40B4-BE49-F238E27FC236}">
                <a16:creationId xmlns:a16="http://schemas.microsoft.com/office/drawing/2014/main" id="{8A4A1B9C-517D-44A7-8118-5738BEC46A68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a 13">
            <a:extLst>
              <a:ext uri="{FF2B5EF4-FFF2-40B4-BE49-F238E27FC236}">
                <a16:creationId xmlns:a16="http://schemas.microsoft.com/office/drawing/2014/main" id="{A7EA4293-2E03-432F-942F-0BC9C7807E24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>
            <a:extLst>
              <a:ext uri="{FF2B5EF4-FFF2-40B4-BE49-F238E27FC236}">
                <a16:creationId xmlns:a16="http://schemas.microsoft.com/office/drawing/2014/main" id="{D24746E6-A080-4BE6-9DAE-B8B6C7DF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9B65A2-A70A-4BAF-BCB5-0D69C6571A1B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7" name="Zástupný symbol pro zápatí 19">
            <a:extLst>
              <a:ext uri="{FF2B5EF4-FFF2-40B4-BE49-F238E27FC236}">
                <a16:creationId xmlns:a16="http://schemas.microsoft.com/office/drawing/2014/main" id="{97FB446D-B7C7-4406-83F5-0FE55FF5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>
            <a:extLst>
              <a:ext uri="{FF2B5EF4-FFF2-40B4-BE49-F238E27FC236}">
                <a16:creationId xmlns:a16="http://schemas.microsoft.com/office/drawing/2014/main" id="{27781BB5-E946-4AF3-8382-E5227219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5A54A-F25A-4911-8CB5-E0C2D72485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123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F83494D7-CA35-4C25-8875-7106BB70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E78D7-6B48-4AC9-ABE8-830C37736464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B6DBDA85-C159-4806-8F4B-60F799A3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12422424-281E-4428-8CF0-A0F11F18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CCCD9-5EFC-4371-A5E7-BA7F367227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17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6547CF93-77A8-4902-A6A5-6647FB0D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F308-9F2F-425E-9940-6974F757E880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F9038303-24A6-4AF8-9272-BF11DEEB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D3908EC9-0E07-46E6-87FE-BE6D760A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09694-BF9C-4055-BFDE-B62AB65D36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823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50BA070F-3D3D-4A3C-9514-F840470D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8620D-5540-4DAF-A421-DB6B8F659D50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98EF1523-21FB-4869-B975-D1BCA37A3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F6F24805-2EAE-47B6-B6B6-143EFAA4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DD93F-574D-4C40-8479-84E77B5668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17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13B96F6-B5D6-4CE2-93AB-686DE6CA6DA6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D512997-D5FC-4617-AD9C-CDA9447500D5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a 15">
            <a:extLst>
              <a:ext uri="{FF2B5EF4-FFF2-40B4-BE49-F238E27FC236}">
                <a16:creationId xmlns:a16="http://schemas.microsoft.com/office/drawing/2014/main" id="{CEFAD4AF-E078-484A-83AE-19F8197A5B33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a 16">
            <a:extLst>
              <a:ext uri="{FF2B5EF4-FFF2-40B4-BE49-F238E27FC236}">
                <a16:creationId xmlns:a16="http://schemas.microsoft.com/office/drawing/2014/main" id="{A6642E14-DBD3-486F-8D31-F182102A3A95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93E9F5EA-E589-412C-87AD-8DE7DFE9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F0A528-72F5-4CF4-BA34-26F6083CFFB3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E8315E1A-C39B-43A3-B47B-760CD2D94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BA3F1619-9FBE-442A-992A-AE59B53D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6092F-D520-4DBB-868C-17FC74AC18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46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3">
            <a:extLst>
              <a:ext uri="{FF2B5EF4-FFF2-40B4-BE49-F238E27FC236}">
                <a16:creationId xmlns:a16="http://schemas.microsoft.com/office/drawing/2014/main" id="{9EA40434-1277-4EA6-8B46-C2E091BF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7458E-8BE5-4229-9050-EF459D88C4B3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674C66B7-5DB8-4FDC-B904-03A5A137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>
            <a:extLst>
              <a:ext uri="{FF2B5EF4-FFF2-40B4-BE49-F238E27FC236}">
                <a16:creationId xmlns:a16="http://schemas.microsoft.com/office/drawing/2014/main" id="{4EC3157E-5A53-4B6D-BA51-4B9EFAE49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EDE4-46F7-40C9-949B-6B5483E3B2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43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984CD14-8906-4DB5-B998-3BAB2608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D72BDA-3B44-4212-B27D-0D39EA83099E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840BEB-9058-4BE9-AD91-3E17F727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378918-7BE3-44A7-8DFF-D5321D35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4CC3F-9FD4-4C53-96CC-E94956C94B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65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>
            <a:extLst>
              <a:ext uri="{FF2B5EF4-FFF2-40B4-BE49-F238E27FC236}">
                <a16:creationId xmlns:a16="http://schemas.microsoft.com/office/drawing/2014/main" id="{E0644BA0-F915-4230-9092-06E08D5C0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AD0D-DD78-4010-91A9-21DAE27A432E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4" name="Zástupný symbol pro zápatí 9">
            <a:extLst>
              <a:ext uri="{FF2B5EF4-FFF2-40B4-BE49-F238E27FC236}">
                <a16:creationId xmlns:a16="http://schemas.microsoft.com/office/drawing/2014/main" id="{A64F0F89-4368-4FAB-A45D-82371FFF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>
            <a:extLst>
              <a:ext uri="{FF2B5EF4-FFF2-40B4-BE49-F238E27FC236}">
                <a16:creationId xmlns:a16="http://schemas.microsoft.com/office/drawing/2014/main" id="{B05E5BD7-D848-4291-928C-BC81CEA1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F000-9052-4754-9B04-C73B525321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24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2DAB4AD-BEFE-4CDE-B61A-E2ED4F94C966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ECD77F0-0127-4E27-A19A-F215EC05DBA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datum 1">
            <a:extLst>
              <a:ext uri="{FF2B5EF4-FFF2-40B4-BE49-F238E27FC236}">
                <a16:creationId xmlns:a16="http://schemas.microsoft.com/office/drawing/2014/main" id="{F9B7F710-944D-4920-8670-EAFA282A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522163-7E6A-4080-B2A4-3137408D573F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4B95E0CF-5666-43A4-A3D3-2BD32D21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21745B50-6A9E-40C7-A2AF-05BEBC73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2A69B-6F00-43AF-94B3-572FC23F4F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89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88FA7D-D911-459D-8A51-53DC3076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E5EB62-9084-44DA-93E9-70C004557004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52C5BD-27D1-4EA1-8679-5CB210E33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1886C2-FADD-4D13-BA86-5172D370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BCFDF-8800-4B19-8C50-EFB5E401B0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570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18B7BD63-675E-4C77-8BA4-CEB330074A59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Vývojový diagram: postup 5">
            <a:extLst>
              <a:ext uri="{FF2B5EF4-FFF2-40B4-BE49-F238E27FC236}">
                <a16:creationId xmlns:a16="http://schemas.microsoft.com/office/drawing/2014/main" id="{559904DA-4924-4D5D-9D51-A9E83C4A8511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30EC77CF-2CB3-4945-B67D-664FBB6D8644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4">
            <a:extLst>
              <a:ext uri="{FF2B5EF4-FFF2-40B4-BE49-F238E27FC236}">
                <a16:creationId xmlns:a16="http://schemas.microsoft.com/office/drawing/2014/main" id="{59559CF9-D9F3-4A2A-AE08-265059FCF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8235C-7D7F-4AF0-AE14-77052FD86A48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03518804-727C-496C-A2D2-3D176FA1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C688F5DA-BB9A-46D1-8087-9DED6DE0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22BB4-54C9-43DE-A322-93E731E57E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63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>
            <a:extLst>
              <a:ext uri="{FF2B5EF4-FFF2-40B4-BE49-F238E27FC236}">
                <a16:creationId xmlns:a16="http://schemas.microsoft.com/office/drawing/2014/main" id="{8BD89901-5205-4DE9-A6A6-9F615D345B48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4FA1074A-D4AD-453C-93A6-6975FB90CBF6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stenec 10">
            <a:extLst>
              <a:ext uri="{FF2B5EF4-FFF2-40B4-BE49-F238E27FC236}">
                <a16:creationId xmlns:a16="http://schemas.microsoft.com/office/drawing/2014/main" id="{2265E24D-944A-4B78-AF66-656B7E5834B7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7321A63-E404-4292-A137-41872C0095D1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Zástupný symbol pro nadpis 4">
            <a:extLst>
              <a:ext uri="{FF2B5EF4-FFF2-40B4-BE49-F238E27FC236}">
                <a16:creationId xmlns:a16="http://schemas.microsoft.com/office/drawing/2014/main" id="{3F16C4A9-EADC-4C44-823D-E1EF91F1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>
            <a:extLst>
              <a:ext uri="{FF2B5EF4-FFF2-40B4-BE49-F238E27FC236}">
                <a16:creationId xmlns:a16="http://schemas.microsoft.com/office/drawing/2014/main" id="{431DBEED-97FF-424E-B13A-62918CB6D3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24" name="Zástupný symbol pro datum 23">
            <a:extLst>
              <a:ext uri="{FF2B5EF4-FFF2-40B4-BE49-F238E27FC236}">
                <a16:creationId xmlns:a16="http://schemas.microsoft.com/office/drawing/2014/main" id="{922E9FCF-152E-4DF4-97F5-98EC61566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CAE71F5-B64B-45E0-9FC9-49764ACF008E}" type="datetimeFigureOut">
              <a:rPr lang="cs-CZ"/>
              <a:pPr>
                <a:defRPr/>
              </a:pPr>
              <a:t>28.09.2017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9A95C87B-AF77-4795-9190-46F42BAB0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>
            <a:extLst>
              <a:ext uri="{FF2B5EF4-FFF2-40B4-BE49-F238E27FC236}">
                <a16:creationId xmlns:a16="http://schemas.microsoft.com/office/drawing/2014/main" id="{22E40FF9-6D31-4E1C-B1DB-7F4ECD1EB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6B6B6"/>
                </a:solidFill>
                <a:latin typeface="Gill Sans MT" panose="020B0502020104020203" pitchFamily="34" charset="-18"/>
              </a:defRPr>
            </a:lvl1pPr>
          </a:lstStyle>
          <a:p>
            <a:fld id="{D8EDCA94-CFAF-453D-B912-2BB58B07E3D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5A097F95-E04B-4D17-84F7-281EC25829E9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65" r:id="rId2"/>
    <p:sldLayoutId id="2147484271" r:id="rId3"/>
    <p:sldLayoutId id="2147484266" r:id="rId4"/>
    <p:sldLayoutId id="2147484272" r:id="rId5"/>
    <p:sldLayoutId id="2147484267" r:id="rId6"/>
    <p:sldLayoutId id="2147484273" r:id="rId7"/>
    <p:sldLayoutId id="2147484274" r:id="rId8"/>
    <p:sldLayoutId id="2147484275" r:id="rId9"/>
    <p:sldLayoutId id="2147484268" r:id="rId10"/>
    <p:sldLayoutId id="21474842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E1B1F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E1B1F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lub.stereofotograf.eu/digitalni_zpracovani_2.php" TargetMode="External"/><Relationship Id="rId2" Type="http://schemas.openxmlformats.org/officeDocument/2006/relationships/hyperlink" Target="http://cs.wikipedia.org/wiki/Stereoskop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cyklopedie.seznam.cz/heslo/436998-stereoskopicky-film" TargetMode="External"/><Relationship Id="rId5" Type="http://schemas.openxmlformats.org/officeDocument/2006/relationships/hyperlink" Target="http://www.tridakt.cz/kestazeni.htm" TargetMode="External"/><Relationship Id="rId4" Type="http://schemas.openxmlformats.org/officeDocument/2006/relationships/hyperlink" Target="http://www.accessdesign.cz/index.php?podsekce=anagly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3AC5C-A6A9-4244-A93C-51EF01837E33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431925" y="360363"/>
            <a:ext cx="7407275" cy="1471612"/>
          </a:xfrm>
          <a:effectLst>
            <a:outerShdw dist="28398" dir="20006097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 Polarizace světla</a:t>
            </a:r>
          </a:p>
        </p:txBody>
      </p:sp>
      <p:sp>
        <p:nvSpPr>
          <p:cNvPr id="8195" name="Podnadpis 2">
            <a:extLst>
              <a:ext uri="{FF2B5EF4-FFF2-40B4-BE49-F238E27FC236}">
                <a16:creationId xmlns:a16="http://schemas.microsoft.com/office/drawing/2014/main" id="{C7BEBEDA-EEF7-4FEA-BC17-D25E40E60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125" y="3000375"/>
            <a:ext cx="7839075" cy="3079750"/>
          </a:xfrm>
        </p:spPr>
        <p:txBody>
          <a:bodyPr/>
          <a:lstStyle/>
          <a:p>
            <a:pPr marL="742950" lvl="1" indent="-285750" eaLnBrk="1" hangingPunct="1"/>
            <a:r>
              <a:rPr lang="cs-CZ" altLang="cs-CZ" sz="2000">
                <a:solidFill>
                  <a:srgbClr val="030B0E"/>
                </a:solidFill>
              </a:rPr>
              <a:t>SPŠ SE Liberec a VOŠ</a:t>
            </a:r>
          </a:p>
          <a:p>
            <a:pPr marL="742950" lvl="1" indent="-285750" eaLnBrk="1" hangingPunct="1"/>
            <a:r>
              <a:rPr lang="cs-CZ" altLang="cs-CZ" sz="2000">
                <a:solidFill>
                  <a:srgbClr val="030B0E"/>
                </a:solidFill>
              </a:rPr>
              <a:t>Mgr. Jaromír Osčádal</a:t>
            </a:r>
          </a:p>
          <a:p>
            <a:pPr marL="742950" lvl="1" indent="-285750" eaLnBrk="1" hangingPunct="1"/>
            <a:endParaRPr lang="cs-CZ" altLang="cs-CZ" sz="2000">
              <a:solidFill>
                <a:srgbClr val="030B0E"/>
              </a:solidFill>
            </a:endParaRPr>
          </a:p>
        </p:txBody>
      </p:sp>
      <p:sp>
        <p:nvSpPr>
          <p:cNvPr id="4" name="Šipka doprava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DE9AE9D-0097-44AE-9097-833B99B13DF1}"/>
              </a:ext>
            </a:extLst>
          </p:cNvPr>
          <p:cNvSpPr/>
          <p:nvPr/>
        </p:nvSpPr>
        <p:spPr>
          <a:xfrm>
            <a:off x="285750" y="6286500"/>
            <a:ext cx="428625" cy="3571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" name="Šipka dole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D727FEA-505D-487F-8CFE-24EBD0D3276E}"/>
              </a:ext>
            </a:extLst>
          </p:cNvPr>
          <p:cNvSpPr/>
          <p:nvPr/>
        </p:nvSpPr>
        <p:spPr>
          <a:xfrm>
            <a:off x="214313" y="5786438"/>
            <a:ext cx="500062" cy="357187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2EE75-4CC8-4AF8-8EEE-58C7C291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Odkazy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6075D58E-EFF9-44F0-AF0F-55D921576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http://cs.wikipedia.org/wiki/Stereoskopie</a:t>
            </a:r>
            <a:endParaRPr lang="cs-CZ" altLang="cs-CZ"/>
          </a:p>
          <a:p>
            <a:r>
              <a:rPr lang="cs-CZ" altLang="cs-CZ">
                <a:hlinkClick r:id="rId3"/>
              </a:rPr>
              <a:t>http://klub.stereofotograf.eu/digitalni_zpracovani_2.php</a:t>
            </a:r>
            <a:endParaRPr lang="cs-CZ" altLang="cs-CZ"/>
          </a:p>
          <a:p>
            <a:r>
              <a:rPr lang="cs-CZ" altLang="cs-CZ">
                <a:hlinkClick r:id="rId4"/>
              </a:rPr>
              <a:t>http://www.accessdesign.cz/index.php?podsekce=anaglyf</a:t>
            </a:r>
            <a:endParaRPr lang="cs-CZ" altLang="cs-CZ"/>
          </a:p>
          <a:p>
            <a:r>
              <a:rPr lang="cs-CZ" altLang="cs-CZ">
                <a:hlinkClick r:id="rId5"/>
              </a:rPr>
              <a:t>http://www.tridakt.cz/kestazeni.htm</a:t>
            </a:r>
            <a:endParaRPr lang="cs-CZ" altLang="cs-CZ"/>
          </a:p>
          <a:p>
            <a:r>
              <a:rPr lang="cs-CZ" altLang="cs-CZ">
                <a:hlinkClick r:id="rId6"/>
              </a:rPr>
              <a:t>http://encyklopedie.seznam.cz/heslo/436998-stereoskopicky-film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4A133-7DDE-451B-940F-9E726AA5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700" dirty="0">
                <a:solidFill>
                  <a:srgbClr val="030B0E"/>
                </a:solidFill>
              </a:rPr>
              <a:t>Fyzika </a:t>
            </a:r>
            <a:endParaRPr lang="cs-CZ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090C7484-99B5-409B-A54F-8C6B61E2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eaLnBrk="1" hangingPunct="1"/>
            <a:r>
              <a:rPr lang="cs-CZ" altLang="cs-CZ" sz="2700">
                <a:solidFill>
                  <a:srgbClr val="030B0E"/>
                </a:solidFill>
              </a:rPr>
              <a:t>2 hodiny</a:t>
            </a:r>
          </a:p>
          <a:p>
            <a:pPr marL="742950" lvl="1" indent="-285750" eaLnBrk="1" hangingPunct="1"/>
            <a:endParaRPr lang="cs-CZ" altLang="cs-CZ" sz="2700">
              <a:solidFill>
                <a:srgbClr val="030B0E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79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Gill Sans MT</vt:lpstr>
      <vt:lpstr>Wingdings 2</vt:lpstr>
      <vt:lpstr>Verdana</vt:lpstr>
      <vt:lpstr>Calibri</vt:lpstr>
      <vt:lpstr>Slunovrat</vt:lpstr>
      <vt:lpstr> Polarizace světla</vt:lpstr>
      <vt:lpstr>Odkazy</vt:lpstr>
      <vt:lpstr>Fyzika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Oko, neuvěřitelný zdroj informací</dc:title>
  <dc:creator>Jaromír Osčádal</dc:creator>
  <cp:lastModifiedBy>Jaromír Osčádal</cp:lastModifiedBy>
  <cp:revision>176</cp:revision>
  <dcterms:created xsi:type="dcterms:W3CDTF">2008-05-26T06:23:17Z</dcterms:created>
  <dcterms:modified xsi:type="dcterms:W3CDTF">2017-09-28T17:04:52Z</dcterms:modified>
</cp:coreProperties>
</file>