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68"/>
  </p:notesMasterIdLst>
  <p:sldIdLst>
    <p:sldId id="257" r:id="rId2"/>
    <p:sldId id="258" r:id="rId3"/>
    <p:sldId id="259" r:id="rId4"/>
    <p:sldId id="290" r:id="rId5"/>
    <p:sldId id="370" r:id="rId6"/>
    <p:sldId id="405" r:id="rId7"/>
    <p:sldId id="400" r:id="rId8"/>
    <p:sldId id="371" r:id="rId9"/>
    <p:sldId id="295" r:id="rId10"/>
    <p:sldId id="401" r:id="rId11"/>
    <p:sldId id="402" r:id="rId12"/>
    <p:sldId id="404" r:id="rId13"/>
    <p:sldId id="372" r:id="rId14"/>
    <p:sldId id="403" r:id="rId15"/>
    <p:sldId id="407" r:id="rId16"/>
    <p:sldId id="373" r:id="rId17"/>
    <p:sldId id="406" r:id="rId18"/>
    <p:sldId id="330" r:id="rId19"/>
    <p:sldId id="409" r:id="rId20"/>
    <p:sldId id="374" r:id="rId21"/>
    <p:sldId id="408" r:id="rId22"/>
    <p:sldId id="410" r:id="rId23"/>
    <p:sldId id="382" r:id="rId24"/>
    <p:sldId id="296" r:id="rId25"/>
    <p:sldId id="375" r:id="rId26"/>
    <p:sldId id="381" r:id="rId27"/>
    <p:sldId id="376" r:id="rId28"/>
    <p:sldId id="377" r:id="rId29"/>
    <p:sldId id="335" r:id="rId30"/>
    <p:sldId id="378" r:id="rId31"/>
    <p:sldId id="379" r:id="rId32"/>
    <p:sldId id="380" r:id="rId33"/>
    <p:sldId id="383" r:id="rId34"/>
    <p:sldId id="399" r:id="rId35"/>
    <p:sldId id="384" r:id="rId36"/>
    <p:sldId id="385" r:id="rId37"/>
    <p:sldId id="386" r:id="rId38"/>
    <p:sldId id="387" r:id="rId39"/>
    <p:sldId id="388" r:id="rId40"/>
    <p:sldId id="389" r:id="rId41"/>
    <p:sldId id="390" r:id="rId42"/>
    <p:sldId id="391" r:id="rId43"/>
    <p:sldId id="392" r:id="rId44"/>
    <p:sldId id="393" r:id="rId45"/>
    <p:sldId id="394" r:id="rId46"/>
    <p:sldId id="395" r:id="rId47"/>
    <p:sldId id="397" r:id="rId48"/>
    <p:sldId id="398" r:id="rId49"/>
    <p:sldId id="396" r:id="rId50"/>
    <p:sldId id="411" r:id="rId51"/>
    <p:sldId id="412" r:id="rId52"/>
    <p:sldId id="413" r:id="rId53"/>
    <p:sldId id="414" r:id="rId54"/>
    <p:sldId id="415" r:id="rId55"/>
    <p:sldId id="417" r:id="rId56"/>
    <p:sldId id="416" r:id="rId57"/>
    <p:sldId id="420" r:id="rId58"/>
    <p:sldId id="418" r:id="rId59"/>
    <p:sldId id="425" r:id="rId60"/>
    <p:sldId id="426" r:id="rId61"/>
    <p:sldId id="428" r:id="rId62"/>
    <p:sldId id="422" r:id="rId63"/>
    <p:sldId id="424" r:id="rId64"/>
    <p:sldId id="423" r:id="rId65"/>
    <p:sldId id="421" r:id="rId66"/>
    <p:sldId id="369" r:id="rId67"/>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Tahoma" panose="020B0604030504040204" pitchFamily="34" charset="0"/>
        <a:ea typeface="+mn-ea"/>
        <a:cs typeface="+mn-cs"/>
      </a:defRPr>
    </a:lvl1pPr>
    <a:lvl2pPr marL="457200" algn="l" rtl="0" fontAlgn="base">
      <a:spcBef>
        <a:spcPct val="0"/>
      </a:spcBef>
      <a:spcAft>
        <a:spcPct val="0"/>
      </a:spcAft>
      <a:defRPr kern="1200">
        <a:solidFill>
          <a:schemeClr val="tx1"/>
        </a:solidFill>
        <a:latin typeface="Tahoma" panose="020B0604030504040204" pitchFamily="34" charset="0"/>
        <a:ea typeface="+mn-ea"/>
        <a:cs typeface="+mn-cs"/>
      </a:defRPr>
    </a:lvl2pPr>
    <a:lvl3pPr marL="914400" algn="l" rtl="0" fontAlgn="base">
      <a:spcBef>
        <a:spcPct val="0"/>
      </a:spcBef>
      <a:spcAft>
        <a:spcPct val="0"/>
      </a:spcAft>
      <a:defRPr kern="1200">
        <a:solidFill>
          <a:schemeClr val="tx1"/>
        </a:solidFill>
        <a:latin typeface="Tahoma" panose="020B0604030504040204" pitchFamily="34" charset="0"/>
        <a:ea typeface="+mn-ea"/>
        <a:cs typeface="+mn-cs"/>
      </a:defRPr>
    </a:lvl3pPr>
    <a:lvl4pPr marL="1371600" algn="l" rtl="0" fontAlgn="base">
      <a:spcBef>
        <a:spcPct val="0"/>
      </a:spcBef>
      <a:spcAft>
        <a:spcPct val="0"/>
      </a:spcAft>
      <a:defRPr kern="1200">
        <a:solidFill>
          <a:schemeClr val="tx1"/>
        </a:solidFill>
        <a:latin typeface="Tahoma" panose="020B0604030504040204" pitchFamily="34" charset="0"/>
        <a:ea typeface="+mn-ea"/>
        <a:cs typeface="+mn-cs"/>
      </a:defRPr>
    </a:lvl4pPr>
    <a:lvl5pPr marL="1828800" algn="l" rtl="0" fontAlgn="base">
      <a:spcBef>
        <a:spcPct val="0"/>
      </a:spcBef>
      <a:spcAft>
        <a:spcPct val="0"/>
      </a:spcAft>
      <a:defRPr kern="1200">
        <a:solidFill>
          <a:schemeClr val="tx1"/>
        </a:solidFill>
        <a:latin typeface="Tahoma" panose="020B0604030504040204" pitchFamily="34" charset="0"/>
        <a:ea typeface="+mn-ea"/>
        <a:cs typeface="+mn-cs"/>
      </a:defRPr>
    </a:lvl5pPr>
    <a:lvl6pPr marL="2286000" algn="l" defTabSz="914400" rtl="0" eaLnBrk="1" latinLnBrk="0" hangingPunct="1">
      <a:defRPr kern="1200">
        <a:solidFill>
          <a:schemeClr val="tx1"/>
        </a:solidFill>
        <a:latin typeface="Tahoma" panose="020B0604030504040204" pitchFamily="34" charset="0"/>
        <a:ea typeface="+mn-ea"/>
        <a:cs typeface="+mn-cs"/>
      </a:defRPr>
    </a:lvl6pPr>
    <a:lvl7pPr marL="2743200" algn="l" defTabSz="914400" rtl="0" eaLnBrk="1" latinLnBrk="0" hangingPunct="1">
      <a:defRPr kern="1200">
        <a:solidFill>
          <a:schemeClr val="tx1"/>
        </a:solidFill>
        <a:latin typeface="Tahoma" panose="020B0604030504040204" pitchFamily="34" charset="0"/>
        <a:ea typeface="+mn-ea"/>
        <a:cs typeface="+mn-cs"/>
      </a:defRPr>
    </a:lvl7pPr>
    <a:lvl8pPr marL="3200400" algn="l" defTabSz="914400" rtl="0" eaLnBrk="1" latinLnBrk="0" hangingPunct="1">
      <a:defRPr kern="1200">
        <a:solidFill>
          <a:schemeClr val="tx1"/>
        </a:solidFill>
        <a:latin typeface="Tahoma" panose="020B0604030504040204" pitchFamily="34" charset="0"/>
        <a:ea typeface="+mn-ea"/>
        <a:cs typeface="+mn-cs"/>
      </a:defRPr>
    </a:lvl8pPr>
    <a:lvl9pPr marL="3657600" algn="l" defTabSz="914400" rtl="0" eaLnBrk="1" latinLnBrk="0" hangingPunct="1">
      <a:defRPr kern="1200">
        <a:solidFill>
          <a:schemeClr val="tx1"/>
        </a:solidFill>
        <a:latin typeface="Tahom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00"/>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710" autoAdjust="0"/>
    <p:restoredTop sz="94664" autoAdjust="0"/>
  </p:normalViewPr>
  <p:slideViewPr>
    <p:cSldViewPr>
      <p:cViewPr varScale="1">
        <p:scale>
          <a:sx n="68" d="100"/>
          <a:sy n="68" d="100"/>
        </p:scale>
        <p:origin x="13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image" Target="../media/image28.wmf"/><Relationship Id="rId1" Type="http://schemas.openxmlformats.org/officeDocument/2006/relationships/image" Target="../media/image2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71.wmf"/><Relationship Id="rId1" Type="http://schemas.openxmlformats.org/officeDocument/2006/relationships/image" Target="../media/image70.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73.wmf"/><Relationship Id="rId1" Type="http://schemas.openxmlformats.org/officeDocument/2006/relationships/image" Target="../media/image7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7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3234" name="Rectangle 2">
            <a:extLst>
              <a:ext uri="{FF2B5EF4-FFF2-40B4-BE49-F238E27FC236}">
                <a16:creationId xmlns:a16="http://schemas.microsoft.com/office/drawing/2014/main" id="{2926F2CB-FE43-425C-8122-52837C51282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panose="020B0604020202020204" pitchFamily="34" charset="0"/>
              </a:defRPr>
            </a:lvl1pPr>
          </a:lstStyle>
          <a:p>
            <a:endParaRPr lang="cs-CZ" altLang="cs-CZ"/>
          </a:p>
        </p:txBody>
      </p:sp>
      <p:sp>
        <p:nvSpPr>
          <p:cNvPr id="223235" name="Rectangle 3">
            <a:extLst>
              <a:ext uri="{FF2B5EF4-FFF2-40B4-BE49-F238E27FC236}">
                <a16:creationId xmlns:a16="http://schemas.microsoft.com/office/drawing/2014/main" id="{8C50EEB2-1C07-4B85-9649-9671BDA7C4C4}"/>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endParaRPr lang="cs-CZ" altLang="cs-CZ"/>
          </a:p>
        </p:txBody>
      </p:sp>
      <p:sp>
        <p:nvSpPr>
          <p:cNvPr id="223236" name="Rectangle 4">
            <a:extLst>
              <a:ext uri="{FF2B5EF4-FFF2-40B4-BE49-F238E27FC236}">
                <a16:creationId xmlns:a16="http://schemas.microsoft.com/office/drawing/2014/main" id="{780FBBA7-2CDC-41E5-9437-53996BEE95E8}"/>
              </a:ext>
            </a:extLst>
          </p:cNvPr>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23237" name="Rectangle 5">
            <a:extLst>
              <a:ext uri="{FF2B5EF4-FFF2-40B4-BE49-F238E27FC236}">
                <a16:creationId xmlns:a16="http://schemas.microsoft.com/office/drawing/2014/main" id="{051FE50B-93AF-4A09-9FFE-498C4F8DD282}"/>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223238" name="Rectangle 6">
            <a:extLst>
              <a:ext uri="{FF2B5EF4-FFF2-40B4-BE49-F238E27FC236}">
                <a16:creationId xmlns:a16="http://schemas.microsoft.com/office/drawing/2014/main" id="{6F9415D2-00A6-4563-BD38-088EA1A72089}"/>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panose="020B0604020202020204" pitchFamily="34" charset="0"/>
              </a:defRPr>
            </a:lvl1pPr>
          </a:lstStyle>
          <a:p>
            <a:endParaRPr lang="cs-CZ" altLang="cs-CZ"/>
          </a:p>
        </p:txBody>
      </p:sp>
      <p:sp>
        <p:nvSpPr>
          <p:cNvPr id="223239" name="Rectangle 7">
            <a:extLst>
              <a:ext uri="{FF2B5EF4-FFF2-40B4-BE49-F238E27FC236}">
                <a16:creationId xmlns:a16="http://schemas.microsoft.com/office/drawing/2014/main" id="{1029686F-8153-4DFF-9315-C8613E86F58C}"/>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482C2270-9CDA-4964-97E6-175A044EE7E2}" type="slidenum">
              <a:rPr lang="cs-CZ" altLang="cs-CZ"/>
              <a:pPr/>
              <a:t>‹#›</a:t>
            </a:fld>
            <a:endParaRPr lang="cs-CZ" altLang="cs-CZ"/>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A03BFD3-D573-4E1B-9A25-C89DF6541BB0}"/>
              </a:ext>
            </a:extLst>
          </p:cNvPr>
          <p:cNvSpPr>
            <a:spLocks noGrp="1" noChangeArrowheads="1"/>
          </p:cNvSpPr>
          <p:nvPr>
            <p:ph type="sldNum" sz="quarter" idx="5"/>
          </p:nvPr>
        </p:nvSpPr>
        <p:spPr>
          <a:ln/>
        </p:spPr>
        <p:txBody>
          <a:bodyPr/>
          <a:lstStyle/>
          <a:p>
            <a:fld id="{FCA7BE02-592C-4EF2-9A61-23972558439E}" type="slidenum">
              <a:rPr lang="cs-CZ" altLang="cs-CZ"/>
              <a:pPr/>
              <a:t>1</a:t>
            </a:fld>
            <a:endParaRPr lang="cs-CZ" altLang="cs-CZ"/>
          </a:p>
        </p:txBody>
      </p:sp>
      <p:sp>
        <p:nvSpPr>
          <p:cNvPr id="224258" name="Rectangle 2">
            <a:extLst>
              <a:ext uri="{FF2B5EF4-FFF2-40B4-BE49-F238E27FC236}">
                <a16:creationId xmlns:a16="http://schemas.microsoft.com/office/drawing/2014/main" id="{A2E6AAC9-274C-4261-B810-A483DE8F0CEF}"/>
              </a:ext>
            </a:extLst>
          </p:cNvPr>
          <p:cNvSpPr>
            <a:spLocks noRot="1" noChangeArrowheads="1" noTextEdit="1"/>
          </p:cNvSpPr>
          <p:nvPr>
            <p:ph type="sldImg"/>
          </p:nvPr>
        </p:nvSpPr>
        <p:spPr>
          <a:ln/>
        </p:spPr>
      </p:sp>
      <p:sp>
        <p:nvSpPr>
          <p:cNvPr id="224259" name="Rectangle 3">
            <a:extLst>
              <a:ext uri="{FF2B5EF4-FFF2-40B4-BE49-F238E27FC236}">
                <a16:creationId xmlns:a16="http://schemas.microsoft.com/office/drawing/2014/main" id="{A6B60F96-D5C6-4C6C-87E9-C70594AC5DC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EA69A4-C2CC-4115-8141-DF57F156E101}"/>
              </a:ext>
            </a:extLst>
          </p:cNvPr>
          <p:cNvSpPr>
            <a:spLocks noGrp="1" noChangeArrowheads="1"/>
          </p:cNvSpPr>
          <p:nvPr>
            <p:ph type="sldNum" sz="quarter" idx="5"/>
          </p:nvPr>
        </p:nvSpPr>
        <p:spPr>
          <a:ln/>
        </p:spPr>
        <p:txBody>
          <a:bodyPr/>
          <a:lstStyle/>
          <a:p>
            <a:fld id="{4D5A3F30-F787-410D-8D1F-B4279B5DF057}" type="slidenum">
              <a:rPr lang="cs-CZ" altLang="cs-CZ"/>
              <a:pPr/>
              <a:t>10</a:t>
            </a:fld>
            <a:endParaRPr lang="cs-CZ" altLang="cs-CZ"/>
          </a:p>
        </p:txBody>
      </p:sp>
      <p:sp>
        <p:nvSpPr>
          <p:cNvPr id="361474" name="Rectangle 2">
            <a:extLst>
              <a:ext uri="{FF2B5EF4-FFF2-40B4-BE49-F238E27FC236}">
                <a16:creationId xmlns:a16="http://schemas.microsoft.com/office/drawing/2014/main" id="{CDEB86D4-C35B-40A3-B2AF-DAA3BA1D34D8}"/>
              </a:ext>
            </a:extLst>
          </p:cNvPr>
          <p:cNvSpPr>
            <a:spLocks noRot="1" noChangeArrowheads="1" noTextEdit="1"/>
          </p:cNvSpPr>
          <p:nvPr>
            <p:ph type="sldImg"/>
          </p:nvPr>
        </p:nvSpPr>
        <p:spPr>
          <a:ln/>
        </p:spPr>
      </p:sp>
      <p:sp>
        <p:nvSpPr>
          <p:cNvPr id="361475" name="Rectangle 3">
            <a:extLst>
              <a:ext uri="{FF2B5EF4-FFF2-40B4-BE49-F238E27FC236}">
                <a16:creationId xmlns:a16="http://schemas.microsoft.com/office/drawing/2014/main" id="{DC457B9F-7CFF-46FE-BF35-34C5896292D7}"/>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8B472DF-26DF-4A6C-A0F6-0A4CED120269}"/>
              </a:ext>
            </a:extLst>
          </p:cNvPr>
          <p:cNvSpPr>
            <a:spLocks noGrp="1" noChangeArrowheads="1"/>
          </p:cNvSpPr>
          <p:nvPr>
            <p:ph type="sldNum" sz="quarter" idx="5"/>
          </p:nvPr>
        </p:nvSpPr>
        <p:spPr>
          <a:ln/>
        </p:spPr>
        <p:txBody>
          <a:bodyPr/>
          <a:lstStyle/>
          <a:p>
            <a:fld id="{401B055E-9F95-4908-B681-361322D3C629}" type="slidenum">
              <a:rPr lang="cs-CZ" altLang="cs-CZ"/>
              <a:pPr/>
              <a:t>11</a:t>
            </a:fld>
            <a:endParaRPr lang="cs-CZ" altLang="cs-CZ"/>
          </a:p>
        </p:txBody>
      </p:sp>
      <p:sp>
        <p:nvSpPr>
          <p:cNvPr id="363522" name="Rectangle 2">
            <a:extLst>
              <a:ext uri="{FF2B5EF4-FFF2-40B4-BE49-F238E27FC236}">
                <a16:creationId xmlns:a16="http://schemas.microsoft.com/office/drawing/2014/main" id="{49F9258D-1D42-414C-835B-8D71119257ED}"/>
              </a:ext>
            </a:extLst>
          </p:cNvPr>
          <p:cNvSpPr>
            <a:spLocks noRot="1" noChangeArrowheads="1" noTextEdit="1"/>
          </p:cNvSpPr>
          <p:nvPr>
            <p:ph type="sldImg"/>
          </p:nvPr>
        </p:nvSpPr>
        <p:spPr>
          <a:ln/>
        </p:spPr>
      </p:sp>
      <p:sp>
        <p:nvSpPr>
          <p:cNvPr id="363523" name="Rectangle 3">
            <a:extLst>
              <a:ext uri="{FF2B5EF4-FFF2-40B4-BE49-F238E27FC236}">
                <a16:creationId xmlns:a16="http://schemas.microsoft.com/office/drawing/2014/main" id="{CF714024-F9F3-4B41-A107-66167BFAAE8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DD992D3-0325-482E-92B8-C5B808DC4ACE}"/>
              </a:ext>
            </a:extLst>
          </p:cNvPr>
          <p:cNvSpPr>
            <a:spLocks noGrp="1" noChangeArrowheads="1"/>
          </p:cNvSpPr>
          <p:nvPr>
            <p:ph type="sldNum" sz="quarter" idx="5"/>
          </p:nvPr>
        </p:nvSpPr>
        <p:spPr>
          <a:ln/>
        </p:spPr>
        <p:txBody>
          <a:bodyPr/>
          <a:lstStyle/>
          <a:p>
            <a:fld id="{32059939-1F4E-4636-8C94-28B1F1BDCD91}" type="slidenum">
              <a:rPr lang="cs-CZ" altLang="cs-CZ"/>
              <a:pPr/>
              <a:t>12</a:t>
            </a:fld>
            <a:endParaRPr lang="cs-CZ" altLang="cs-CZ"/>
          </a:p>
        </p:txBody>
      </p:sp>
      <p:sp>
        <p:nvSpPr>
          <p:cNvPr id="370690" name="Rectangle 2">
            <a:extLst>
              <a:ext uri="{FF2B5EF4-FFF2-40B4-BE49-F238E27FC236}">
                <a16:creationId xmlns:a16="http://schemas.microsoft.com/office/drawing/2014/main" id="{3FC8E2D7-5B51-4FD7-BA4F-16B361955877}"/>
              </a:ext>
            </a:extLst>
          </p:cNvPr>
          <p:cNvSpPr>
            <a:spLocks noRot="1" noChangeArrowheads="1" noTextEdit="1"/>
          </p:cNvSpPr>
          <p:nvPr>
            <p:ph type="sldImg"/>
          </p:nvPr>
        </p:nvSpPr>
        <p:spPr>
          <a:ln/>
        </p:spPr>
      </p:sp>
      <p:sp>
        <p:nvSpPr>
          <p:cNvPr id="370691" name="Rectangle 3">
            <a:extLst>
              <a:ext uri="{FF2B5EF4-FFF2-40B4-BE49-F238E27FC236}">
                <a16:creationId xmlns:a16="http://schemas.microsoft.com/office/drawing/2014/main" id="{E5C94F98-D6FB-4103-9C41-235A5768FD2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073ACB-3EFE-4C30-A3CB-7C11BAFC377D}"/>
              </a:ext>
            </a:extLst>
          </p:cNvPr>
          <p:cNvSpPr>
            <a:spLocks noGrp="1" noChangeArrowheads="1"/>
          </p:cNvSpPr>
          <p:nvPr>
            <p:ph type="sldNum" sz="quarter" idx="5"/>
          </p:nvPr>
        </p:nvSpPr>
        <p:spPr>
          <a:ln/>
        </p:spPr>
        <p:txBody>
          <a:bodyPr/>
          <a:lstStyle/>
          <a:p>
            <a:fld id="{85B6EE64-C1B5-4C38-84F8-037C6CB9AED6}" type="slidenum">
              <a:rPr lang="cs-CZ" altLang="cs-CZ"/>
              <a:pPr/>
              <a:t>13</a:t>
            </a:fld>
            <a:endParaRPr lang="cs-CZ" altLang="cs-CZ"/>
          </a:p>
        </p:txBody>
      </p:sp>
      <p:sp>
        <p:nvSpPr>
          <p:cNvPr id="295938" name="Rectangle 2">
            <a:extLst>
              <a:ext uri="{FF2B5EF4-FFF2-40B4-BE49-F238E27FC236}">
                <a16:creationId xmlns:a16="http://schemas.microsoft.com/office/drawing/2014/main" id="{F3AC47F9-C877-4DD6-B710-5E3C766EE496}"/>
              </a:ext>
            </a:extLst>
          </p:cNvPr>
          <p:cNvSpPr>
            <a:spLocks noRot="1" noChangeArrowheads="1" noTextEdit="1"/>
          </p:cNvSpPr>
          <p:nvPr>
            <p:ph type="sldImg"/>
          </p:nvPr>
        </p:nvSpPr>
        <p:spPr>
          <a:ln/>
        </p:spPr>
      </p:sp>
      <p:sp>
        <p:nvSpPr>
          <p:cNvPr id="295939" name="Rectangle 3">
            <a:extLst>
              <a:ext uri="{FF2B5EF4-FFF2-40B4-BE49-F238E27FC236}">
                <a16:creationId xmlns:a16="http://schemas.microsoft.com/office/drawing/2014/main" id="{0FF5235C-D12A-4B74-B71D-EF525543F12D}"/>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AA9201C-6BE8-4D61-8F29-0721679F13A0}"/>
              </a:ext>
            </a:extLst>
          </p:cNvPr>
          <p:cNvSpPr>
            <a:spLocks noGrp="1" noChangeArrowheads="1"/>
          </p:cNvSpPr>
          <p:nvPr>
            <p:ph type="sldNum" sz="quarter" idx="5"/>
          </p:nvPr>
        </p:nvSpPr>
        <p:spPr>
          <a:ln/>
        </p:spPr>
        <p:txBody>
          <a:bodyPr/>
          <a:lstStyle/>
          <a:p>
            <a:fld id="{7080E21D-F665-4B90-AEAD-CD0A93FC6AB7}" type="slidenum">
              <a:rPr lang="cs-CZ" altLang="cs-CZ"/>
              <a:pPr/>
              <a:t>14</a:t>
            </a:fld>
            <a:endParaRPr lang="cs-CZ" altLang="cs-CZ"/>
          </a:p>
        </p:txBody>
      </p:sp>
      <p:sp>
        <p:nvSpPr>
          <p:cNvPr id="366594" name="Rectangle 2">
            <a:extLst>
              <a:ext uri="{FF2B5EF4-FFF2-40B4-BE49-F238E27FC236}">
                <a16:creationId xmlns:a16="http://schemas.microsoft.com/office/drawing/2014/main" id="{F2D7DD31-4CB5-4A24-AA5F-932839648DD2}"/>
              </a:ext>
            </a:extLst>
          </p:cNvPr>
          <p:cNvSpPr>
            <a:spLocks noRot="1" noChangeArrowheads="1" noTextEdit="1"/>
          </p:cNvSpPr>
          <p:nvPr>
            <p:ph type="sldImg"/>
          </p:nvPr>
        </p:nvSpPr>
        <p:spPr>
          <a:ln/>
        </p:spPr>
      </p:sp>
      <p:sp>
        <p:nvSpPr>
          <p:cNvPr id="366595" name="Rectangle 3">
            <a:extLst>
              <a:ext uri="{FF2B5EF4-FFF2-40B4-BE49-F238E27FC236}">
                <a16:creationId xmlns:a16="http://schemas.microsoft.com/office/drawing/2014/main" id="{03CE5EAC-B332-4935-8027-42A1228E0BD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F663495-9A0B-40D4-BAC8-58BBB1177155}"/>
              </a:ext>
            </a:extLst>
          </p:cNvPr>
          <p:cNvSpPr>
            <a:spLocks noGrp="1" noChangeArrowheads="1"/>
          </p:cNvSpPr>
          <p:nvPr>
            <p:ph type="sldNum" sz="quarter" idx="5"/>
          </p:nvPr>
        </p:nvSpPr>
        <p:spPr>
          <a:ln/>
        </p:spPr>
        <p:txBody>
          <a:bodyPr/>
          <a:lstStyle/>
          <a:p>
            <a:fld id="{A675E9D0-4F84-49F7-834C-C6DCBDC77C3A}" type="slidenum">
              <a:rPr lang="cs-CZ" altLang="cs-CZ"/>
              <a:pPr/>
              <a:t>15</a:t>
            </a:fld>
            <a:endParaRPr lang="cs-CZ" altLang="cs-CZ"/>
          </a:p>
        </p:txBody>
      </p:sp>
      <p:sp>
        <p:nvSpPr>
          <p:cNvPr id="378882" name="Rectangle 2">
            <a:extLst>
              <a:ext uri="{FF2B5EF4-FFF2-40B4-BE49-F238E27FC236}">
                <a16:creationId xmlns:a16="http://schemas.microsoft.com/office/drawing/2014/main" id="{7BBFC6E0-746A-42E5-9173-09DDA0764FD8}"/>
              </a:ext>
            </a:extLst>
          </p:cNvPr>
          <p:cNvSpPr>
            <a:spLocks noRot="1" noChangeArrowheads="1" noTextEdit="1"/>
          </p:cNvSpPr>
          <p:nvPr>
            <p:ph type="sldImg"/>
          </p:nvPr>
        </p:nvSpPr>
        <p:spPr>
          <a:ln/>
        </p:spPr>
      </p:sp>
      <p:sp>
        <p:nvSpPr>
          <p:cNvPr id="378883" name="Rectangle 3">
            <a:extLst>
              <a:ext uri="{FF2B5EF4-FFF2-40B4-BE49-F238E27FC236}">
                <a16:creationId xmlns:a16="http://schemas.microsoft.com/office/drawing/2014/main" id="{5C67BFD7-9C8E-4A66-B2F1-188A57F2A18D}"/>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575467-C132-446A-8929-FBD36C0F7675}"/>
              </a:ext>
            </a:extLst>
          </p:cNvPr>
          <p:cNvSpPr>
            <a:spLocks noGrp="1" noChangeArrowheads="1"/>
          </p:cNvSpPr>
          <p:nvPr>
            <p:ph type="sldNum" sz="quarter" idx="5"/>
          </p:nvPr>
        </p:nvSpPr>
        <p:spPr>
          <a:ln/>
        </p:spPr>
        <p:txBody>
          <a:bodyPr/>
          <a:lstStyle/>
          <a:p>
            <a:fld id="{87D2E2FF-AE3D-4F4C-A1C3-4CED259BD0B3}" type="slidenum">
              <a:rPr lang="cs-CZ" altLang="cs-CZ"/>
              <a:pPr/>
              <a:t>16</a:t>
            </a:fld>
            <a:endParaRPr lang="cs-CZ" altLang="cs-CZ"/>
          </a:p>
        </p:txBody>
      </p:sp>
      <p:sp>
        <p:nvSpPr>
          <p:cNvPr id="297986" name="Rectangle 2">
            <a:extLst>
              <a:ext uri="{FF2B5EF4-FFF2-40B4-BE49-F238E27FC236}">
                <a16:creationId xmlns:a16="http://schemas.microsoft.com/office/drawing/2014/main" id="{2917CADD-3A5C-4EAC-A90B-2192EAAA45C4}"/>
              </a:ext>
            </a:extLst>
          </p:cNvPr>
          <p:cNvSpPr>
            <a:spLocks noRot="1" noChangeArrowheads="1" noTextEdit="1"/>
          </p:cNvSpPr>
          <p:nvPr>
            <p:ph type="sldImg"/>
          </p:nvPr>
        </p:nvSpPr>
        <p:spPr>
          <a:ln/>
        </p:spPr>
      </p:sp>
      <p:sp>
        <p:nvSpPr>
          <p:cNvPr id="297987" name="Rectangle 3">
            <a:extLst>
              <a:ext uri="{FF2B5EF4-FFF2-40B4-BE49-F238E27FC236}">
                <a16:creationId xmlns:a16="http://schemas.microsoft.com/office/drawing/2014/main" id="{D9046DF0-3709-47EA-B275-1E74233C023C}"/>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12D5506-177F-415C-B474-2A337C87B71A}"/>
              </a:ext>
            </a:extLst>
          </p:cNvPr>
          <p:cNvSpPr>
            <a:spLocks noGrp="1" noChangeArrowheads="1"/>
          </p:cNvSpPr>
          <p:nvPr>
            <p:ph type="sldNum" sz="quarter" idx="5"/>
          </p:nvPr>
        </p:nvSpPr>
        <p:spPr>
          <a:ln/>
        </p:spPr>
        <p:txBody>
          <a:bodyPr/>
          <a:lstStyle/>
          <a:p>
            <a:fld id="{4C51F094-4980-4524-BCE9-EF76BAA98CC1}" type="slidenum">
              <a:rPr lang="cs-CZ" altLang="cs-CZ"/>
              <a:pPr/>
              <a:t>17</a:t>
            </a:fld>
            <a:endParaRPr lang="cs-CZ" altLang="cs-CZ"/>
          </a:p>
        </p:txBody>
      </p:sp>
      <p:sp>
        <p:nvSpPr>
          <p:cNvPr id="376834" name="Rectangle 2">
            <a:extLst>
              <a:ext uri="{FF2B5EF4-FFF2-40B4-BE49-F238E27FC236}">
                <a16:creationId xmlns:a16="http://schemas.microsoft.com/office/drawing/2014/main" id="{8BD2DE6A-B6DB-4026-942B-9224CF8F79FE}"/>
              </a:ext>
            </a:extLst>
          </p:cNvPr>
          <p:cNvSpPr>
            <a:spLocks noRot="1" noChangeArrowheads="1" noTextEdit="1"/>
          </p:cNvSpPr>
          <p:nvPr>
            <p:ph type="sldImg"/>
          </p:nvPr>
        </p:nvSpPr>
        <p:spPr>
          <a:ln/>
        </p:spPr>
      </p:sp>
      <p:sp>
        <p:nvSpPr>
          <p:cNvPr id="376835" name="Rectangle 3">
            <a:extLst>
              <a:ext uri="{FF2B5EF4-FFF2-40B4-BE49-F238E27FC236}">
                <a16:creationId xmlns:a16="http://schemas.microsoft.com/office/drawing/2014/main" id="{05A5A990-C3DF-4C97-8621-69C374597777}"/>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A68CD07-30C0-4DBA-9DC0-6E11949F479B}"/>
              </a:ext>
            </a:extLst>
          </p:cNvPr>
          <p:cNvSpPr>
            <a:spLocks noGrp="1" noChangeArrowheads="1"/>
          </p:cNvSpPr>
          <p:nvPr>
            <p:ph type="sldNum" sz="quarter" idx="5"/>
          </p:nvPr>
        </p:nvSpPr>
        <p:spPr>
          <a:ln/>
        </p:spPr>
        <p:txBody>
          <a:bodyPr/>
          <a:lstStyle/>
          <a:p>
            <a:fld id="{43DDCDA9-A96A-489A-93EA-622238FB7821}" type="slidenum">
              <a:rPr lang="cs-CZ" altLang="cs-CZ"/>
              <a:pPr/>
              <a:t>18</a:t>
            </a:fld>
            <a:endParaRPr lang="cs-CZ" altLang="cs-CZ"/>
          </a:p>
        </p:txBody>
      </p:sp>
      <p:sp>
        <p:nvSpPr>
          <p:cNvPr id="231426" name="Rectangle 2">
            <a:extLst>
              <a:ext uri="{FF2B5EF4-FFF2-40B4-BE49-F238E27FC236}">
                <a16:creationId xmlns:a16="http://schemas.microsoft.com/office/drawing/2014/main" id="{1772E49D-2540-4967-BDC6-482B71105C5D}"/>
              </a:ext>
            </a:extLst>
          </p:cNvPr>
          <p:cNvSpPr>
            <a:spLocks noRot="1" noChangeArrowheads="1" noTextEdit="1"/>
          </p:cNvSpPr>
          <p:nvPr>
            <p:ph type="sldImg"/>
          </p:nvPr>
        </p:nvSpPr>
        <p:spPr>
          <a:ln/>
        </p:spPr>
      </p:sp>
      <p:sp>
        <p:nvSpPr>
          <p:cNvPr id="231427" name="Rectangle 3">
            <a:extLst>
              <a:ext uri="{FF2B5EF4-FFF2-40B4-BE49-F238E27FC236}">
                <a16:creationId xmlns:a16="http://schemas.microsoft.com/office/drawing/2014/main" id="{E3BA34E0-5B2D-4F78-9C2B-8C8D178B6A7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7BE2F45-6686-4B5F-8E1B-E6D98EFD2A3A}"/>
              </a:ext>
            </a:extLst>
          </p:cNvPr>
          <p:cNvSpPr>
            <a:spLocks noGrp="1" noChangeArrowheads="1"/>
          </p:cNvSpPr>
          <p:nvPr>
            <p:ph type="sldNum" sz="quarter" idx="5"/>
          </p:nvPr>
        </p:nvSpPr>
        <p:spPr>
          <a:ln/>
        </p:spPr>
        <p:txBody>
          <a:bodyPr/>
          <a:lstStyle/>
          <a:p>
            <a:fld id="{B2C80F72-D085-4414-A588-F31EDBC98F5A}" type="slidenum">
              <a:rPr lang="cs-CZ" altLang="cs-CZ"/>
              <a:pPr/>
              <a:t>19</a:t>
            </a:fld>
            <a:endParaRPr lang="cs-CZ" altLang="cs-CZ"/>
          </a:p>
        </p:txBody>
      </p:sp>
      <p:sp>
        <p:nvSpPr>
          <p:cNvPr id="384002" name="Rectangle 2">
            <a:extLst>
              <a:ext uri="{FF2B5EF4-FFF2-40B4-BE49-F238E27FC236}">
                <a16:creationId xmlns:a16="http://schemas.microsoft.com/office/drawing/2014/main" id="{56BEADF7-017C-4BDF-83DF-F6C751D569B1}"/>
              </a:ext>
            </a:extLst>
          </p:cNvPr>
          <p:cNvSpPr>
            <a:spLocks noRot="1" noChangeArrowheads="1" noTextEdit="1"/>
          </p:cNvSpPr>
          <p:nvPr>
            <p:ph type="sldImg"/>
          </p:nvPr>
        </p:nvSpPr>
        <p:spPr>
          <a:ln/>
        </p:spPr>
      </p:sp>
      <p:sp>
        <p:nvSpPr>
          <p:cNvPr id="384003" name="Rectangle 3">
            <a:extLst>
              <a:ext uri="{FF2B5EF4-FFF2-40B4-BE49-F238E27FC236}">
                <a16:creationId xmlns:a16="http://schemas.microsoft.com/office/drawing/2014/main" id="{3A38FAAF-5F2E-4CDE-BBE3-D8C6B98AE3F4}"/>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1F51C0-1910-40DE-B1F5-6FAA14E5E81D}"/>
              </a:ext>
            </a:extLst>
          </p:cNvPr>
          <p:cNvSpPr>
            <a:spLocks noGrp="1" noChangeArrowheads="1"/>
          </p:cNvSpPr>
          <p:nvPr>
            <p:ph type="sldNum" sz="quarter" idx="5"/>
          </p:nvPr>
        </p:nvSpPr>
        <p:spPr>
          <a:ln/>
        </p:spPr>
        <p:txBody>
          <a:bodyPr/>
          <a:lstStyle/>
          <a:p>
            <a:fld id="{46FCCDD7-355D-4B78-94EE-2181CFC6815E}" type="slidenum">
              <a:rPr lang="cs-CZ" altLang="cs-CZ"/>
              <a:pPr/>
              <a:t>2</a:t>
            </a:fld>
            <a:endParaRPr lang="cs-CZ" altLang="cs-CZ"/>
          </a:p>
        </p:txBody>
      </p:sp>
      <p:sp>
        <p:nvSpPr>
          <p:cNvPr id="226306" name="Rectangle 2">
            <a:extLst>
              <a:ext uri="{FF2B5EF4-FFF2-40B4-BE49-F238E27FC236}">
                <a16:creationId xmlns:a16="http://schemas.microsoft.com/office/drawing/2014/main" id="{E2CE9860-FA1B-4969-994E-C2FD32460372}"/>
              </a:ext>
            </a:extLst>
          </p:cNvPr>
          <p:cNvSpPr>
            <a:spLocks noRot="1" noChangeArrowheads="1" noTextEdit="1"/>
          </p:cNvSpPr>
          <p:nvPr>
            <p:ph type="sldImg"/>
          </p:nvPr>
        </p:nvSpPr>
        <p:spPr>
          <a:ln/>
        </p:spPr>
      </p:sp>
      <p:sp>
        <p:nvSpPr>
          <p:cNvPr id="226307" name="Rectangle 3">
            <a:extLst>
              <a:ext uri="{FF2B5EF4-FFF2-40B4-BE49-F238E27FC236}">
                <a16:creationId xmlns:a16="http://schemas.microsoft.com/office/drawing/2014/main" id="{AD5D7D00-E8BD-4FA1-9CFC-1549D8D83968}"/>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6504533-323E-4C1A-966C-9BD4C8DF87CB}"/>
              </a:ext>
            </a:extLst>
          </p:cNvPr>
          <p:cNvSpPr>
            <a:spLocks noGrp="1" noChangeArrowheads="1"/>
          </p:cNvSpPr>
          <p:nvPr>
            <p:ph type="sldNum" sz="quarter" idx="5"/>
          </p:nvPr>
        </p:nvSpPr>
        <p:spPr>
          <a:ln/>
        </p:spPr>
        <p:txBody>
          <a:bodyPr/>
          <a:lstStyle/>
          <a:p>
            <a:fld id="{AE2644B6-38A9-483F-ADF0-B36300A412FA}" type="slidenum">
              <a:rPr lang="cs-CZ" altLang="cs-CZ"/>
              <a:pPr/>
              <a:t>20</a:t>
            </a:fld>
            <a:endParaRPr lang="cs-CZ" altLang="cs-CZ"/>
          </a:p>
        </p:txBody>
      </p:sp>
      <p:sp>
        <p:nvSpPr>
          <p:cNvPr id="300034" name="Rectangle 2">
            <a:extLst>
              <a:ext uri="{FF2B5EF4-FFF2-40B4-BE49-F238E27FC236}">
                <a16:creationId xmlns:a16="http://schemas.microsoft.com/office/drawing/2014/main" id="{C275093A-D653-46C5-876A-6E65AE2A34AE}"/>
              </a:ext>
            </a:extLst>
          </p:cNvPr>
          <p:cNvSpPr>
            <a:spLocks noRot="1" noChangeArrowheads="1" noTextEdit="1"/>
          </p:cNvSpPr>
          <p:nvPr>
            <p:ph type="sldImg"/>
          </p:nvPr>
        </p:nvSpPr>
        <p:spPr>
          <a:ln/>
        </p:spPr>
      </p:sp>
      <p:sp>
        <p:nvSpPr>
          <p:cNvPr id="300035" name="Rectangle 3">
            <a:extLst>
              <a:ext uri="{FF2B5EF4-FFF2-40B4-BE49-F238E27FC236}">
                <a16:creationId xmlns:a16="http://schemas.microsoft.com/office/drawing/2014/main" id="{58AE1A1F-0479-4B53-8DF3-F6B0C9E0EA81}"/>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AE4CB20-4683-494E-A215-89860808E635}"/>
              </a:ext>
            </a:extLst>
          </p:cNvPr>
          <p:cNvSpPr>
            <a:spLocks noGrp="1" noChangeArrowheads="1"/>
          </p:cNvSpPr>
          <p:nvPr>
            <p:ph type="sldNum" sz="quarter" idx="5"/>
          </p:nvPr>
        </p:nvSpPr>
        <p:spPr>
          <a:ln/>
        </p:spPr>
        <p:txBody>
          <a:bodyPr/>
          <a:lstStyle/>
          <a:p>
            <a:fld id="{0E7E5C3D-DB6E-491D-9F8E-2B0945F6AA8C}" type="slidenum">
              <a:rPr lang="cs-CZ" altLang="cs-CZ"/>
              <a:pPr/>
              <a:t>21</a:t>
            </a:fld>
            <a:endParaRPr lang="cs-CZ" altLang="cs-CZ"/>
          </a:p>
        </p:txBody>
      </p:sp>
      <p:sp>
        <p:nvSpPr>
          <p:cNvPr id="381954" name="Rectangle 2">
            <a:extLst>
              <a:ext uri="{FF2B5EF4-FFF2-40B4-BE49-F238E27FC236}">
                <a16:creationId xmlns:a16="http://schemas.microsoft.com/office/drawing/2014/main" id="{04777ECC-5ADE-4A88-8D71-06B187C3CACB}"/>
              </a:ext>
            </a:extLst>
          </p:cNvPr>
          <p:cNvSpPr>
            <a:spLocks noRot="1" noChangeArrowheads="1" noTextEdit="1"/>
          </p:cNvSpPr>
          <p:nvPr>
            <p:ph type="sldImg"/>
          </p:nvPr>
        </p:nvSpPr>
        <p:spPr>
          <a:ln/>
        </p:spPr>
      </p:sp>
      <p:sp>
        <p:nvSpPr>
          <p:cNvPr id="381955" name="Rectangle 3">
            <a:extLst>
              <a:ext uri="{FF2B5EF4-FFF2-40B4-BE49-F238E27FC236}">
                <a16:creationId xmlns:a16="http://schemas.microsoft.com/office/drawing/2014/main" id="{9170F183-4B8E-4745-8EF4-B68F86455679}"/>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F8086AD-9D64-487A-8698-C835855169C0}"/>
              </a:ext>
            </a:extLst>
          </p:cNvPr>
          <p:cNvSpPr>
            <a:spLocks noGrp="1" noChangeArrowheads="1"/>
          </p:cNvSpPr>
          <p:nvPr>
            <p:ph type="sldNum" sz="quarter" idx="5"/>
          </p:nvPr>
        </p:nvSpPr>
        <p:spPr>
          <a:ln/>
        </p:spPr>
        <p:txBody>
          <a:bodyPr/>
          <a:lstStyle/>
          <a:p>
            <a:fld id="{DBBEF08A-B85B-4490-9D39-06173A921455}" type="slidenum">
              <a:rPr lang="cs-CZ" altLang="cs-CZ"/>
              <a:pPr/>
              <a:t>22</a:t>
            </a:fld>
            <a:endParaRPr lang="cs-CZ" altLang="cs-CZ"/>
          </a:p>
        </p:txBody>
      </p:sp>
      <p:sp>
        <p:nvSpPr>
          <p:cNvPr id="390146" name="Rectangle 2">
            <a:extLst>
              <a:ext uri="{FF2B5EF4-FFF2-40B4-BE49-F238E27FC236}">
                <a16:creationId xmlns:a16="http://schemas.microsoft.com/office/drawing/2014/main" id="{D439686B-DD98-47ED-ABA8-A0B9071CAD84}"/>
              </a:ext>
            </a:extLst>
          </p:cNvPr>
          <p:cNvSpPr>
            <a:spLocks noRot="1" noChangeArrowheads="1" noTextEdit="1"/>
          </p:cNvSpPr>
          <p:nvPr>
            <p:ph type="sldImg"/>
          </p:nvPr>
        </p:nvSpPr>
        <p:spPr>
          <a:ln/>
        </p:spPr>
      </p:sp>
      <p:sp>
        <p:nvSpPr>
          <p:cNvPr id="390147" name="Rectangle 3">
            <a:extLst>
              <a:ext uri="{FF2B5EF4-FFF2-40B4-BE49-F238E27FC236}">
                <a16:creationId xmlns:a16="http://schemas.microsoft.com/office/drawing/2014/main" id="{73FF5C14-F679-476F-87FC-516C798863DA}"/>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E55496C-3921-46C0-92FD-87E054261946}"/>
              </a:ext>
            </a:extLst>
          </p:cNvPr>
          <p:cNvSpPr>
            <a:spLocks noGrp="1" noChangeArrowheads="1"/>
          </p:cNvSpPr>
          <p:nvPr>
            <p:ph type="sldNum" sz="quarter" idx="5"/>
          </p:nvPr>
        </p:nvSpPr>
        <p:spPr>
          <a:ln/>
        </p:spPr>
        <p:txBody>
          <a:bodyPr/>
          <a:lstStyle/>
          <a:p>
            <a:fld id="{637FC042-EB37-4E0D-B1C3-67DA1DB55B3D}" type="slidenum">
              <a:rPr lang="cs-CZ" altLang="cs-CZ"/>
              <a:pPr/>
              <a:t>23</a:t>
            </a:fld>
            <a:endParaRPr lang="cs-CZ" altLang="cs-CZ"/>
          </a:p>
        </p:txBody>
      </p:sp>
      <p:sp>
        <p:nvSpPr>
          <p:cNvPr id="316418" name="Rectangle 2">
            <a:extLst>
              <a:ext uri="{FF2B5EF4-FFF2-40B4-BE49-F238E27FC236}">
                <a16:creationId xmlns:a16="http://schemas.microsoft.com/office/drawing/2014/main" id="{0993D571-C503-4844-9465-8AFA9906B5BB}"/>
              </a:ext>
            </a:extLst>
          </p:cNvPr>
          <p:cNvSpPr>
            <a:spLocks noRot="1" noChangeArrowheads="1" noTextEdit="1"/>
          </p:cNvSpPr>
          <p:nvPr>
            <p:ph type="sldImg"/>
          </p:nvPr>
        </p:nvSpPr>
        <p:spPr>
          <a:ln/>
        </p:spPr>
      </p:sp>
      <p:sp>
        <p:nvSpPr>
          <p:cNvPr id="316419" name="Rectangle 3">
            <a:extLst>
              <a:ext uri="{FF2B5EF4-FFF2-40B4-BE49-F238E27FC236}">
                <a16:creationId xmlns:a16="http://schemas.microsoft.com/office/drawing/2014/main" id="{713FE6D4-0FB8-4F22-8C49-408A70270491}"/>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05600DB-BC87-4D0F-B7AA-925994FCFA29}"/>
              </a:ext>
            </a:extLst>
          </p:cNvPr>
          <p:cNvSpPr>
            <a:spLocks noGrp="1" noChangeArrowheads="1"/>
          </p:cNvSpPr>
          <p:nvPr>
            <p:ph type="sldNum" sz="quarter" idx="5"/>
          </p:nvPr>
        </p:nvSpPr>
        <p:spPr>
          <a:ln/>
        </p:spPr>
        <p:txBody>
          <a:bodyPr/>
          <a:lstStyle/>
          <a:p>
            <a:fld id="{89BACDF0-32FE-4025-8F64-29F6072EBF47}" type="slidenum">
              <a:rPr lang="cs-CZ" altLang="cs-CZ"/>
              <a:pPr/>
              <a:t>24</a:t>
            </a:fld>
            <a:endParaRPr lang="cs-CZ" altLang="cs-CZ"/>
          </a:p>
        </p:txBody>
      </p:sp>
      <p:sp>
        <p:nvSpPr>
          <p:cNvPr id="232450" name="Rectangle 2">
            <a:extLst>
              <a:ext uri="{FF2B5EF4-FFF2-40B4-BE49-F238E27FC236}">
                <a16:creationId xmlns:a16="http://schemas.microsoft.com/office/drawing/2014/main" id="{7E6B30A2-E38B-4ACA-9282-442E4EBC339D}"/>
              </a:ext>
            </a:extLst>
          </p:cNvPr>
          <p:cNvSpPr>
            <a:spLocks noRot="1" noChangeArrowheads="1" noTextEdit="1"/>
          </p:cNvSpPr>
          <p:nvPr>
            <p:ph type="sldImg"/>
          </p:nvPr>
        </p:nvSpPr>
        <p:spPr>
          <a:ln/>
        </p:spPr>
      </p:sp>
      <p:sp>
        <p:nvSpPr>
          <p:cNvPr id="232451" name="Rectangle 3">
            <a:extLst>
              <a:ext uri="{FF2B5EF4-FFF2-40B4-BE49-F238E27FC236}">
                <a16:creationId xmlns:a16="http://schemas.microsoft.com/office/drawing/2014/main" id="{6B4EF03B-C19F-4537-BEDD-D469FC22551B}"/>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8B891E3-A159-483B-82A9-121939133624}"/>
              </a:ext>
            </a:extLst>
          </p:cNvPr>
          <p:cNvSpPr>
            <a:spLocks noGrp="1" noChangeArrowheads="1"/>
          </p:cNvSpPr>
          <p:nvPr>
            <p:ph type="sldNum" sz="quarter" idx="5"/>
          </p:nvPr>
        </p:nvSpPr>
        <p:spPr>
          <a:ln/>
        </p:spPr>
        <p:txBody>
          <a:bodyPr/>
          <a:lstStyle/>
          <a:p>
            <a:fld id="{EB88CB40-B6E4-4736-99A4-4A0F33534DFB}" type="slidenum">
              <a:rPr lang="cs-CZ" altLang="cs-CZ"/>
              <a:pPr/>
              <a:t>25</a:t>
            </a:fld>
            <a:endParaRPr lang="cs-CZ" altLang="cs-CZ"/>
          </a:p>
        </p:txBody>
      </p:sp>
      <p:sp>
        <p:nvSpPr>
          <p:cNvPr id="302082" name="Rectangle 2">
            <a:extLst>
              <a:ext uri="{FF2B5EF4-FFF2-40B4-BE49-F238E27FC236}">
                <a16:creationId xmlns:a16="http://schemas.microsoft.com/office/drawing/2014/main" id="{32D5A3F5-F6B1-4590-8221-B21D522F3BEF}"/>
              </a:ext>
            </a:extLst>
          </p:cNvPr>
          <p:cNvSpPr>
            <a:spLocks noRot="1" noChangeArrowheads="1" noTextEdit="1"/>
          </p:cNvSpPr>
          <p:nvPr>
            <p:ph type="sldImg"/>
          </p:nvPr>
        </p:nvSpPr>
        <p:spPr>
          <a:ln/>
        </p:spPr>
      </p:sp>
      <p:sp>
        <p:nvSpPr>
          <p:cNvPr id="302083" name="Rectangle 3">
            <a:extLst>
              <a:ext uri="{FF2B5EF4-FFF2-40B4-BE49-F238E27FC236}">
                <a16:creationId xmlns:a16="http://schemas.microsoft.com/office/drawing/2014/main" id="{27558325-18A1-4F1C-85B7-8F83E018359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B12AE3-089E-48F4-90D3-A6FCDB6F7C72}"/>
              </a:ext>
            </a:extLst>
          </p:cNvPr>
          <p:cNvSpPr>
            <a:spLocks noGrp="1" noChangeArrowheads="1"/>
          </p:cNvSpPr>
          <p:nvPr>
            <p:ph type="sldNum" sz="quarter" idx="5"/>
          </p:nvPr>
        </p:nvSpPr>
        <p:spPr>
          <a:ln/>
        </p:spPr>
        <p:txBody>
          <a:bodyPr/>
          <a:lstStyle/>
          <a:p>
            <a:fld id="{472D5EC6-F658-4150-9858-E447A6733449}" type="slidenum">
              <a:rPr lang="cs-CZ" altLang="cs-CZ"/>
              <a:pPr/>
              <a:t>26</a:t>
            </a:fld>
            <a:endParaRPr lang="cs-CZ" altLang="cs-CZ"/>
          </a:p>
        </p:txBody>
      </p:sp>
      <p:sp>
        <p:nvSpPr>
          <p:cNvPr id="314370" name="Rectangle 2">
            <a:extLst>
              <a:ext uri="{FF2B5EF4-FFF2-40B4-BE49-F238E27FC236}">
                <a16:creationId xmlns:a16="http://schemas.microsoft.com/office/drawing/2014/main" id="{CB3C3B7F-E959-4F54-B0C8-0346DB150197}"/>
              </a:ext>
            </a:extLst>
          </p:cNvPr>
          <p:cNvSpPr>
            <a:spLocks noRot="1" noChangeArrowheads="1" noTextEdit="1"/>
          </p:cNvSpPr>
          <p:nvPr>
            <p:ph type="sldImg"/>
          </p:nvPr>
        </p:nvSpPr>
        <p:spPr>
          <a:ln/>
        </p:spPr>
      </p:sp>
      <p:sp>
        <p:nvSpPr>
          <p:cNvPr id="314371" name="Rectangle 3">
            <a:extLst>
              <a:ext uri="{FF2B5EF4-FFF2-40B4-BE49-F238E27FC236}">
                <a16:creationId xmlns:a16="http://schemas.microsoft.com/office/drawing/2014/main" id="{CD151F2D-E19F-4DD7-85B2-6256D16D88A7}"/>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A1562C3-6739-438B-8D27-989C26FAB5C6}"/>
              </a:ext>
            </a:extLst>
          </p:cNvPr>
          <p:cNvSpPr>
            <a:spLocks noGrp="1" noChangeArrowheads="1"/>
          </p:cNvSpPr>
          <p:nvPr>
            <p:ph type="sldNum" sz="quarter" idx="5"/>
          </p:nvPr>
        </p:nvSpPr>
        <p:spPr>
          <a:ln/>
        </p:spPr>
        <p:txBody>
          <a:bodyPr/>
          <a:lstStyle/>
          <a:p>
            <a:fld id="{A5A17395-392D-4DF5-88D4-DB17BC94ACB8}" type="slidenum">
              <a:rPr lang="cs-CZ" altLang="cs-CZ"/>
              <a:pPr/>
              <a:t>27</a:t>
            </a:fld>
            <a:endParaRPr lang="cs-CZ" altLang="cs-CZ"/>
          </a:p>
        </p:txBody>
      </p:sp>
      <p:sp>
        <p:nvSpPr>
          <p:cNvPr id="304130" name="Rectangle 2">
            <a:extLst>
              <a:ext uri="{FF2B5EF4-FFF2-40B4-BE49-F238E27FC236}">
                <a16:creationId xmlns:a16="http://schemas.microsoft.com/office/drawing/2014/main" id="{E093EA34-8307-4A01-9352-82AA364FB1E2}"/>
              </a:ext>
            </a:extLst>
          </p:cNvPr>
          <p:cNvSpPr>
            <a:spLocks noRot="1" noChangeArrowheads="1" noTextEdit="1"/>
          </p:cNvSpPr>
          <p:nvPr>
            <p:ph type="sldImg"/>
          </p:nvPr>
        </p:nvSpPr>
        <p:spPr>
          <a:ln/>
        </p:spPr>
      </p:sp>
      <p:sp>
        <p:nvSpPr>
          <p:cNvPr id="304131" name="Rectangle 3">
            <a:extLst>
              <a:ext uri="{FF2B5EF4-FFF2-40B4-BE49-F238E27FC236}">
                <a16:creationId xmlns:a16="http://schemas.microsoft.com/office/drawing/2014/main" id="{9092DE02-5304-4E32-A3CC-F99A654DF1C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CF74F60-6875-4928-B995-DAD90ED687AF}"/>
              </a:ext>
            </a:extLst>
          </p:cNvPr>
          <p:cNvSpPr>
            <a:spLocks noGrp="1" noChangeArrowheads="1"/>
          </p:cNvSpPr>
          <p:nvPr>
            <p:ph type="sldNum" sz="quarter" idx="5"/>
          </p:nvPr>
        </p:nvSpPr>
        <p:spPr>
          <a:ln/>
        </p:spPr>
        <p:txBody>
          <a:bodyPr/>
          <a:lstStyle/>
          <a:p>
            <a:fld id="{D126A2FB-908E-4D9A-BC47-102F0A14D723}" type="slidenum">
              <a:rPr lang="cs-CZ" altLang="cs-CZ"/>
              <a:pPr/>
              <a:t>28</a:t>
            </a:fld>
            <a:endParaRPr lang="cs-CZ" altLang="cs-CZ"/>
          </a:p>
        </p:txBody>
      </p:sp>
      <p:sp>
        <p:nvSpPr>
          <p:cNvPr id="306178" name="Rectangle 2">
            <a:extLst>
              <a:ext uri="{FF2B5EF4-FFF2-40B4-BE49-F238E27FC236}">
                <a16:creationId xmlns:a16="http://schemas.microsoft.com/office/drawing/2014/main" id="{3BDD08E0-0AD9-4B57-9A8B-3B0F8B6115E9}"/>
              </a:ext>
            </a:extLst>
          </p:cNvPr>
          <p:cNvSpPr>
            <a:spLocks noRot="1" noChangeArrowheads="1" noTextEdit="1"/>
          </p:cNvSpPr>
          <p:nvPr>
            <p:ph type="sldImg"/>
          </p:nvPr>
        </p:nvSpPr>
        <p:spPr>
          <a:ln/>
        </p:spPr>
      </p:sp>
      <p:sp>
        <p:nvSpPr>
          <p:cNvPr id="306179" name="Rectangle 3">
            <a:extLst>
              <a:ext uri="{FF2B5EF4-FFF2-40B4-BE49-F238E27FC236}">
                <a16:creationId xmlns:a16="http://schemas.microsoft.com/office/drawing/2014/main" id="{A974D3A2-4525-427B-AC20-F03C04C407B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91C868B-9384-429C-AF68-83DEB6752836}"/>
              </a:ext>
            </a:extLst>
          </p:cNvPr>
          <p:cNvSpPr>
            <a:spLocks noGrp="1" noChangeArrowheads="1"/>
          </p:cNvSpPr>
          <p:nvPr>
            <p:ph type="sldNum" sz="quarter" idx="5"/>
          </p:nvPr>
        </p:nvSpPr>
        <p:spPr>
          <a:ln/>
        </p:spPr>
        <p:txBody>
          <a:bodyPr/>
          <a:lstStyle/>
          <a:p>
            <a:fld id="{9BC41ADD-5D12-4030-9E0B-100A066FA099}" type="slidenum">
              <a:rPr lang="cs-CZ" altLang="cs-CZ"/>
              <a:pPr/>
              <a:t>29</a:t>
            </a:fld>
            <a:endParaRPr lang="cs-CZ" altLang="cs-CZ"/>
          </a:p>
        </p:txBody>
      </p:sp>
      <p:sp>
        <p:nvSpPr>
          <p:cNvPr id="239618" name="Rectangle 2">
            <a:extLst>
              <a:ext uri="{FF2B5EF4-FFF2-40B4-BE49-F238E27FC236}">
                <a16:creationId xmlns:a16="http://schemas.microsoft.com/office/drawing/2014/main" id="{F9F5AA0C-5421-4DE1-8C18-DBD8CBC73149}"/>
              </a:ext>
            </a:extLst>
          </p:cNvPr>
          <p:cNvSpPr>
            <a:spLocks noRot="1" noChangeArrowheads="1" noTextEdit="1"/>
          </p:cNvSpPr>
          <p:nvPr>
            <p:ph type="sldImg"/>
          </p:nvPr>
        </p:nvSpPr>
        <p:spPr>
          <a:ln/>
        </p:spPr>
      </p:sp>
      <p:sp>
        <p:nvSpPr>
          <p:cNvPr id="239619" name="Rectangle 3">
            <a:extLst>
              <a:ext uri="{FF2B5EF4-FFF2-40B4-BE49-F238E27FC236}">
                <a16:creationId xmlns:a16="http://schemas.microsoft.com/office/drawing/2014/main" id="{B79E83D5-1157-4CEC-B429-15D800C9CD9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2F25B3A-2EE5-445D-90BB-4227ED69C5DA}"/>
              </a:ext>
            </a:extLst>
          </p:cNvPr>
          <p:cNvSpPr>
            <a:spLocks noGrp="1" noChangeArrowheads="1"/>
          </p:cNvSpPr>
          <p:nvPr>
            <p:ph type="sldNum" sz="quarter" idx="5"/>
          </p:nvPr>
        </p:nvSpPr>
        <p:spPr>
          <a:ln/>
        </p:spPr>
        <p:txBody>
          <a:bodyPr/>
          <a:lstStyle/>
          <a:p>
            <a:fld id="{AD68709C-864F-4330-BE94-06335B424CDF}" type="slidenum">
              <a:rPr lang="cs-CZ" altLang="cs-CZ"/>
              <a:pPr/>
              <a:t>3</a:t>
            </a:fld>
            <a:endParaRPr lang="cs-CZ" altLang="cs-CZ"/>
          </a:p>
        </p:txBody>
      </p:sp>
      <p:sp>
        <p:nvSpPr>
          <p:cNvPr id="227330" name="Rectangle 2">
            <a:extLst>
              <a:ext uri="{FF2B5EF4-FFF2-40B4-BE49-F238E27FC236}">
                <a16:creationId xmlns:a16="http://schemas.microsoft.com/office/drawing/2014/main" id="{F5517019-C051-4F26-9D52-F8E5B7F52B00}"/>
              </a:ext>
            </a:extLst>
          </p:cNvPr>
          <p:cNvSpPr>
            <a:spLocks noRot="1" noChangeArrowheads="1" noTextEdit="1"/>
          </p:cNvSpPr>
          <p:nvPr>
            <p:ph type="sldImg"/>
          </p:nvPr>
        </p:nvSpPr>
        <p:spPr>
          <a:ln/>
        </p:spPr>
      </p:sp>
      <p:sp>
        <p:nvSpPr>
          <p:cNvPr id="227331" name="Rectangle 3">
            <a:extLst>
              <a:ext uri="{FF2B5EF4-FFF2-40B4-BE49-F238E27FC236}">
                <a16:creationId xmlns:a16="http://schemas.microsoft.com/office/drawing/2014/main" id="{2EDF16C4-475C-4645-95B7-E01BF42CD689}"/>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451C7C3-E610-4048-B335-A4995410F869}"/>
              </a:ext>
            </a:extLst>
          </p:cNvPr>
          <p:cNvSpPr>
            <a:spLocks noGrp="1" noChangeArrowheads="1"/>
          </p:cNvSpPr>
          <p:nvPr>
            <p:ph type="sldNum" sz="quarter" idx="5"/>
          </p:nvPr>
        </p:nvSpPr>
        <p:spPr>
          <a:ln/>
        </p:spPr>
        <p:txBody>
          <a:bodyPr/>
          <a:lstStyle/>
          <a:p>
            <a:fld id="{8B9969FE-2F99-4D41-8CD7-DF74C5B3738D}" type="slidenum">
              <a:rPr lang="cs-CZ" altLang="cs-CZ"/>
              <a:pPr/>
              <a:t>30</a:t>
            </a:fld>
            <a:endParaRPr lang="cs-CZ" altLang="cs-CZ"/>
          </a:p>
        </p:txBody>
      </p:sp>
      <p:sp>
        <p:nvSpPr>
          <p:cNvPr id="308226" name="Rectangle 2">
            <a:extLst>
              <a:ext uri="{FF2B5EF4-FFF2-40B4-BE49-F238E27FC236}">
                <a16:creationId xmlns:a16="http://schemas.microsoft.com/office/drawing/2014/main" id="{2F328B27-B7B9-436D-A676-9EA23C805CCC}"/>
              </a:ext>
            </a:extLst>
          </p:cNvPr>
          <p:cNvSpPr>
            <a:spLocks noRot="1" noChangeArrowheads="1" noTextEdit="1"/>
          </p:cNvSpPr>
          <p:nvPr>
            <p:ph type="sldImg"/>
          </p:nvPr>
        </p:nvSpPr>
        <p:spPr>
          <a:ln/>
        </p:spPr>
      </p:sp>
      <p:sp>
        <p:nvSpPr>
          <p:cNvPr id="308227" name="Rectangle 3">
            <a:extLst>
              <a:ext uri="{FF2B5EF4-FFF2-40B4-BE49-F238E27FC236}">
                <a16:creationId xmlns:a16="http://schemas.microsoft.com/office/drawing/2014/main" id="{ABF52C60-166E-40F4-A192-6E4A1E93EF88}"/>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E443D66-A212-4570-B152-8F4742B5BD14}"/>
              </a:ext>
            </a:extLst>
          </p:cNvPr>
          <p:cNvSpPr>
            <a:spLocks noGrp="1" noChangeArrowheads="1"/>
          </p:cNvSpPr>
          <p:nvPr>
            <p:ph type="sldNum" sz="quarter" idx="5"/>
          </p:nvPr>
        </p:nvSpPr>
        <p:spPr>
          <a:ln/>
        </p:spPr>
        <p:txBody>
          <a:bodyPr/>
          <a:lstStyle/>
          <a:p>
            <a:fld id="{065B40A6-A651-4C39-919A-456588F5C951}" type="slidenum">
              <a:rPr lang="cs-CZ" altLang="cs-CZ"/>
              <a:pPr/>
              <a:t>31</a:t>
            </a:fld>
            <a:endParaRPr lang="cs-CZ" altLang="cs-CZ"/>
          </a:p>
        </p:txBody>
      </p:sp>
      <p:sp>
        <p:nvSpPr>
          <p:cNvPr id="310274" name="Rectangle 2">
            <a:extLst>
              <a:ext uri="{FF2B5EF4-FFF2-40B4-BE49-F238E27FC236}">
                <a16:creationId xmlns:a16="http://schemas.microsoft.com/office/drawing/2014/main" id="{2EAA6AD3-CD6C-4DE6-BB51-75692A35A442}"/>
              </a:ext>
            </a:extLst>
          </p:cNvPr>
          <p:cNvSpPr>
            <a:spLocks noRot="1" noChangeArrowheads="1" noTextEdit="1"/>
          </p:cNvSpPr>
          <p:nvPr>
            <p:ph type="sldImg"/>
          </p:nvPr>
        </p:nvSpPr>
        <p:spPr>
          <a:ln/>
        </p:spPr>
      </p:sp>
      <p:sp>
        <p:nvSpPr>
          <p:cNvPr id="310275" name="Rectangle 3">
            <a:extLst>
              <a:ext uri="{FF2B5EF4-FFF2-40B4-BE49-F238E27FC236}">
                <a16:creationId xmlns:a16="http://schemas.microsoft.com/office/drawing/2014/main" id="{FFF10C6E-2392-423F-B73B-DB786BB15F59}"/>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23B0F1F-DC01-45BD-9465-4EAAB1E7CEFD}"/>
              </a:ext>
            </a:extLst>
          </p:cNvPr>
          <p:cNvSpPr>
            <a:spLocks noGrp="1" noChangeArrowheads="1"/>
          </p:cNvSpPr>
          <p:nvPr>
            <p:ph type="sldNum" sz="quarter" idx="5"/>
          </p:nvPr>
        </p:nvSpPr>
        <p:spPr>
          <a:ln/>
        </p:spPr>
        <p:txBody>
          <a:bodyPr/>
          <a:lstStyle/>
          <a:p>
            <a:fld id="{B3FE75C3-2552-4E32-A408-D33D01996640}" type="slidenum">
              <a:rPr lang="cs-CZ" altLang="cs-CZ"/>
              <a:pPr/>
              <a:t>32</a:t>
            </a:fld>
            <a:endParaRPr lang="cs-CZ" altLang="cs-CZ"/>
          </a:p>
        </p:txBody>
      </p:sp>
      <p:sp>
        <p:nvSpPr>
          <p:cNvPr id="312322" name="Rectangle 2">
            <a:extLst>
              <a:ext uri="{FF2B5EF4-FFF2-40B4-BE49-F238E27FC236}">
                <a16:creationId xmlns:a16="http://schemas.microsoft.com/office/drawing/2014/main" id="{46EE27C4-4FE3-4CA5-99C2-B76E4C6F6E75}"/>
              </a:ext>
            </a:extLst>
          </p:cNvPr>
          <p:cNvSpPr>
            <a:spLocks noRot="1" noChangeArrowheads="1" noTextEdit="1"/>
          </p:cNvSpPr>
          <p:nvPr>
            <p:ph type="sldImg"/>
          </p:nvPr>
        </p:nvSpPr>
        <p:spPr>
          <a:ln/>
        </p:spPr>
      </p:sp>
      <p:sp>
        <p:nvSpPr>
          <p:cNvPr id="312323" name="Rectangle 3">
            <a:extLst>
              <a:ext uri="{FF2B5EF4-FFF2-40B4-BE49-F238E27FC236}">
                <a16:creationId xmlns:a16="http://schemas.microsoft.com/office/drawing/2014/main" id="{4A458B5F-3FAB-4057-942E-86CCC5C7EC2D}"/>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CC1649-E787-467D-9558-1950C2E96C47}"/>
              </a:ext>
            </a:extLst>
          </p:cNvPr>
          <p:cNvSpPr>
            <a:spLocks noGrp="1" noChangeArrowheads="1"/>
          </p:cNvSpPr>
          <p:nvPr>
            <p:ph type="sldNum" sz="quarter" idx="5"/>
          </p:nvPr>
        </p:nvSpPr>
        <p:spPr>
          <a:ln/>
        </p:spPr>
        <p:txBody>
          <a:bodyPr/>
          <a:lstStyle/>
          <a:p>
            <a:fld id="{79E3E7C3-DF8F-4A3B-9371-011CB29DDD04}" type="slidenum">
              <a:rPr lang="cs-CZ" altLang="cs-CZ"/>
              <a:pPr/>
              <a:t>33</a:t>
            </a:fld>
            <a:endParaRPr lang="cs-CZ" altLang="cs-CZ"/>
          </a:p>
        </p:txBody>
      </p:sp>
      <p:sp>
        <p:nvSpPr>
          <p:cNvPr id="318466" name="Rectangle 2">
            <a:extLst>
              <a:ext uri="{FF2B5EF4-FFF2-40B4-BE49-F238E27FC236}">
                <a16:creationId xmlns:a16="http://schemas.microsoft.com/office/drawing/2014/main" id="{A885715A-FAB8-4BC2-81CC-1D4FBCF7353A}"/>
              </a:ext>
            </a:extLst>
          </p:cNvPr>
          <p:cNvSpPr>
            <a:spLocks noRot="1" noChangeArrowheads="1" noTextEdit="1"/>
          </p:cNvSpPr>
          <p:nvPr>
            <p:ph type="sldImg"/>
          </p:nvPr>
        </p:nvSpPr>
        <p:spPr>
          <a:ln/>
        </p:spPr>
      </p:sp>
      <p:sp>
        <p:nvSpPr>
          <p:cNvPr id="318467" name="Rectangle 3">
            <a:extLst>
              <a:ext uri="{FF2B5EF4-FFF2-40B4-BE49-F238E27FC236}">
                <a16:creationId xmlns:a16="http://schemas.microsoft.com/office/drawing/2014/main" id="{F280A0C5-97B4-4A94-A2F2-753E93F05A84}"/>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3AF45BF-ACE8-4322-BCF0-D4B3276F2594}"/>
              </a:ext>
            </a:extLst>
          </p:cNvPr>
          <p:cNvSpPr>
            <a:spLocks noGrp="1" noChangeArrowheads="1"/>
          </p:cNvSpPr>
          <p:nvPr>
            <p:ph type="sldNum" sz="quarter" idx="5"/>
          </p:nvPr>
        </p:nvSpPr>
        <p:spPr>
          <a:ln/>
        </p:spPr>
        <p:txBody>
          <a:bodyPr/>
          <a:lstStyle/>
          <a:p>
            <a:fld id="{AA8915CE-FB08-4649-AD78-2131905ED127}" type="slidenum">
              <a:rPr lang="cs-CZ" altLang="cs-CZ"/>
              <a:pPr/>
              <a:t>34</a:t>
            </a:fld>
            <a:endParaRPr lang="cs-CZ" altLang="cs-CZ"/>
          </a:p>
        </p:txBody>
      </p:sp>
      <p:sp>
        <p:nvSpPr>
          <p:cNvPr id="351234" name="Rectangle 2">
            <a:extLst>
              <a:ext uri="{FF2B5EF4-FFF2-40B4-BE49-F238E27FC236}">
                <a16:creationId xmlns:a16="http://schemas.microsoft.com/office/drawing/2014/main" id="{1B517D2A-2CAD-49C4-8ECD-054DE65B27C5}"/>
              </a:ext>
            </a:extLst>
          </p:cNvPr>
          <p:cNvSpPr>
            <a:spLocks noRot="1" noChangeArrowheads="1" noTextEdit="1"/>
          </p:cNvSpPr>
          <p:nvPr>
            <p:ph type="sldImg"/>
          </p:nvPr>
        </p:nvSpPr>
        <p:spPr>
          <a:ln/>
        </p:spPr>
      </p:sp>
      <p:sp>
        <p:nvSpPr>
          <p:cNvPr id="351235" name="Rectangle 3">
            <a:extLst>
              <a:ext uri="{FF2B5EF4-FFF2-40B4-BE49-F238E27FC236}">
                <a16:creationId xmlns:a16="http://schemas.microsoft.com/office/drawing/2014/main" id="{F45F248D-B9FE-448B-9D34-713D16F7F459}"/>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8407BF5-481E-4BFD-B6C6-5C2868E9A1CF}"/>
              </a:ext>
            </a:extLst>
          </p:cNvPr>
          <p:cNvSpPr>
            <a:spLocks noGrp="1" noChangeArrowheads="1"/>
          </p:cNvSpPr>
          <p:nvPr>
            <p:ph type="sldNum" sz="quarter" idx="5"/>
          </p:nvPr>
        </p:nvSpPr>
        <p:spPr>
          <a:ln/>
        </p:spPr>
        <p:txBody>
          <a:bodyPr/>
          <a:lstStyle/>
          <a:p>
            <a:fld id="{0EB21425-B8D3-405B-A59D-6A929AF9421C}" type="slidenum">
              <a:rPr lang="cs-CZ" altLang="cs-CZ"/>
              <a:pPr/>
              <a:t>35</a:t>
            </a:fld>
            <a:endParaRPr lang="cs-CZ" altLang="cs-CZ"/>
          </a:p>
        </p:txBody>
      </p:sp>
      <p:sp>
        <p:nvSpPr>
          <p:cNvPr id="320514" name="Rectangle 2">
            <a:extLst>
              <a:ext uri="{FF2B5EF4-FFF2-40B4-BE49-F238E27FC236}">
                <a16:creationId xmlns:a16="http://schemas.microsoft.com/office/drawing/2014/main" id="{8A1F94E9-FD09-465A-B749-A68938FA72F7}"/>
              </a:ext>
            </a:extLst>
          </p:cNvPr>
          <p:cNvSpPr>
            <a:spLocks noRot="1" noChangeArrowheads="1" noTextEdit="1"/>
          </p:cNvSpPr>
          <p:nvPr>
            <p:ph type="sldImg"/>
          </p:nvPr>
        </p:nvSpPr>
        <p:spPr>
          <a:ln/>
        </p:spPr>
      </p:sp>
      <p:sp>
        <p:nvSpPr>
          <p:cNvPr id="320515" name="Rectangle 3">
            <a:extLst>
              <a:ext uri="{FF2B5EF4-FFF2-40B4-BE49-F238E27FC236}">
                <a16:creationId xmlns:a16="http://schemas.microsoft.com/office/drawing/2014/main" id="{374EF2FF-E213-49D9-9C2E-10A6A93A7209}"/>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E128B5E-6312-4EA1-8A24-4BC23FE03E5D}"/>
              </a:ext>
            </a:extLst>
          </p:cNvPr>
          <p:cNvSpPr>
            <a:spLocks noGrp="1" noChangeArrowheads="1"/>
          </p:cNvSpPr>
          <p:nvPr>
            <p:ph type="sldNum" sz="quarter" idx="5"/>
          </p:nvPr>
        </p:nvSpPr>
        <p:spPr>
          <a:ln/>
        </p:spPr>
        <p:txBody>
          <a:bodyPr/>
          <a:lstStyle/>
          <a:p>
            <a:fld id="{9384787E-59FC-45B4-8A94-B37172847D81}" type="slidenum">
              <a:rPr lang="cs-CZ" altLang="cs-CZ"/>
              <a:pPr/>
              <a:t>36</a:t>
            </a:fld>
            <a:endParaRPr lang="cs-CZ" altLang="cs-CZ"/>
          </a:p>
        </p:txBody>
      </p:sp>
      <p:sp>
        <p:nvSpPr>
          <p:cNvPr id="322562" name="Rectangle 2">
            <a:extLst>
              <a:ext uri="{FF2B5EF4-FFF2-40B4-BE49-F238E27FC236}">
                <a16:creationId xmlns:a16="http://schemas.microsoft.com/office/drawing/2014/main" id="{63765A0F-CBDA-41C7-8C38-F6658B88377B}"/>
              </a:ext>
            </a:extLst>
          </p:cNvPr>
          <p:cNvSpPr>
            <a:spLocks noRot="1" noChangeArrowheads="1" noTextEdit="1"/>
          </p:cNvSpPr>
          <p:nvPr>
            <p:ph type="sldImg"/>
          </p:nvPr>
        </p:nvSpPr>
        <p:spPr>
          <a:ln/>
        </p:spPr>
      </p:sp>
      <p:sp>
        <p:nvSpPr>
          <p:cNvPr id="322563" name="Rectangle 3">
            <a:extLst>
              <a:ext uri="{FF2B5EF4-FFF2-40B4-BE49-F238E27FC236}">
                <a16:creationId xmlns:a16="http://schemas.microsoft.com/office/drawing/2014/main" id="{EC7DE2B4-1465-4BE5-B3F6-B4ACC5AB62B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C4F35BF-2DA7-4179-91C1-8C4BDA549862}"/>
              </a:ext>
            </a:extLst>
          </p:cNvPr>
          <p:cNvSpPr>
            <a:spLocks noGrp="1" noChangeArrowheads="1"/>
          </p:cNvSpPr>
          <p:nvPr>
            <p:ph type="sldNum" sz="quarter" idx="5"/>
          </p:nvPr>
        </p:nvSpPr>
        <p:spPr>
          <a:ln/>
        </p:spPr>
        <p:txBody>
          <a:bodyPr/>
          <a:lstStyle/>
          <a:p>
            <a:fld id="{36DF7104-8066-437C-AB9D-DA9D6D1E2E8E}" type="slidenum">
              <a:rPr lang="cs-CZ" altLang="cs-CZ"/>
              <a:pPr/>
              <a:t>37</a:t>
            </a:fld>
            <a:endParaRPr lang="cs-CZ" altLang="cs-CZ"/>
          </a:p>
        </p:txBody>
      </p:sp>
      <p:sp>
        <p:nvSpPr>
          <p:cNvPr id="324610" name="Rectangle 2">
            <a:extLst>
              <a:ext uri="{FF2B5EF4-FFF2-40B4-BE49-F238E27FC236}">
                <a16:creationId xmlns:a16="http://schemas.microsoft.com/office/drawing/2014/main" id="{46E60F90-3F1A-4E6A-9B9C-489B7C6A055B}"/>
              </a:ext>
            </a:extLst>
          </p:cNvPr>
          <p:cNvSpPr>
            <a:spLocks noRot="1" noChangeArrowheads="1" noTextEdit="1"/>
          </p:cNvSpPr>
          <p:nvPr>
            <p:ph type="sldImg"/>
          </p:nvPr>
        </p:nvSpPr>
        <p:spPr>
          <a:ln/>
        </p:spPr>
      </p:sp>
      <p:sp>
        <p:nvSpPr>
          <p:cNvPr id="324611" name="Rectangle 3">
            <a:extLst>
              <a:ext uri="{FF2B5EF4-FFF2-40B4-BE49-F238E27FC236}">
                <a16:creationId xmlns:a16="http://schemas.microsoft.com/office/drawing/2014/main" id="{3BA110A3-C900-489C-BFB9-C4AEAF241BCE}"/>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DB7F86F-F7BD-4C24-8FAF-6BAD1C302E4C}"/>
              </a:ext>
            </a:extLst>
          </p:cNvPr>
          <p:cNvSpPr>
            <a:spLocks noGrp="1" noChangeArrowheads="1"/>
          </p:cNvSpPr>
          <p:nvPr>
            <p:ph type="sldNum" sz="quarter" idx="5"/>
          </p:nvPr>
        </p:nvSpPr>
        <p:spPr>
          <a:ln/>
        </p:spPr>
        <p:txBody>
          <a:bodyPr/>
          <a:lstStyle/>
          <a:p>
            <a:fld id="{A40A37E1-10EC-4E69-AA40-DF8F5E10D5B3}" type="slidenum">
              <a:rPr lang="cs-CZ" altLang="cs-CZ"/>
              <a:pPr/>
              <a:t>38</a:t>
            </a:fld>
            <a:endParaRPr lang="cs-CZ" altLang="cs-CZ"/>
          </a:p>
        </p:txBody>
      </p:sp>
      <p:sp>
        <p:nvSpPr>
          <p:cNvPr id="326658" name="Rectangle 2">
            <a:extLst>
              <a:ext uri="{FF2B5EF4-FFF2-40B4-BE49-F238E27FC236}">
                <a16:creationId xmlns:a16="http://schemas.microsoft.com/office/drawing/2014/main" id="{BF5B81BC-326B-49DC-AA6E-5DB757E9C817}"/>
              </a:ext>
            </a:extLst>
          </p:cNvPr>
          <p:cNvSpPr>
            <a:spLocks noRot="1" noChangeArrowheads="1" noTextEdit="1"/>
          </p:cNvSpPr>
          <p:nvPr>
            <p:ph type="sldImg"/>
          </p:nvPr>
        </p:nvSpPr>
        <p:spPr>
          <a:ln/>
        </p:spPr>
      </p:sp>
      <p:sp>
        <p:nvSpPr>
          <p:cNvPr id="326659" name="Rectangle 3">
            <a:extLst>
              <a:ext uri="{FF2B5EF4-FFF2-40B4-BE49-F238E27FC236}">
                <a16:creationId xmlns:a16="http://schemas.microsoft.com/office/drawing/2014/main" id="{5A8359E9-6E48-46A5-BB1A-8B0EF165BA8A}"/>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853608-2208-41E3-9813-F60F301DEB15}"/>
              </a:ext>
            </a:extLst>
          </p:cNvPr>
          <p:cNvSpPr>
            <a:spLocks noGrp="1" noChangeArrowheads="1"/>
          </p:cNvSpPr>
          <p:nvPr>
            <p:ph type="sldNum" sz="quarter" idx="5"/>
          </p:nvPr>
        </p:nvSpPr>
        <p:spPr>
          <a:ln/>
        </p:spPr>
        <p:txBody>
          <a:bodyPr/>
          <a:lstStyle/>
          <a:p>
            <a:fld id="{2989065A-FC39-46A1-951E-080AF96765E2}" type="slidenum">
              <a:rPr lang="cs-CZ" altLang="cs-CZ"/>
              <a:pPr/>
              <a:t>39</a:t>
            </a:fld>
            <a:endParaRPr lang="cs-CZ" altLang="cs-CZ"/>
          </a:p>
        </p:txBody>
      </p:sp>
      <p:sp>
        <p:nvSpPr>
          <p:cNvPr id="328706" name="Rectangle 2">
            <a:extLst>
              <a:ext uri="{FF2B5EF4-FFF2-40B4-BE49-F238E27FC236}">
                <a16:creationId xmlns:a16="http://schemas.microsoft.com/office/drawing/2014/main" id="{1C9E62A2-717C-4F72-BAE8-2E08E6E74AED}"/>
              </a:ext>
            </a:extLst>
          </p:cNvPr>
          <p:cNvSpPr>
            <a:spLocks noRot="1" noChangeArrowheads="1" noTextEdit="1"/>
          </p:cNvSpPr>
          <p:nvPr>
            <p:ph type="sldImg"/>
          </p:nvPr>
        </p:nvSpPr>
        <p:spPr>
          <a:ln/>
        </p:spPr>
      </p:sp>
      <p:sp>
        <p:nvSpPr>
          <p:cNvPr id="328707" name="Rectangle 3">
            <a:extLst>
              <a:ext uri="{FF2B5EF4-FFF2-40B4-BE49-F238E27FC236}">
                <a16:creationId xmlns:a16="http://schemas.microsoft.com/office/drawing/2014/main" id="{82CDCEF3-51F6-4B8E-BFFD-0C2FF9BED0EF}"/>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CB8DC15-4566-409F-BDF8-45070F48625F}"/>
              </a:ext>
            </a:extLst>
          </p:cNvPr>
          <p:cNvSpPr>
            <a:spLocks noGrp="1" noChangeArrowheads="1"/>
          </p:cNvSpPr>
          <p:nvPr>
            <p:ph type="sldNum" sz="quarter" idx="5"/>
          </p:nvPr>
        </p:nvSpPr>
        <p:spPr>
          <a:ln/>
        </p:spPr>
        <p:txBody>
          <a:bodyPr/>
          <a:lstStyle/>
          <a:p>
            <a:fld id="{D00248A5-9B26-4B0B-8321-45CCCEEC2296}" type="slidenum">
              <a:rPr lang="cs-CZ" altLang="cs-CZ"/>
              <a:pPr/>
              <a:t>4</a:t>
            </a:fld>
            <a:endParaRPr lang="cs-CZ" altLang="cs-CZ"/>
          </a:p>
        </p:txBody>
      </p:sp>
      <p:sp>
        <p:nvSpPr>
          <p:cNvPr id="228354" name="Rectangle 2">
            <a:extLst>
              <a:ext uri="{FF2B5EF4-FFF2-40B4-BE49-F238E27FC236}">
                <a16:creationId xmlns:a16="http://schemas.microsoft.com/office/drawing/2014/main" id="{BB5E69AE-AEC4-4770-8FF8-ED71AB83CA02}"/>
              </a:ext>
            </a:extLst>
          </p:cNvPr>
          <p:cNvSpPr>
            <a:spLocks noRot="1" noChangeArrowheads="1" noTextEdit="1"/>
          </p:cNvSpPr>
          <p:nvPr>
            <p:ph type="sldImg"/>
          </p:nvPr>
        </p:nvSpPr>
        <p:spPr>
          <a:ln/>
        </p:spPr>
      </p:sp>
      <p:sp>
        <p:nvSpPr>
          <p:cNvPr id="228355" name="Rectangle 3">
            <a:extLst>
              <a:ext uri="{FF2B5EF4-FFF2-40B4-BE49-F238E27FC236}">
                <a16:creationId xmlns:a16="http://schemas.microsoft.com/office/drawing/2014/main" id="{66D0BD8E-2FC7-45E4-89B5-3766B7044840}"/>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13DD9F9-BD97-4395-954C-20B1B93C2DFF}"/>
              </a:ext>
            </a:extLst>
          </p:cNvPr>
          <p:cNvSpPr>
            <a:spLocks noGrp="1" noChangeArrowheads="1"/>
          </p:cNvSpPr>
          <p:nvPr>
            <p:ph type="sldNum" sz="quarter" idx="5"/>
          </p:nvPr>
        </p:nvSpPr>
        <p:spPr>
          <a:ln/>
        </p:spPr>
        <p:txBody>
          <a:bodyPr/>
          <a:lstStyle/>
          <a:p>
            <a:fld id="{B0B27B96-6D40-4B62-9DBF-CBBA73FF472F}" type="slidenum">
              <a:rPr lang="cs-CZ" altLang="cs-CZ"/>
              <a:pPr/>
              <a:t>40</a:t>
            </a:fld>
            <a:endParaRPr lang="cs-CZ" altLang="cs-CZ"/>
          </a:p>
        </p:txBody>
      </p:sp>
      <p:sp>
        <p:nvSpPr>
          <p:cNvPr id="330754" name="Rectangle 2">
            <a:extLst>
              <a:ext uri="{FF2B5EF4-FFF2-40B4-BE49-F238E27FC236}">
                <a16:creationId xmlns:a16="http://schemas.microsoft.com/office/drawing/2014/main" id="{7E4E3F48-5B97-44EE-A4EF-EE7E67308888}"/>
              </a:ext>
            </a:extLst>
          </p:cNvPr>
          <p:cNvSpPr>
            <a:spLocks noRot="1" noChangeArrowheads="1" noTextEdit="1"/>
          </p:cNvSpPr>
          <p:nvPr>
            <p:ph type="sldImg"/>
          </p:nvPr>
        </p:nvSpPr>
        <p:spPr>
          <a:ln/>
        </p:spPr>
      </p:sp>
      <p:sp>
        <p:nvSpPr>
          <p:cNvPr id="330755" name="Rectangle 3">
            <a:extLst>
              <a:ext uri="{FF2B5EF4-FFF2-40B4-BE49-F238E27FC236}">
                <a16:creationId xmlns:a16="http://schemas.microsoft.com/office/drawing/2014/main" id="{F7C323DA-9765-4F80-B98E-39318096E4FC}"/>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72A48D8-DD50-406E-B937-D7ED585BB127}"/>
              </a:ext>
            </a:extLst>
          </p:cNvPr>
          <p:cNvSpPr>
            <a:spLocks noGrp="1" noChangeArrowheads="1"/>
          </p:cNvSpPr>
          <p:nvPr>
            <p:ph type="sldNum" sz="quarter" idx="5"/>
          </p:nvPr>
        </p:nvSpPr>
        <p:spPr>
          <a:ln/>
        </p:spPr>
        <p:txBody>
          <a:bodyPr/>
          <a:lstStyle/>
          <a:p>
            <a:fld id="{52631B05-AF97-42D6-BA10-8B500B90F23F}" type="slidenum">
              <a:rPr lang="cs-CZ" altLang="cs-CZ"/>
              <a:pPr/>
              <a:t>41</a:t>
            </a:fld>
            <a:endParaRPr lang="cs-CZ" altLang="cs-CZ"/>
          </a:p>
        </p:txBody>
      </p:sp>
      <p:sp>
        <p:nvSpPr>
          <p:cNvPr id="332802" name="Rectangle 2">
            <a:extLst>
              <a:ext uri="{FF2B5EF4-FFF2-40B4-BE49-F238E27FC236}">
                <a16:creationId xmlns:a16="http://schemas.microsoft.com/office/drawing/2014/main" id="{9AD29689-0D45-4AA7-A0FF-D21B8C9589B7}"/>
              </a:ext>
            </a:extLst>
          </p:cNvPr>
          <p:cNvSpPr>
            <a:spLocks noRot="1" noChangeArrowheads="1" noTextEdit="1"/>
          </p:cNvSpPr>
          <p:nvPr>
            <p:ph type="sldImg"/>
          </p:nvPr>
        </p:nvSpPr>
        <p:spPr>
          <a:ln/>
        </p:spPr>
      </p:sp>
      <p:sp>
        <p:nvSpPr>
          <p:cNvPr id="332803" name="Rectangle 3">
            <a:extLst>
              <a:ext uri="{FF2B5EF4-FFF2-40B4-BE49-F238E27FC236}">
                <a16:creationId xmlns:a16="http://schemas.microsoft.com/office/drawing/2014/main" id="{706908A9-375B-4743-BEA8-F6A0492C1710}"/>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3F15019-2D70-4C14-9D63-9AAFF384E712}"/>
              </a:ext>
            </a:extLst>
          </p:cNvPr>
          <p:cNvSpPr>
            <a:spLocks noGrp="1" noChangeArrowheads="1"/>
          </p:cNvSpPr>
          <p:nvPr>
            <p:ph type="sldNum" sz="quarter" idx="5"/>
          </p:nvPr>
        </p:nvSpPr>
        <p:spPr>
          <a:ln/>
        </p:spPr>
        <p:txBody>
          <a:bodyPr/>
          <a:lstStyle/>
          <a:p>
            <a:fld id="{3923032B-5B04-4F69-BCD3-CE94BD15A392}" type="slidenum">
              <a:rPr lang="cs-CZ" altLang="cs-CZ"/>
              <a:pPr/>
              <a:t>42</a:t>
            </a:fld>
            <a:endParaRPr lang="cs-CZ" altLang="cs-CZ"/>
          </a:p>
        </p:txBody>
      </p:sp>
      <p:sp>
        <p:nvSpPr>
          <p:cNvPr id="334850" name="Rectangle 2">
            <a:extLst>
              <a:ext uri="{FF2B5EF4-FFF2-40B4-BE49-F238E27FC236}">
                <a16:creationId xmlns:a16="http://schemas.microsoft.com/office/drawing/2014/main" id="{9F4DEAF7-069F-43C7-8027-D8505428C0F4}"/>
              </a:ext>
            </a:extLst>
          </p:cNvPr>
          <p:cNvSpPr>
            <a:spLocks noRot="1" noChangeArrowheads="1" noTextEdit="1"/>
          </p:cNvSpPr>
          <p:nvPr>
            <p:ph type="sldImg"/>
          </p:nvPr>
        </p:nvSpPr>
        <p:spPr>
          <a:ln/>
        </p:spPr>
      </p:sp>
      <p:sp>
        <p:nvSpPr>
          <p:cNvPr id="334851" name="Rectangle 3">
            <a:extLst>
              <a:ext uri="{FF2B5EF4-FFF2-40B4-BE49-F238E27FC236}">
                <a16:creationId xmlns:a16="http://schemas.microsoft.com/office/drawing/2014/main" id="{77956EB3-BA8D-4501-A241-30B30C8C9A0E}"/>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C4AB0CC-9F12-4D0E-9224-BEA7D6D4A871}"/>
              </a:ext>
            </a:extLst>
          </p:cNvPr>
          <p:cNvSpPr>
            <a:spLocks noGrp="1" noChangeArrowheads="1"/>
          </p:cNvSpPr>
          <p:nvPr>
            <p:ph type="sldNum" sz="quarter" idx="5"/>
          </p:nvPr>
        </p:nvSpPr>
        <p:spPr>
          <a:ln/>
        </p:spPr>
        <p:txBody>
          <a:bodyPr/>
          <a:lstStyle/>
          <a:p>
            <a:fld id="{AB0045C5-F076-4B0A-9A78-BCDE2076DF7B}" type="slidenum">
              <a:rPr lang="cs-CZ" altLang="cs-CZ"/>
              <a:pPr/>
              <a:t>43</a:t>
            </a:fld>
            <a:endParaRPr lang="cs-CZ" altLang="cs-CZ"/>
          </a:p>
        </p:txBody>
      </p:sp>
      <p:sp>
        <p:nvSpPr>
          <p:cNvPr id="336898" name="Rectangle 2">
            <a:extLst>
              <a:ext uri="{FF2B5EF4-FFF2-40B4-BE49-F238E27FC236}">
                <a16:creationId xmlns:a16="http://schemas.microsoft.com/office/drawing/2014/main" id="{9388A1A5-B48C-47C0-90B6-4574EE6E6F6B}"/>
              </a:ext>
            </a:extLst>
          </p:cNvPr>
          <p:cNvSpPr>
            <a:spLocks noRot="1" noChangeArrowheads="1" noTextEdit="1"/>
          </p:cNvSpPr>
          <p:nvPr>
            <p:ph type="sldImg"/>
          </p:nvPr>
        </p:nvSpPr>
        <p:spPr>
          <a:ln/>
        </p:spPr>
      </p:sp>
      <p:sp>
        <p:nvSpPr>
          <p:cNvPr id="336899" name="Rectangle 3">
            <a:extLst>
              <a:ext uri="{FF2B5EF4-FFF2-40B4-BE49-F238E27FC236}">
                <a16:creationId xmlns:a16="http://schemas.microsoft.com/office/drawing/2014/main" id="{9DC7A331-EE25-4104-AE9E-75AF7486F1E7}"/>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5726584-86E3-4554-8F82-74375E771D08}"/>
              </a:ext>
            </a:extLst>
          </p:cNvPr>
          <p:cNvSpPr>
            <a:spLocks noGrp="1" noChangeArrowheads="1"/>
          </p:cNvSpPr>
          <p:nvPr>
            <p:ph type="sldNum" sz="quarter" idx="5"/>
          </p:nvPr>
        </p:nvSpPr>
        <p:spPr>
          <a:ln/>
        </p:spPr>
        <p:txBody>
          <a:bodyPr/>
          <a:lstStyle/>
          <a:p>
            <a:fld id="{E4684DF6-B01E-4E21-A2D2-5E8BD688FF41}" type="slidenum">
              <a:rPr lang="cs-CZ" altLang="cs-CZ"/>
              <a:pPr/>
              <a:t>44</a:t>
            </a:fld>
            <a:endParaRPr lang="cs-CZ" altLang="cs-CZ"/>
          </a:p>
        </p:txBody>
      </p:sp>
      <p:sp>
        <p:nvSpPr>
          <p:cNvPr id="338946" name="Rectangle 2">
            <a:extLst>
              <a:ext uri="{FF2B5EF4-FFF2-40B4-BE49-F238E27FC236}">
                <a16:creationId xmlns:a16="http://schemas.microsoft.com/office/drawing/2014/main" id="{DA957EEA-54AA-4AC9-8D36-76AA33AC6943}"/>
              </a:ext>
            </a:extLst>
          </p:cNvPr>
          <p:cNvSpPr>
            <a:spLocks noRot="1" noChangeArrowheads="1" noTextEdit="1"/>
          </p:cNvSpPr>
          <p:nvPr>
            <p:ph type="sldImg"/>
          </p:nvPr>
        </p:nvSpPr>
        <p:spPr>
          <a:ln/>
        </p:spPr>
      </p:sp>
      <p:sp>
        <p:nvSpPr>
          <p:cNvPr id="338947" name="Rectangle 3">
            <a:extLst>
              <a:ext uri="{FF2B5EF4-FFF2-40B4-BE49-F238E27FC236}">
                <a16:creationId xmlns:a16="http://schemas.microsoft.com/office/drawing/2014/main" id="{53931C5E-1279-4F46-8FE1-8A36A2467383}"/>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DF7613C-FE40-4217-8B2D-8FA029BA9F9B}"/>
              </a:ext>
            </a:extLst>
          </p:cNvPr>
          <p:cNvSpPr>
            <a:spLocks noGrp="1" noChangeArrowheads="1"/>
          </p:cNvSpPr>
          <p:nvPr>
            <p:ph type="sldNum" sz="quarter" idx="5"/>
          </p:nvPr>
        </p:nvSpPr>
        <p:spPr>
          <a:ln/>
        </p:spPr>
        <p:txBody>
          <a:bodyPr/>
          <a:lstStyle/>
          <a:p>
            <a:fld id="{3E652BCC-B6A3-4AED-97A0-61900BDBD302}" type="slidenum">
              <a:rPr lang="cs-CZ" altLang="cs-CZ"/>
              <a:pPr/>
              <a:t>45</a:t>
            </a:fld>
            <a:endParaRPr lang="cs-CZ" altLang="cs-CZ"/>
          </a:p>
        </p:txBody>
      </p:sp>
      <p:sp>
        <p:nvSpPr>
          <p:cNvPr id="340994" name="Rectangle 2">
            <a:extLst>
              <a:ext uri="{FF2B5EF4-FFF2-40B4-BE49-F238E27FC236}">
                <a16:creationId xmlns:a16="http://schemas.microsoft.com/office/drawing/2014/main" id="{C7B4D8BA-1D5A-4CC4-BD45-CADC66B8D476}"/>
              </a:ext>
            </a:extLst>
          </p:cNvPr>
          <p:cNvSpPr>
            <a:spLocks noRot="1" noChangeArrowheads="1" noTextEdit="1"/>
          </p:cNvSpPr>
          <p:nvPr>
            <p:ph type="sldImg"/>
          </p:nvPr>
        </p:nvSpPr>
        <p:spPr>
          <a:ln/>
        </p:spPr>
      </p:sp>
      <p:sp>
        <p:nvSpPr>
          <p:cNvPr id="340995" name="Rectangle 3">
            <a:extLst>
              <a:ext uri="{FF2B5EF4-FFF2-40B4-BE49-F238E27FC236}">
                <a16:creationId xmlns:a16="http://schemas.microsoft.com/office/drawing/2014/main" id="{048A7F8A-FEEC-48EA-8D4C-F9D0EC53D61C}"/>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168EEDDB-A248-46FE-A726-22A5D8C0C317}"/>
              </a:ext>
            </a:extLst>
          </p:cNvPr>
          <p:cNvSpPr>
            <a:spLocks noGrp="1" noChangeArrowheads="1"/>
          </p:cNvSpPr>
          <p:nvPr>
            <p:ph type="sldNum" sz="quarter" idx="5"/>
          </p:nvPr>
        </p:nvSpPr>
        <p:spPr>
          <a:ln/>
        </p:spPr>
        <p:txBody>
          <a:bodyPr/>
          <a:lstStyle/>
          <a:p>
            <a:fld id="{A9690F84-9A1C-4685-8BA0-3BE3C0475011}" type="slidenum">
              <a:rPr lang="cs-CZ" altLang="cs-CZ"/>
              <a:pPr/>
              <a:t>46</a:t>
            </a:fld>
            <a:endParaRPr lang="cs-CZ" altLang="cs-CZ"/>
          </a:p>
        </p:txBody>
      </p:sp>
      <p:sp>
        <p:nvSpPr>
          <p:cNvPr id="343042" name="Rectangle 2">
            <a:extLst>
              <a:ext uri="{FF2B5EF4-FFF2-40B4-BE49-F238E27FC236}">
                <a16:creationId xmlns:a16="http://schemas.microsoft.com/office/drawing/2014/main" id="{1E33D240-FF29-4779-807F-2C971CBE9AA4}"/>
              </a:ext>
            </a:extLst>
          </p:cNvPr>
          <p:cNvSpPr>
            <a:spLocks noRot="1" noChangeArrowheads="1" noTextEdit="1"/>
          </p:cNvSpPr>
          <p:nvPr>
            <p:ph type="sldImg"/>
          </p:nvPr>
        </p:nvSpPr>
        <p:spPr>
          <a:ln/>
        </p:spPr>
      </p:sp>
      <p:sp>
        <p:nvSpPr>
          <p:cNvPr id="343043" name="Rectangle 3">
            <a:extLst>
              <a:ext uri="{FF2B5EF4-FFF2-40B4-BE49-F238E27FC236}">
                <a16:creationId xmlns:a16="http://schemas.microsoft.com/office/drawing/2014/main" id="{F34BAFB9-2D8C-4DD0-89BC-C257341803B6}"/>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3D38511-B790-4A4B-B0D6-106A18AB51E5}"/>
              </a:ext>
            </a:extLst>
          </p:cNvPr>
          <p:cNvSpPr>
            <a:spLocks noGrp="1" noChangeArrowheads="1"/>
          </p:cNvSpPr>
          <p:nvPr>
            <p:ph type="sldNum" sz="quarter" idx="5"/>
          </p:nvPr>
        </p:nvSpPr>
        <p:spPr>
          <a:ln/>
        </p:spPr>
        <p:txBody>
          <a:bodyPr/>
          <a:lstStyle/>
          <a:p>
            <a:fld id="{C12E015C-783C-4D20-BCCD-EAA5027EF389}" type="slidenum">
              <a:rPr lang="cs-CZ" altLang="cs-CZ"/>
              <a:pPr/>
              <a:t>47</a:t>
            </a:fld>
            <a:endParaRPr lang="cs-CZ" altLang="cs-CZ"/>
          </a:p>
        </p:txBody>
      </p:sp>
      <p:sp>
        <p:nvSpPr>
          <p:cNvPr id="347138" name="Rectangle 2">
            <a:extLst>
              <a:ext uri="{FF2B5EF4-FFF2-40B4-BE49-F238E27FC236}">
                <a16:creationId xmlns:a16="http://schemas.microsoft.com/office/drawing/2014/main" id="{FC56B925-7645-4584-87DF-09D14DDB739F}"/>
              </a:ext>
            </a:extLst>
          </p:cNvPr>
          <p:cNvSpPr>
            <a:spLocks noRot="1" noChangeArrowheads="1" noTextEdit="1"/>
          </p:cNvSpPr>
          <p:nvPr>
            <p:ph type="sldImg"/>
          </p:nvPr>
        </p:nvSpPr>
        <p:spPr>
          <a:ln/>
        </p:spPr>
      </p:sp>
      <p:sp>
        <p:nvSpPr>
          <p:cNvPr id="347139" name="Rectangle 3">
            <a:extLst>
              <a:ext uri="{FF2B5EF4-FFF2-40B4-BE49-F238E27FC236}">
                <a16:creationId xmlns:a16="http://schemas.microsoft.com/office/drawing/2014/main" id="{0FD8AB16-8C6D-4D01-BA0E-DD72DA7B383F}"/>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491E5A0-F3C1-43CC-98C2-8C40131D1B98}"/>
              </a:ext>
            </a:extLst>
          </p:cNvPr>
          <p:cNvSpPr>
            <a:spLocks noGrp="1" noChangeArrowheads="1"/>
          </p:cNvSpPr>
          <p:nvPr>
            <p:ph type="sldNum" sz="quarter" idx="5"/>
          </p:nvPr>
        </p:nvSpPr>
        <p:spPr>
          <a:ln/>
        </p:spPr>
        <p:txBody>
          <a:bodyPr/>
          <a:lstStyle/>
          <a:p>
            <a:fld id="{06850967-4A87-43C8-A3E0-C37FED739B37}" type="slidenum">
              <a:rPr lang="cs-CZ" altLang="cs-CZ"/>
              <a:pPr/>
              <a:t>48</a:t>
            </a:fld>
            <a:endParaRPr lang="cs-CZ" altLang="cs-CZ"/>
          </a:p>
        </p:txBody>
      </p:sp>
      <p:sp>
        <p:nvSpPr>
          <p:cNvPr id="349186" name="Rectangle 2">
            <a:extLst>
              <a:ext uri="{FF2B5EF4-FFF2-40B4-BE49-F238E27FC236}">
                <a16:creationId xmlns:a16="http://schemas.microsoft.com/office/drawing/2014/main" id="{136B9D30-1BF7-4B36-BF21-1953F5F64F7B}"/>
              </a:ext>
            </a:extLst>
          </p:cNvPr>
          <p:cNvSpPr>
            <a:spLocks noRot="1" noChangeArrowheads="1" noTextEdit="1"/>
          </p:cNvSpPr>
          <p:nvPr>
            <p:ph type="sldImg"/>
          </p:nvPr>
        </p:nvSpPr>
        <p:spPr>
          <a:ln/>
        </p:spPr>
      </p:sp>
      <p:sp>
        <p:nvSpPr>
          <p:cNvPr id="349187" name="Rectangle 3">
            <a:extLst>
              <a:ext uri="{FF2B5EF4-FFF2-40B4-BE49-F238E27FC236}">
                <a16:creationId xmlns:a16="http://schemas.microsoft.com/office/drawing/2014/main" id="{80988B6D-9C3E-4918-B58D-54063BC70056}"/>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3D0F012-88D3-4AB5-BB9D-244C5AFFC415}"/>
              </a:ext>
            </a:extLst>
          </p:cNvPr>
          <p:cNvSpPr>
            <a:spLocks noGrp="1" noChangeArrowheads="1"/>
          </p:cNvSpPr>
          <p:nvPr>
            <p:ph type="sldNum" sz="quarter" idx="5"/>
          </p:nvPr>
        </p:nvSpPr>
        <p:spPr>
          <a:ln/>
        </p:spPr>
        <p:txBody>
          <a:bodyPr/>
          <a:lstStyle/>
          <a:p>
            <a:fld id="{A32BF569-645F-4D76-871E-692F1E9D0872}" type="slidenum">
              <a:rPr lang="cs-CZ" altLang="cs-CZ"/>
              <a:pPr/>
              <a:t>49</a:t>
            </a:fld>
            <a:endParaRPr lang="cs-CZ" altLang="cs-CZ"/>
          </a:p>
        </p:txBody>
      </p:sp>
      <p:sp>
        <p:nvSpPr>
          <p:cNvPr id="345090" name="Rectangle 2">
            <a:extLst>
              <a:ext uri="{FF2B5EF4-FFF2-40B4-BE49-F238E27FC236}">
                <a16:creationId xmlns:a16="http://schemas.microsoft.com/office/drawing/2014/main" id="{147BDDEE-DCD2-4BEC-8F3E-DA825B68D243}"/>
              </a:ext>
            </a:extLst>
          </p:cNvPr>
          <p:cNvSpPr>
            <a:spLocks noRot="1" noChangeArrowheads="1" noTextEdit="1"/>
          </p:cNvSpPr>
          <p:nvPr>
            <p:ph type="sldImg"/>
          </p:nvPr>
        </p:nvSpPr>
        <p:spPr>
          <a:ln/>
        </p:spPr>
      </p:sp>
      <p:sp>
        <p:nvSpPr>
          <p:cNvPr id="345091" name="Rectangle 3">
            <a:extLst>
              <a:ext uri="{FF2B5EF4-FFF2-40B4-BE49-F238E27FC236}">
                <a16:creationId xmlns:a16="http://schemas.microsoft.com/office/drawing/2014/main" id="{02839B69-9F0E-4379-94CD-5BB017C9569F}"/>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2D05532-E16E-47DF-9FFF-DD5120CC37FC}"/>
              </a:ext>
            </a:extLst>
          </p:cNvPr>
          <p:cNvSpPr>
            <a:spLocks noGrp="1" noChangeArrowheads="1"/>
          </p:cNvSpPr>
          <p:nvPr>
            <p:ph type="sldNum" sz="quarter" idx="5"/>
          </p:nvPr>
        </p:nvSpPr>
        <p:spPr>
          <a:ln/>
        </p:spPr>
        <p:txBody>
          <a:bodyPr/>
          <a:lstStyle/>
          <a:p>
            <a:fld id="{89FFF98E-F884-4D96-8426-1BAF30A02BC2}" type="slidenum">
              <a:rPr lang="cs-CZ" altLang="cs-CZ"/>
              <a:pPr/>
              <a:t>5</a:t>
            </a:fld>
            <a:endParaRPr lang="cs-CZ" altLang="cs-CZ"/>
          </a:p>
        </p:txBody>
      </p:sp>
      <p:sp>
        <p:nvSpPr>
          <p:cNvPr id="291842" name="Rectangle 2">
            <a:extLst>
              <a:ext uri="{FF2B5EF4-FFF2-40B4-BE49-F238E27FC236}">
                <a16:creationId xmlns:a16="http://schemas.microsoft.com/office/drawing/2014/main" id="{A0F80430-293C-4F4D-A30F-221CADADCEC6}"/>
              </a:ext>
            </a:extLst>
          </p:cNvPr>
          <p:cNvSpPr>
            <a:spLocks noRot="1" noChangeArrowheads="1" noTextEdit="1"/>
          </p:cNvSpPr>
          <p:nvPr>
            <p:ph type="sldImg"/>
          </p:nvPr>
        </p:nvSpPr>
        <p:spPr>
          <a:ln/>
        </p:spPr>
      </p:sp>
      <p:sp>
        <p:nvSpPr>
          <p:cNvPr id="291843" name="Rectangle 3">
            <a:extLst>
              <a:ext uri="{FF2B5EF4-FFF2-40B4-BE49-F238E27FC236}">
                <a16:creationId xmlns:a16="http://schemas.microsoft.com/office/drawing/2014/main" id="{22945B95-CA7C-495A-B4EF-C377B58CADA6}"/>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C7CB32A-28A7-43B4-A9BC-17B03625847D}"/>
              </a:ext>
            </a:extLst>
          </p:cNvPr>
          <p:cNvSpPr>
            <a:spLocks noGrp="1" noChangeArrowheads="1"/>
          </p:cNvSpPr>
          <p:nvPr>
            <p:ph type="sldNum" sz="quarter" idx="5"/>
          </p:nvPr>
        </p:nvSpPr>
        <p:spPr>
          <a:ln/>
        </p:spPr>
        <p:txBody>
          <a:bodyPr/>
          <a:lstStyle/>
          <a:p>
            <a:fld id="{03C9D3A2-FFB0-4D59-9D6A-5A1D445B437C}" type="slidenum">
              <a:rPr lang="cs-CZ" altLang="cs-CZ"/>
              <a:pPr/>
              <a:t>50</a:t>
            </a:fld>
            <a:endParaRPr lang="cs-CZ" altLang="cs-CZ"/>
          </a:p>
        </p:txBody>
      </p:sp>
      <p:sp>
        <p:nvSpPr>
          <p:cNvPr id="422914" name="Rectangle 2">
            <a:extLst>
              <a:ext uri="{FF2B5EF4-FFF2-40B4-BE49-F238E27FC236}">
                <a16:creationId xmlns:a16="http://schemas.microsoft.com/office/drawing/2014/main" id="{BEAC7F31-40F5-4ED2-8D28-B2478C51DEBD}"/>
              </a:ext>
            </a:extLst>
          </p:cNvPr>
          <p:cNvSpPr>
            <a:spLocks noRot="1" noChangeArrowheads="1" noTextEdit="1"/>
          </p:cNvSpPr>
          <p:nvPr>
            <p:ph type="sldImg"/>
          </p:nvPr>
        </p:nvSpPr>
        <p:spPr>
          <a:ln/>
        </p:spPr>
      </p:sp>
      <p:sp>
        <p:nvSpPr>
          <p:cNvPr id="422915" name="Rectangle 3">
            <a:extLst>
              <a:ext uri="{FF2B5EF4-FFF2-40B4-BE49-F238E27FC236}">
                <a16:creationId xmlns:a16="http://schemas.microsoft.com/office/drawing/2014/main" id="{4FD83266-E7DE-4442-BABF-33735C512F2C}"/>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9BD5F96-21A7-4CAC-9444-41DCCC83123C}"/>
              </a:ext>
            </a:extLst>
          </p:cNvPr>
          <p:cNvSpPr>
            <a:spLocks noGrp="1" noChangeArrowheads="1"/>
          </p:cNvSpPr>
          <p:nvPr>
            <p:ph type="sldNum" sz="quarter" idx="5"/>
          </p:nvPr>
        </p:nvSpPr>
        <p:spPr>
          <a:ln/>
        </p:spPr>
        <p:txBody>
          <a:bodyPr/>
          <a:lstStyle/>
          <a:p>
            <a:fld id="{C0C72E7D-D175-42CB-AFA8-6C20A3EF5DF4}" type="slidenum">
              <a:rPr lang="cs-CZ" altLang="cs-CZ"/>
              <a:pPr/>
              <a:t>51</a:t>
            </a:fld>
            <a:endParaRPr lang="cs-CZ" altLang="cs-CZ"/>
          </a:p>
        </p:txBody>
      </p:sp>
      <p:sp>
        <p:nvSpPr>
          <p:cNvPr id="423938" name="Rectangle 2">
            <a:extLst>
              <a:ext uri="{FF2B5EF4-FFF2-40B4-BE49-F238E27FC236}">
                <a16:creationId xmlns:a16="http://schemas.microsoft.com/office/drawing/2014/main" id="{4CF8995C-F326-4B52-AC86-7D4A89E8C2EA}"/>
              </a:ext>
            </a:extLst>
          </p:cNvPr>
          <p:cNvSpPr>
            <a:spLocks noRot="1" noChangeArrowheads="1" noTextEdit="1"/>
          </p:cNvSpPr>
          <p:nvPr>
            <p:ph type="sldImg"/>
          </p:nvPr>
        </p:nvSpPr>
        <p:spPr>
          <a:ln/>
        </p:spPr>
      </p:sp>
      <p:sp>
        <p:nvSpPr>
          <p:cNvPr id="423939" name="Rectangle 3">
            <a:extLst>
              <a:ext uri="{FF2B5EF4-FFF2-40B4-BE49-F238E27FC236}">
                <a16:creationId xmlns:a16="http://schemas.microsoft.com/office/drawing/2014/main" id="{5F66766F-68A9-4597-B162-4DE0FA45F65E}"/>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8F1C940-C221-4328-AFAE-E7482C9D3C60}"/>
              </a:ext>
            </a:extLst>
          </p:cNvPr>
          <p:cNvSpPr>
            <a:spLocks noGrp="1" noChangeArrowheads="1"/>
          </p:cNvSpPr>
          <p:nvPr>
            <p:ph type="sldNum" sz="quarter" idx="5"/>
          </p:nvPr>
        </p:nvSpPr>
        <p:spPr>
          <a:ln/>
        </p:spPr>
        <p:txBody>
          <a:bodyPr/>
          <a:lstStyle/>
          <a:p>
            <a:fld id="{E8FBC6B7-7435-4501-B4E9-FA60561608E1}" type="slidenum">
              <a:rPr lang="cs-CZ" altLang="cs-CZ"/>
              <a:pPr/>
              <a:t>52</a:t>
            </a:fld>
            <a:endParaRPr lang="cs-CZ" altLang="cs-CZ"/>
          </a:p>
        </p:txBody>
      </p:sp>
      <p:sp>
        <p:nvSpPr>
          <p:cNvPr id="424962" name="Rectangle 2">
            <a:extLst>
              <a:ext uri="{FF2B5EF4-FFF2-40B4-BE49-F238E27FC236}">
                <a16:creationId xmlns:a16="http://schemas.microsoft.com/office/drawing/2014/main" id="{BBFCD3D2-03E2-48BA-8135-76A2ACB5DD4D}"/>
              </a:ext>
            </a:extLst>
          </p:cNvPr>
          <p:cNvSpPr>
            <a:spLocks noRot="1" noChangeArrowheads="1" noTextEdit="1"/>
          </p:cNvSpPr>
          <p:nvPr>
            <p:ph type="sldImg"/>
          </p:nvPr>
        </p:nvSpPr>
        <p:spPr>
          <a:ln/>
        </p:spPr>
      </p:sp>
      <p:sp>
        <p:nvSpPr>
          <p:cNvPr id="424963" name="Rectangle 3">
            <a:extLst>
              <a:ext uri="{FF2B5EF4-FFF2-40B4-BE49-F238E27FC236}">
                <a16:creationId xmlns:a16="http://schemas.microsoft.com/office/drawing/2014/main" id="{EFB22FCB-148F-4AB4-BAFE-85FA163FD8A6}"/>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8429A91-516E-4C64-A5FD-9EA61EF33991}"/>
              </a:ext>
            </a:extLst>
          </p:cNvPr>
          <p:cNvSpPr>
            <a:spLocks noGrp="1" noChangeArrowheads="1"/>
          </p:cNvSpPr>
          <p:nvPr>
            <p:ph type="sldNum" sz="quarter" idx="5"/>
          </p:nvPr>
        </p:nvSpPr>
        <p:spPr>
          <a:ln/>
        </p:spPr>
        <p:txBody>
          <a:bodyPr/>
          <a:lstStyle/>
          <a:p>
            <a:fld id="{00C9A21A-0493-49C8-8B3F-4D7AEF0C8102}" type="slidenum">
              <a:rPr lang="cs-CZ" altLang="cs-CZ"/>
              <a:pPr/>
              <a:t>53</a:t>
            </a:fld>
            <a:endParaRPr lang="cs-CZ" altLang="cs-CZ"/>
          </a:p>
        </p:txBody>
      </p:sp>
      <p:sp>
        <p:nvSpPr>
          <p:cNvPr id="425986" name="Rectangle 2">
            <a:extLst>
              <a:ext uri="{FF2B5EF4-FFF2-40B4-BE49-F238E27FC236}">
                <a16:creationId xmlns:a16="http://schemas.microsoft.com/office/drawing/2014/main" id="{CC64431A-7F4A-49A8-A494-24C2D26E2065}"/>
              </a:ext>
            </a:extLst>
          </p:cNvPr>
          <p:cNvSpPr>
            <a:spLocks noRot="1" noChangeArrowheads="1" noTextEdit="1"/>
          </p:cNvSpPr>
          <p:nvPr>
            <p:ph type="sldImg"/>
          </p:nvPr>
        </p:nvSpPr>
        <p:spPr>
          <a:ln/>
        </p:spPr>
      </p:sp>
      <p:sp>
        <p:nvSpPr>
          <p:cNvPr id="425987" name="Rectangle 3">
            <a:extLst>
              <a:ext uri="{FF2B5EF4-FFF2-40B4-BE49-F238E27FC236}">
                <a16:creationId xmlns:a16="http://schemas.microsoft.com/office/drawing/2014/main" id="{4141BAED-0107-425F-A8D9-9D0A122EE2D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35A9EEA1-10B7-420D-9017-0CF0C35ED99B}"/>
              </a:ext>
            </a:extLst>
          </p:cNvPr>
          <p:cNvSpPr>
            <a:spLocks noGrp="1" noChangeArrowheads="1"/>
          </p:cNvSpPr>
          <p:nvPr>
            <p:ph type="sldNum" sz="quarter" idx="5"/>
          </p:nvPr>
        </p:nvSpPr>
        <p:spPr>
          <a:ln/>
        </p:spPr>
        <p:txBody>
          <a:bodyPr/>
          <a:lstStyle/>
          <a:p>
            <a:fld id="{59282108-B107-4E8C-A451-46059C598576}" type="slidenum">
              <a:rPr lang="cs-CZ" altLang="cs-CZ"/>
              <a:pPr/>
              <a:t>54</a:t>
            </a:fld>
            <a:endParaRPr lang="cs-CZ" altLang="cs-CZ"/>
          </a:p>
        </p:txBody>
      </p:sp>
      <p:sp>
        <p:nvSpPr>
          <p:cNvPr id="427010" name="Rectangle 2">
            <a:extLst>
              <a:ext uri="{FF2B5EF4-FFF2-40B4-BE49-F238E27FC236}">
                <a16:creationId xmlns:a16="http://schemas.microsoft.com/office/drawing/2014/main" id="{E23723FF-A36B-47D8-B22B-E7105CE6125E}"/>
              </a:ext>
            </a:extLst>
          </p:cNvPr>
          <p:cNvSpPr>
            <a:spLocks noRot="1" noChangeArrowheads="1" noTextEdit="1"/>
          </p:cNvSpPr>
          <p:nvPr>
            <p:ph type="sldImg"/>
          </p:nvPr>
        </p:nvSpPr>
        <p:spPr>
          <a:ln/>
        </p:spPr>
      </p:sp>
      <p:sp>
        <p:nvSpPr>
          <p:cNvPr id="427011" name="Rectangle 3">
            <a:extLst>
              <a:ext uri="{FF2B5EF4-FFF2-40B4-BE49-F238E27FC236}">
                <a16:creationId xmlns:a16="http://schemas.microsoft.com/office/drawing/2014/main" id="{7353A799-58A0-4C09-AD75-C675C1D20DBB}"/>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DFD3D7C-8275-4AEA-B180-AE863E41E079}"/>
              </a:ext>
            </a:extLst>
          </p:cNvPr>
          <p:cNvSpPr>
            <a:spLocks noGrp="1" noChangeArrowheads="1"/>
          </p:cNvSpPr>
          <p:nvPr>
            <p:ph type="sldNum" sz="quarter" idx="5"/>
          </p:nvPr>
        </p:nvSpPr>
        <p:spPr>
          <a:ln/>
        </p:spPr>
        <p:txBody>
          <a:bodyPr/>
          <a:lstStyle/>
          <a:p>
            <a:fld id="{B0257565-825B-4D0A-ADC2-98E2C697F50A}" type="slidenum">
              <a:rPr lang="cs-CZ" altLang="cs-CZ"/>
              <a:pPr/>
              <a:t>55</a:t>
            </a:fld>
            <a:endParaRPr lang="cs-CZ" altLang="cs-CZ"/>
          </a:p>
        </p:txBody>
      </p:sp>
      <p:sp>
        <p:nvSpPr>
          <p:cNvPr id="428034" name="Rectangle 2">
            <a:extLst>
              <a:ext uri="{FF2B5EF4-FFF2-40B4-BE49-F238E27FC236}">
                <a16:creationId xmlns:a16="http://schemas.microsoft.com/office/drawing/2014/main" id="{2BFB98CC-6F40-4AB6-AAC0-CC65222CCBFC}"/>
              </a:ext>
            </a:extLst>
          </p:cNvPr>
          <p:cNvSpPr>
            <a:spLocks noRot="1" noChangeArrowheads="1" noTextEdit="1"/>
          </p:cNvSpPr>
          <p:nvPr>
            <p:ph type="sldImg"/>
          </p:nvPr>
        </p:nvSpPr>
        <p:spPr>
          <a:ln/>
        </p:spPr>
      </p:sp>
      <p:sp>
        <p:nvSpPr>
          <p:cNvPr id="428035" name="Rectangle 3">
            <a:extLst>
              <a:ext uri="{FF2B5EF4-FFF2-40B4-BE49-F238E27FC236}">
                <a16:creationId xmlns:a16="http://schemas.microsoft.com/office/drawing/2014/main" id="{8B63EDFB-6222-4D56-B438-B6BEDFB786BB}"/>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A69C6E6-B132-4F32-959D-1E8C2ECEFFD8}"/>
              </a:ext>
            </a:extLst>
          </p:cNvPr>
          <p:cNvSpPr>
            <a:spLocks noGrp="1" noChangeArrowheads="1"/>
          </p:cNvSpPr>
          <p:nvPr>
            <p:ph type="sldNum" sz="quarter" idx="5"/>
          </p:nvPr>
        </p:nvSpPr>
        <p:spPr>
          <a:ln/>
        </p:spPr>
        <p:txBody>
          <a:bodyPr/>
          <a:lstStyle/>
          <a:p>
            <a:fld id="{3D04861F-9D53-49F5-971F-DDF1EE44BC13}" type="slidenum">
              <a:rPr lang="cs-CZ" altLang="cs-CZ"/>
              <a:pPr/>
              <a:t>56</a:t>
            </a:fld>
            <a:endParaRPr lang="cs-CZ" altLang="cs-CZ"/>
          </a:p>
        </p:txBody>
      </p:sp>
      <p:sp>
        <p:nvSpPr>
          <p:cNvPr id="429058" name="Rectangle 2">
            <a:extLst>
              <a:ext uri="{FF2B5EF4-FFF2-40B4-BE49-F238E27FC236}">
                <a16:creationId xmlns:a16="http://schemas.microsoft.com/office/drawing/2014/main" id="{787F5171-6474-4505-B45A-0BC30D2B2AB4}"/>
              </a:ext>
            </a:extLst>
          </p:cNvPr>
          <p:cNvSpPr>
            <a:spLocks noRot="1" noChangeArrowheads="1" noTextEdit="1"/>
          </p:cNvSpPr>
          <p:nvPr>
            <p:ph type="sldImg"/>
          </p:nvPr>
        </p:nvSpPr>
        <p:spPr>
          <a:ln/>
        </p:spPr>
      </p:sp>
      <p:sp>
        <p:nvSpPr>
          <p:cNvPr id="429059" name="Rectangle 3">
            <a:extLst>
              <a:ext uri="{FF2B5EF4-FFF2-40B4-BE49-F238E27FC236}">
                <a16:creationId xmlns:a16="http://schemas.microsoft.com/office/drawing/2014/main" id="{9D3C5EA2-FE6D-459C-930A-DC39FDB1C45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8A20E328-4454-4444-96D3-4A7E704979A9}"/>
              </a:ext>
            </a:extLst>
          </p:cNvPr>
          <p:cNvSpPr>
            <a:spLocks noGrp="1" noChangeArrowheads="1"/>
          </p:cNvSpPr>
          <p:nvPr>
            <p:ph type="sldNum" sz="quarter" idx="5"/>
          </p:nvPr>
        </p:nvSpPr>
        <p:spPr>
          <a:ln/>
        </p:spPr>
        <p:txBody>
          <a:bodyPr/>
          <a:lstStyle/>
          <a:p>
            <a:fld id="{7577B138-56AF-4EAF-AE9C-6FB5C60C8849}" type="slidenum">
              <a:rPr lang="cs-CZ" altLang="cs-CZ"/>
              <a:pPr/>
              <a:t>57</a:t>
            </a:fld>
            <a:endParaRPr lang="cs-CZ" altLang="cs-CZ"/>
          </a:p>
        </p:txBody>
      </p:sp>
      <p:sp>
        <p:nvSpPr>
          <p:cNvPr id="430082" name="Rectangle 2">
            <a:extLst>
              <a:ext uri="{FF2B5EF4-FFF2-40B4-BE49-F238E27FC236}">
                <a16:creationId xmlns:a16="http://schemas.microsoft.com/office/drawing/2014/main" id="{5FE5E852-79FC-4E23-AF88-9DD4D24EBB15}"/>
              </a:ext>
            </a:extLst>
          </p:cNvPr>
          <p:cNvSpPr>
            <a:spLocks noRot="1" noChangeArrowheads="1" noTextEdit="1"/>
          </p:cNvSpPr>
          <p:nvPr>
            <p:ph type="sldImg"/>
          </p:nvPr>
        </p:nvSpPr>
        <p:spPr>
          <a:ln/>
        </p:spPr>
      </p:sp>
      <p:sp>
        <p:nvSpPr>
          <p:cNvPr id="430083" name="Rectangle 3">
            <a:extLst>
              <a:ext uri="{FF2B5EF4-FFF2-40B4-BE49-F238E27FC236}">
                <a16:creationId xmlns:a16="http://schemas.microsoft.com/office/drawing/2014/main" id="{17BBCB8F-CF6F-4E63-8D96-B8D396F048BB}"/>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889F914-B676-4183-9044-A597D5E92C4E}"/>
              </a:ext>
            </a:extLst>
          </p:cNvPr>
          <p:cNvSpPr>
            <a:spLocks noGrp="1" noChangeArrowheads="1"/>
          </p:cNvSpPr>
          <p:nvPr>
            <p:ph type="sldNum" sz="quarter" idx="5"/>
          </p:nvPr>
        </p:nvSpPr>
        <p:spPr>
          <a:ln/>
        </p:spPr>
        <p:txBody>
          <a:bodyPr/>
          <a:lstStyle/>
          <a:p>
            <a:fld id="{CA8A46AE-4AE9-43FA-8B46-EAB7C2D2C91C}" type="slidenum">
              <a:rPr lang="cs-CZ" altLang="cs-CZ"/>
              <a:pPr/>
              <a:t>58</a:t>
            </a:fld>
            <a:endParaRPr lang="cs-CZ" altLang="cs-CZ"/>
          </a:p>
        </p:txBody>
      </p:sp>
      <p:sp>
        <p:nvSpPr>
          <p:cNvPr id="431106" name="Rectangle 2">
            <a:extLst>
              <a:ext uri="{FF2B5EF4-FFF2-40B4-BE49-F238E27FC236}">
                <a16:creationId xmlns:a16="http://schemas.microsoft.com/office/drawing/2014/main" id="{10DEDAFD-97CE-4026-90B4-42A1283B16DB}"/>
              </a:ext>
            </a:extLst>
          </p:cNvPr>
          <p:cNvSpPr>
            <a:spLocks noRot="1" noChangeArrowheads="1" noTextEdit="1"/>
          </p:cNvSpPr>
          <p:nvPr>
            <p:ph type="sldImg"/>
          </p:nvPr>
        </p:nvSpPr>
        <p:spPr>
          <a:ln/>
        </p:spPr>
      </p:sp>
      <p:sp>
        <p:nvSpPr>
          <p:cNvPr id="431107" name="Rectangle 3">
            <a:extLst>
              <a:ext uri="{FF2B5EF4-FFF2-40B4-BE49-F238E27FC236}">
                <a16:creationId xmlns:a16="http://schemas.microsoft.com/office/drawing/2014/main" id="{79FF753C-C03E-40D0-BE70-E5A6837E521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0EB3C7-4937-4106-AC53-2D7FCFF3307A}"/>
              </a:ext>
            </a:extLst>
          </p:cNvPr>
          <p:cNvSpPr>
            <a:spLocks noGrp="1" noChangeArrowheads="1"/>
          </p:cNvSpPr>
          <p:nvPr>
            <p:ph type="sldNum" sz="quarter" idx="5"/>
          </p:nvPr>
        </p:nvSpPr>
        <p:spPr>
          <a:ln/>
        </p:spPr>
        <p:txBody>
          <a:bodyPr/>
          <a:lstStyle/>
          <a:p>
            <a:fld id="{66CBCFA0-8445-445D-885C-AC7539FA197A}" type="slidenum">
              <a:rPr lang="cs-CZ" altLang="cs-CZ"/>
              <a:pPr/>
              <a:t>59</a:t>
            </a:fld>
            <a:endParaRPr lang="cs-CZ" altLang="cs-CZ"/>
          </a:p>
        </p:txBody>
      </p:sp>
      <p:sp>
        <p:nvSpPr>
          <p:cNvPr id="432130" name="Rectangle 2">
            <a:extLst>
              <a:ext uri="{FF2B5EF4-FFF2-40B4-BE49-F238E27FC236}">
                <a16:creationId xmlns:a16="http://schemas.microsoft.com/office/drawing/2014/main" id="{9605913C-21D4-4F80-B844-59337FF6A31C}"/>
              </a:ext>
            </a:extLst>
          </p:cNvPr>
          <p:cNvSpPr>
            <a:spLocks noRot="1" noChangeArrowheads="1" noTextEdit="1"/>
          </p:cNvSpPr>
          <p:nvPr>
            <p:ph type="sldImg"/>
          </p:nvPr>
        </p:nvSpPr>
        <p:spPr>
          <a:ln/>
        </p:spPr>
      </p:sp>
      <p:sp>
        <p:nvSpPr>
          <p:cNvPr id="432131" name="Rectangle 3">
            <a:extLst>
              <a:ext uri="{FF2B5EF4-FFF2-40B4-BE49-F238E27FC236}">
                <a16:creationId xmlns:a16="http://schemas.microsoft.com/office/drawing/2014/main" id="{1C16324D-C258-40F6-A377-7249A5130D39}"/>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B5AC78E8-6E72-457E-A028-FF836F03FB2F}"/>
              </a:ext>
            </a:extLst>
          </p:cNvPr>
          <p:cNvSpPr>
            <a:spLocks noGrp="1" noChangeArrowheads="1"/>
          </p:cNvSpPr>
          <p:nvPr>
            <p:ph type="sldNum" sz="quarter" idx="5"/>
          </p:nvPr>
        </p:nvSpPr>
        <p:spPr>
          <a:ln/>
        </p:spPr>
        <p:txBody>
          <a:bodyPr/>
          <a:lstStyle/>
          <a:p>
            <a:fld id="{86045E23-25CC-4980-B645-924DBC8F160B}" type="slidenum">
              <a:rPr lang="cs-CZ" altLang="cs-CZ"/>
              <a:pPr/>
              <a:t>6</a:t>
            </a:fld>
            <a:endParaRPr lang="cs-CZ" altLang="cs-CZ"/>
          </a:p>
        </p:txBody>
      </p:sp>
      <p:sp>
        <p:nvSpPr>
          <p:cNvPr id="374786" name="Rectangle 2">
            <a:extLst>
              <a:ext uri="{FF2B5EF4-FFF2-40B4-BE49-F238E27FC236}">
                <a16:creationId xmlns:a16="http://schemas.microsoft.com/office/drawing/2014/main" id="{A9AEDA39-A44D-4B24-8ADC-9AFF8C9022A5}"/>
              </a:ext>
            </a:extLst>
          </p:cNvPr>
          <p:cNvSpPr>
            <a:spLocks noRot="1" noChangeArrowheads="1" noTextEdit="1"/>
          </p:cNvSpPr>
          <p:nvPr>
            <p:ph type="sldImg"/>
          </p:nvPr>
        </p:nvSpPr>
        <p:spPr>
          <a:ln/>
        </p:spPr>
      </p:sp>
      <p:sp>
        <p:nvSpPr>
          <p:cNvPr id="374787" name="Rectangle 3">
            <a:extLst>
              <a:ext uri="{FF2B5EF4-FFF2-40B4-BE49-F238E27FC236}">
                <a16:creationId xmlns:a16="http://schemas.microsoft.com/office/drawing/2014/main" id="{226F8952-122F-4B9F-A6BA-0ED33BF0A9B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621E9FA-FC0D-4FD3-B554-AFF6FFC2F1C2}"/>
              </a:ext>
            </a:extLst>
          </p:cNvPr>
          <p:cNvSpPr>
            <a:spLocks noGrp="1" noChangeArrowheads="1"/>
          </p:cNvSpPr>
          <p:nvPr>
            <p:ph type="sldNum" sz="quarter" idx="5"/>
          </p:nvPr>
        </p:nvSpPr>
        <p:spPr>
          <a:ln/>
        </p:spPr>
        <p:txBody>
          <a:bodyPr/>
          <a:lstStyle/>
          <a:p>
            <a:fld id="{894D1155-E423-42D9-A6CB-C255342499B3}" type="slidenum">
              <a:rPr lang="cs-CZ" altLang="cs-CZ"/>
              <a:pPr/>
              <a:t>60</a:t>
            </a:fld>
            <a:endParaRPr lang="cs-CZ" altLang="cs-CZ"/>
          </a:p>
        </p:txBody>
      </p:sp>
      <p:sp>
        <p:nvSpPr>
          <p:cNvPr id="433154" name="Rectangle 2">
            <a:extLst>
              <a:ext uri="{FF2B5EF4-FFF2-40B4-BE49-F238E27FC236}">
                <a16:creationId xmlns:a16="http://schemas.microsoft.com/office/drawing/2014/main" id="{9418E9EE-8BE3-4CD8-8439-A86710ED80C4}"/>
              </a:ext>
            </a:extLst>
          </p:cNvPr>
          <p:cNvSpPr>
            <a:spLocks noRot="1" noChangeArrowheads="1" noTextEdit="1"/>
          </p:cNvSpPr>
          <p:nvPr>
            <p:ph type="sldImg"/>
          </p:nvPr>
        </p:nvSpPr>
        <p:spPr>
          <a:ln/>
        </p:spPr>
      </p:sp>
      <p:sp>
        <p:nvSpPr>
          <p:cNvPr id="433155" name="Rectangle 3">
            <a:extLst>
              <a:ext uri="{FF2B5EF4-FFF2-40B4-BE49-F238E27FC236}">
                <a16:creationId xmlns:a16="http://schemas.microsoft.com/office/drawing/2014/main" id="{BDD4B32E-0812-45A2-91F7-1651A478AE9E}"/>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A141CE9-A221-4FE8-AD85-1BED131F2CFB}"/>
              </a:ext>
            </a:extLst>
          </p:cNvPr>
          <p:cNvSpPr>
            <a:spLocks noGrp="1" noChangeArrowheads="1"/>
          </p:cNvSpPr>
          <p:nvPr>
            <p:ph type="sldNum" sz="quarter" idx="5"/>
          </p:nvPr>
        </p:nvSpPr>
        <p:spPr>
          <a:ln/>
        </p:spPr>
        <p:txBody>
          <a:bodyPr/>
          <a:lstStyle/>
          <a:p>
            <a:fld id="{DCD06786-9BD4-4CAB-8C61-133D052A16A6}" type="slidenum">
              <a:rPr lang="cs-CZ" altLang="cs-CZ"/>
              <a:pPr/>
              <a:t>61</a:t>
            </a:fld>
            <a:endParaRPr lang="cs-CZ" altLang="cs-CZ"/>
          </a:p>
        </p:txBody>
      </p:sp>
      <p:sp>
        <p:nvSpPr>
          <p:cNvPr id="434178" name="Rectangle 2">
            <a:extLst>
              <a:ext uri="{FF2B5EF4-FFF2-40B4-BE49-F238E27FC236}">
                <a16:creationId xmlns:a16="http://schemas.microsoft.com/office/drawing/2014/main" id="{B953BB63-CB90-440A-8531-638D72269EB7}"/>
              </a:ext>
            </a:extLst>
          </p:cNvPr>
          <p:cNvSpPr>
            <a:spLocks noRot="1" noChangeArrowheads="1" noTextEdit="1"/>
          </p:cNvSpPr>
          <p:nvPr>
            <p:ph type="sldImg"/>
          </p:nvPr>
        </p:nvSpPr>
        <p:spPr>
          <a:ln/>
        </p:spPr>
      </p:sp>
      <p:sp>
        <p:nvSpPr>
          <p:cNvPr id="434179" name="Rectangle 3">
            <a:extLst>
              <a:ext uri="{FF2B5EF4-FFF2-40B4-BE49-F238E27FC236}">
                <a16:creationId xmlns:a16="http://schemas.microsoft.com/office/drawing/2014/main" id="{E95A5C19-43AA-43C9-B44D-ED25DCF1C24C}"/>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671ABE9C-EE0D-4915-9116-2D718B27C5AD}"/>
              </a:ext>
            </a:extLst>
          </p:cNvPr>
          <p:cNvSpPr>
            <a:spLocks noGrp="1" noChangeArrowheads="1"/>
          </p:cNvSpPr>
          <p:nvPr>
            <p:ph type="sldNum" sz="quarter" idx="5"/>
          </p:nvPr>
        </p:nvSpPr>
        <p:spPr>
          <a:ln/>
        </p:spPr>
        <p:txBody>
          <a:bodyPr/>
          <a:lstStyle/>
          <a:p>
            <a:fld id="{F09FBD16-A6ED-4C0A-B53B-53973758E0EF}" type="slidenum">
              <a:rPr lang="cs-CZ" altLang="cs-CZ"/>
              <a:pPr/>
              <a:t>62</a:t>
            </a:fld>
            <a:endParaRPr lang="cs-CZ" altLang="cs-CZ"/>
          </a:p>
        </p:txBody>
      </p:sp>
      <p:sp>
        <p:nvSpPr>
          <p:cNvPr id="435202" name="Rectangle 2">
            <a:extLst>
              <a:ext uri="{FF2B5EF4-FFF2-40B4-BE49-F238E27FC236}">
                <a16:creationId xmlns:a16="http://schemas.microsoft.com/office/drawing/2014/main" id="{B09C568C-385E-47CC-B087-598B16B2905B}"/>
              </a:ext>
            </a:extLst>
          </p:cNvPr>
          <p:cNvSpPr>
            <a:spLocks noRot="1" noChangeArrowheads="1" noTextEdit="1"/>
          </p:cNvSpPr>
          <p:nvPr>
            <p:ph type="sldImg"/>
          </p:nvPr>
        </p:nvSpPr>
        <p:spPr>
          <a:ln/>
        </p:spPr>
      </p:sp>
      <p:sp>
        <p:nvSpPr>
          <p:cNvPr id="435203" name="Rectangle 3">
            <a:extLst>
              <a:ext uri="{FF2B5EF4-FFF2-40B4-BE49-F238E27FC236}">
                <a16:creationId xmlns:a16="http://schemas.microsoft.com/office/drawing/2014/main" id="{7F3DBA93-30F8-46EF-99A5-5FA3A6B62477}"/>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4B9D2140-4ABD-485D-A475-C08448D1E6DA}"/>
              </a:ext>
            </a:extLst>
          </p:cNvPr>
          <p:cNvSpPr>
            <a:spLocks noGrp="1" noChangeArrowheads="1"/>
          </p:cNvSpPr>
          <p:nvPr>
            <p:ph type="sldNum" sz="quarter" idx="5"/>
          </p:nvPr>
        </p:nvSpPr>
        <p:spPr>
          <a:ln/>
        </p:spPr>
        <p:txBody>
          <a:bodyPr/>
          <a:lstStyle/>
          <a:p>
            <a:fld id="{AB10FB7A-42D6-4070-AE2F-27940204C85F}" type="slidenum">
              <a:rPr lang="cs-CZ" altLang="cs-CZ"/>
              <a:pPr/>
              <a:t>63</a:t>
            </a:fld>
            <a:endParaRPr lang="cs-CZ" altLang="cs-CZ"/>
          </a:p>
        </p:txBody>
      </p:sp>
      <p:sp>
        <p:nvSpPr>
          <p:cNvPr id="436226" name="Rectangle 2">
            <a:extLst>
              <a:ext uri="{FF2B5EF4-FFF2-40B4-BE49-F238E27FC236}">
                <a16:creationId xmlns:a16="http://schemas.microsoft.com/office/drawing/2014/main" id="{652BC1B1-70EA-48FC-AC8C-0D652B58F8C7}"/>
              </a:ext>
            </a:extLst>
          </p:cNvPr>
          <p:cNvSpPr>
            <a:spLocks noRot="1" noChangeArrowheads="1" noTextEdit="1"/>
          </p:cNvSpPr>
          <p:nvPr>
            <p:ph type="sldImg"/>
          </p:nvPr>
        </p:nvSpPr>
        <p:spPr>
          <a:ln/>
        </p:spPr>
      </p:sp>
      <p:sp>
        <p:nvSpPr>
          <p:cNvPr id="436227" name="Rectangle 3">
            <a:extLst>
              <a:ext uri="{FF2B5EF4-FFF2-40B4-BE49-F238E27FC236}">
                <a16:creationId xmlns:a16="http://schemas.microsoft.com/office/drawing/2014/main" id="{72900EA1-C0E2-40FF-991B-47D4ABEF7DA7}"/>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4505342-A05D-48B9-BA57-55A34ACA7963}"/>
              </a:ext>
            </a:extLst>
          </p:cNvPr>
          <p:cNvSpPr>
            <a:spLocks noGrp="1" noChangeArrowheads="1"/>
          </p:cNvSpPr>
          <p:nvPr>
            <p:ph type="sldNum" sz="quarter" idx="5"/>
          </p:nvPr>
        </p:nvSpPr>
        <p:spPr>
          <a:ln/>
        </p:spPr>
        <p:txBody>
          <a:bodyPr/>
          <a:lstStyle/>
          <a:p>
            <a:fld id="{B10AA1AA-F067-40A1-ABC4-85C759D0CB6C}" type="slidenum">
              <a:rPr lang="cs-CZ" altLang="cs-CZ"/>
              <a:pPr/>
              <a:t>64</a:t>
            </a:fld>
            <a:endParaRPr lang="cs-CZ" altLang="cs-CZ"/>
          </a:p>
        </p:txBody>
      </p:sp>
      <p:sp>
        <p:nvSpPr>
          <p:cNvPr id="437250" name="Rectangle 2">
            <a:extLst>
              <a:ext uri="{FF2B5EF4-FFF2-40B4-BE49-F238E27FC236}">
                <a16:creationId xmlns:a16="http://schemas.microsoft.com/office/drawing/2014/main" id="{4E4BB2E4-FEE6-4C5B-BE46-98EC6D677357}"/>
              </a:ext>
            </a:extLst>
          </p:cNvPr>
          <p:cNvSpPr>
            <a:spLocks noRot="1" noChangeArrowheads="1" noTextEdit="1"/>
          </p:cNvSpPr>
          <p:nvPr>
            <p:ph type="sldImg"/>
          </p:nvPr>
        </p:nvSpPr>
        <p:spPr>
          <a:ln/>
        </p:spPr>
      </p:sp>
      <p:sp>
        <p:nvSpPr>
          <p:cNvPr id="437251" name="Rectangle 3">
            <a:extLst>
              <a:ext uri="{FF2B5EF4-FFF2-40B4-BE49-F238E27FC236}">
                <a16:creationId xmlns:a16="http://schemas.microsoft.com/office/drawing/2014/main" id="{93543109-7DC8-4114-8D8A-AE15A6D3E031}"/>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01CCA2E7-0B95-4679-8A82-2548B54D2CB0}"/>
              </a:ext>
            </a:extLst>
          </p:cNvPr>
          <p:cNvSpPr>
            <a:spLocks noGrp="1" noChangeArrowheads="1"/>
          </p:cNvSpPr>
          <p:nvPr>
            <p:ph type="sldNum" sz="quarter" idx="5"/>
          </p:nvPr>
        </p:nvSpPr>
        <p:spPr>
          <a:ln/>
        </p:spPr>
        <p:txBody>
          <a:bodyPr/>
          <a:lstStyle/>
          <a:p>
            <a:fld id="{42D88643-9B5B-413D-82D4-010621552E68}" type="slidenum">
              <a:rPr lang="cs-CZ" altLang="cs-CZ"/>
              <a:pPr/>
              <a:t>65</a:t>
            </a:fld>
            <a:endParaRPr lang="cs-CZ" altLang="cs-CZ"/>
          </a:p>
        </p:txBody>
      </p:sp>
      <p:sp>
        <p:nvSpPr>
          <p:cNvPr id="438274" name="Rectangle 2">
            <a:extLst>
              <a:ext uri="{FF2B5EF4-FFF2-40B4-BE49-F238E27FC236}">
                <a16:creationId xmlns:a16="http://schemas.microsoft.com/office/drawing/2014/main" id="{57E5C97A-1C46-40BF-A433-A0620C5EE400}"/>
              </a:ext>
            </a:extLst>
          </p:cNvPr>
          <p:cNvSpPr>
            <a:spLocks noRot="1" noChangeArrowheads="1" noTextEdit="1"/>
          </p:cNvSpPr>
          <p:nvPr>
            <p:ph type="sldImg"/>
          </p:nvPr>
        </p:nvSpPr>
        <p:spPr>
          <a:ln/>
        </p:spPr>
      </p:sp>
      <p:sp>
        <p:nvSpPr>
          <p:cNvPr id="438275" name="Rectangle 3">
            <a:extLst>
              <a:ext uri="{FF2B5EF4-FFF2-40B4-BE49-F238E27FC236}">
                <a16:creationId xmlns:a16="http://schemas.microsoft.com/office/drawing/2014/main" id="{A9AE2E52-23B7-4882-87F0-42C95DD8F9B2}"/>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E4EC9EEB-EF48-492E-A97B-F8B265A8A6ED}"/>
              </a:ext>
            </a:extLst>
          </p:cNvPr>
          <p:cNvSpPr>
            <a:spLocks noGrp="1" noChangeArrowheads="1"/>
          </p:cNvSpPr>
          <p:nvPr>
            <p:ph type="sldNum" sz="quarter" idx="5"/>
          </p:nvPr>
        </p:nvSpPr>
        <p:spPr>
          <a:ln/>
        </p:spPr>
        <p:txBody>
          <a:bodyPr/>
          <a:lstStyle/>
          <a:p>
            <a:fld id="{9424C307-885A-4599-90E5-858D09EDFD53}" type="slidenum">
              <a:rPr lang="cs-CZ" altLang="cs-CZ"/>
              <a:pPr/>
              <a:t>66</a:t>
            </a:fld>
            <a:endParaRPr lang="cs-CZ" altLang="cs-CZ"/>
          </a:p>
        </p:txBody>
      </p:sp>
      <p:sp>
        <p:nvSpPr>
          <p:cNvPr id="288770" name="Rectangle 2">
            <a:extLst>
              <a:ext uri="{FF2B5EF4-FFF2-40B4-BE49-F238E27FC236}">
                <a16:creationId xmlns:a16="http://schemas.microsoft.com/office/drawing/2014/main" id="{9D4FF172-1A77-4111-9500-4FA627A34239}"/>
              </a:ext>
            </a:extLst>
          </p:cNvPr>
          <p:cNvSpPr>
            <a:spLocks noRot="1" noChangeArrowheads="1" noTextEdit="1"/>
          </p:cNvSpPr>
          <p:nvPr>
            <p:ph type="sldImg"/>
          </p:nvPr>
        </p:nvSpPr>
        <p:spPr>
          <a:ln/>
        </p:spPr>
      </p:sp>
      <p:sp>
        <p:nvSpPr>
          <p:cNvPr id="288771" name="Rectangle 3">
            <a:extLst>
              <a:ext uri="{FF2B5EF4-FFF2-40B4-BE49-F238E27FC236}">
                <a16:creationId xmlns:a16="http://schemas.microsoft.com/office/drawing/2014/main" id="{F6053C4E-FD2D-42A2-B168-CF25AE336995}"/>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C5EA4E8-EF3B-431E-B10D-2ACFF3201964}"/>
              </a:ext>
            </a:extLst>
          </p:cNvPr>
          <p:cNvSpPr>
            <a:spLocks noGrp="1" noChangeArrowheads="1"/>
          </p:cNvSpPr>
          <p:nvPr>
            <p:ph type="sldNum" sz="quarter" idx="5"/>
          </p:nvPr>
        </p:nvSpPr>
        <p:spPr>
          <a:ln/>
        </p:spPr>
        <p:txBody>
          <a:bodyPr/>
          <a:lstStyle/>
          <a:p>
            <a:fld id="{158AB202-3E3C-4E89-A726-3C6AF16334F2}" type="slidenum">
              <a:rPr lang="cs-CZ" altLang="cs-CZ"/>
              <a:pPr/>
              <a:t>7</a:t>
            </a:fld>
            <a:endParaRPr lang="cs-CZ" altLang="cs-CZ"/>
          </a:p>
        </p:txBody>
      </p:sp>
      <p:sp>
        <p:nvSpPr>
          <p:cNvPr id="356354" name="Rectangle 2">
            <a:extLst>
              <a:ext uri="{FF2B5EF4-FFF2-40B4-BE49-F238E27FC236}">
                <a16:creationId xmlns:a16="http://schemas.microsoft.com/office/drawing/2014/main" id="{3E7ABFB1-FC94-4E59-A0C6-20F952458AD4}"/>
              </a:ext>
            </a:extLst>
          </p:cNvPr>
          <p:cNvSpPr>
            <a:spLocks noRot="1" noChangeArrowheads="1" noTextEdit="1"/>
          </p:cNvSpPr>
          <p:nvPr>
            <p:ph type="sldImg"/>
          </p:nvPr>
        </p:nvSpPr>
        <p:spPr>
          <a:ln/>
        </p:spPr>
      </p:sp>
      <p:sp>
        <p:nvSpPr>
          <p:cNvPr id="356355" name="Rectangle 3">
            <a:extLst>
              <a:ext uri="{FF2B5EF4-FFF2-40B4-BE49-F238E27FC236}">
                <a16:creationId xmlns:a16="http://schemas.microsoft.com/office/drawing/2014/main" id="{9CBAAEA6-062D-434B-9982-2F61EDB9900B}"/>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FBE510DC-DF3D-4D69-97B1-165089E95BE8}"/>
              </a:ext>
            </a:extLst>
          </p:cNvPr>
          <p:cNvSpPr>
            <a:spLocks noGrp="1" noChangeArrowheads="1"/>
          </p:cNvSpPr>
          <p:nvPr>
            <p:ph type="sldNum" sz="quarter" idx="5"/>
          </p:nvPr>
        </p:nvSpPr>
        <p:spPr>
          <a:ln/>
        </p:spPr>
        <p:txBody>
          <a:bodyPr/>
          <a:lstStyle/>
          <a:p>
            <a:fld id="{CEA2F8FA-5CB7-4A3A-9D8F-774743D9CED6}" type="slidenum">
              <a:rPr lang="cs-CZ" altLang="cs-CZ"/>
              <a:pPr/>
              <a:t>8</a:t>
            </a:fld>
            <a:endParaRPr lang="cs-CZ" altLang="cs-CZ"/>
          </a:p>
        </p:txBody>
      </p:sp>
      <p:sp>
        <p:nvSpPr>
          <p:cNvPr id="293890" name="Rectangle 2">
            <a:extLst>
              <a:ext uri="{FF2B5EF4-FFF2-40B4-BE49-F238E27FC236}">
                <a16:creationId xmlns:a16="http://schemas.microsoft.com/office/drawing/2014/main" id="{68CD141D-47E6-4963-ADDA-F7F0E98D6C15}"/>
              </a:ext>
            </a:extLst>
          </p:cNvPr>
          <p:cNvSpPr>
            <a:spLocks noRot="1" noChangeArrowheads="1" noTextEdit="1"/>
          </p:cNvSpPr>
          <p:nvPr>
            <p:ph type="sldImg"/>
          </p:nvPr>
        </p:nvSpPr>
        <p:spPr>
          <a:ln/>
        </p:spPr>
      </p:sp>
      <p:sp>
        <p:nvSpPr>
          <p:cNvPr id="293891" name="Rectangle 3">
            <a:extLst>
              <a:ext uri="{FF2B5EF4-FFF2-40B4-BE49-F238E27FC236}">
                <a16:creationId xmlns:a16="http://schemas.microsoft.com/office/drawing/2014/main" id="{44863A32-3BAB-43C6-ACA5-1CEC735F677D}"/>
              </a:ext>
            </a:extLst>
          </p:cNvPr>
          <p:cNvSpPr>
            <a:spLocks noGrp="1" noChangeArrowheads="1"/>
          </p:cNvSpPr>
          <p:nvPr>
            <p:ph type="body" idx="1"/>
          </p:nvPr>
        </p:nvSpPr>
        <p:spPr/>
        <p:txBody>
          <a:bodyPr/>
          <a:lstStyle/>
          <a:p>
            <a:endParaRPr lang="cs-CZ" altLang="cs-CZ"/>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BA1B24E-AC6E-4010-A167-5E40FD726EC7}"/>
              </a:ext>
            </a:extLst>
          </p:cNvPr>
          <p:cNvSpPr>
            <a:spLocks noGrp="1" noChangeArrowheads="1"/>
          </p:cNvSpPr>
          <p:nvPr>
            <p:ph type="sldNum" sz="quarter" idx="5"/>
          </p:nvPr>
        </p:nvSpPr>
        <p:spPr>
          <a:ln/>
        </p:spPr>
        <p:txBody>
          <a:bodyPr/>
          <a:lstStyle/>
          <a:p>
            <a:fld id="{387772B4-D204-424D-8F99-C3117A0D6A53}" type="slidenum">
              <a:rPr lang="cs-CZ" altLang="cs-CZ"/>
              <a:pPr/>
              <a:t>9</a:t>
            </a:fld>
            <a:endParaRPr lang="cs-CZ" altLang="cs-CZ"/>
          </a:p>
        </p:txBody>
      </p:sp>
      <p:sp>
        <p:nvSpPr>
          <p:cNvPr id="230402" name="Rectangle 2">
            <a:extLst>
              <a:ext uri="{FF2B5EF4-FFF2-40B4-BE49-F238E27FC236}">
                <a16:creationId xmlns:a16="http://schemas.microsoft.com/office/drawing/2014/main" id="{0608484F-F943-464C-86C1-5571E3DC31AE}"/>
              </a:ext>
            </a:extLst>
          </p:cNvPr>
          <p:cNvSpPr>
            <a:spLocks noRot="1" noChangeArrowheads="1" noTextEdit="1"/>
          </p:cNvSpPr>
          <p:nvPr>
            <p:ph type="sldImg"/>
          </p:nvPr>
        </p:nvSpPr>
        <p:spPr>
          <a:ln/>
        </p:spPr>
      </p:sp>
      <p:sp>
        <p:nvSpPr>
          <p:cNvPr id="230403" name="Rectangle 3">
            <a:extLst>
              <a:ext uri="{FF2B5EF4-FFF2-40B4-BE49-F238E27FC236}">
                <a16:creationId xmlns:a16="http://schemas.microsoft.com/office/drawing/2014/main" id="{25F1CB12-171B-4884-AB30-1F5DBE0B0061}"/>
              </a:ext>
            </a:extLst>
          </p:cNvPr>
          <p:cNvSpPr>
            <a:spLocks noGrp="1" noChangeArrowheads="1"/>
          </p:cNvSpPr>
          <p:nvPr>
            <p:ph type="body" idx="1"/>
          </p:nvPr>
        </p:nvSpPr>
        <p:spPr/>
        <p:txBody>
          <a:bodyPr/>
          <a:lstStyle/>
          <a:p>
            <a:endParaRPr lang="cs-CZ" altLang="cs-CZ"/>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5A52FBA3-03A0-4B96-B7BD-08535157C90D}"/>
              </a:ext>
            </a:extLst>
          </p:cNvPr>
          <p:cNvSpPr>
            <a:spLocks noGrp="1" noChangeArrowheads="1"/>
          </p:cNvSpPr>
          <p:nvPr>
            <p:ph type="ctrTitle" sz="quarter"/>
          </p:nvPr>
        </p:nvSpPr>
        <p:spPr>
          <a:xfrm>
            <a:off x="685800" y="1676400"/>
            <a:ext cx="7772400" cy="1828800"/>
          </a:xfrm>
        </p:spPr>
        <p:txBody>
          <a:bodyPr/>
          <a:lstStyle>
            <a:lvl1pPr>
              <a:defRPr/>
            </a:lvl1pPr>
          </a:lstStyle>
          <a:p>
            <a:pPr lvl="0"/>
            <a:r>
              <a:rPr lang="cs-CZ" altLang="cs-CZ" noProof="0"/>
              <a:t>Klepnutím lze upravit styl předlohy nadpisů.</a:t>
            </a:r>
          </a:p>
        </p:txBody>
      </p:sp>
      <p:sp>
        <p:nvSpPr>
          <p:cNvPr id="5123" name="Rectangle 3">
            <a:extLst>
              <a:ext uri="{FF2B5EF4-FFF2-40B4-BE49-F238E27FC236}">
                <a16:creationId xmlns:a16="http://schemas.microsoft.com/office/drawing/2014/main" id="{8C3A4EE7-C195-401F-93BF-10FBBFDC02AC}"/>
              </a:ext>
            </a:extLst>
          </p:cNvPr>
          <p:cNvSpPr>
            <a:spLocks noGrp="1" noChangeArrowheads="1"/>
          </p:cNvSpPr>
          <p:nvPr>
            <p:ph type="subTitle" sz="quarter"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cs-CZ" altLang="cs-CZ" noProof="0"/>
              <a:t>Klepnutím lze upravit styl předlohy podnadpisů.</a:t>
            </a:r>
          </a:p>
        </p:txBody>
      </p:sp>
      <p:sp>
        <p:nvSpPr>
          <p:cNvPr id="5124" name="Rectangle 4">
            <a:extLst>
              <a:ext uri="{FF2B5EF4-FFF2-40B4-BE49-F238E27FC236}">
                <a16:creationId xmlns:a16="http://schemas.microsoft.com/office/drawing/2014/main" id="{AA6AF33D-B62F-41D9-83B7-010ECB64356E}"/>
              </a:ext>
            </a:extLst>
          </p:cNvPr>
          <p:cNvSpPr>
            <a:spLocks noGrp="1" noChangeArrowheads="1"/>
          </p:cNvSpPr>
          <p:nvPr>
            <p:ph type="dt" sz="quarter" idx="2"/>
          </p:nvPr>
        </p:nvSpPr>
        <p:spPr/>
        <p:txBody>
          <a:bodyPr/>
          <a:lstStyle>
            <a:lvl1pPr>
              <a:defRPr/>
            </a:lvl1pPr>
          </a:lstStyle>
          <a:p>
            <a:endParaRPr lang="cs-CZ" altLang="cs-CZ"/>
          </a:p>
        </p:txBody>
      </p:sp>
      <p:sp>
        <p:nvSpPr>
          <p:cNvPr id="5125" name="Rectangle 5">
            <a:extLst>
              <a:ext uri="{FF2B5EF4-FFF2-40B4-BE49-F238E27FC236}">
                <a16:creationId xmlns:a16="http://schemas.microsoft.com/office/drawing/2014/main" id="{31A78B76-B1D8-4993-AD19-E79C55C9951C}"/>
              </a:ext>
            </a:extLst>
          </p:cNvPr>
          <p:cNvSpPr>
            <a:spLocks noGrp="1" noChangeArrowheads="1"/>
          </p:cNvSpPr>
          <p:nvPr>
            <p:ph type="ftr" sz="quarter" idx="3"/>
          </p:nvPr>
        </p:nvSpPr>
        <p:spPr/>
        <p:txBody>
          <a:bodyPr/>
          <a:lstStyle>
            <a:lvl1pPr>
              <a:defRPr/>
            </a:lvl1pPr>
          </a:lstStyle>
          <a:p>
            <a:endParaRPr lang="cs-CZ" altLang="cs-CZ"/>
          </a:p>
        </p:txBody>
      </p:sp>
      <p:sp>
        <p:nvSpPr>
          <p:cNvPr id="5126" name="Rectangle 6">
            <a:extLst>
              <a:ext uri="{FF2B5EF4-FFF2-40B4-BE49-F238E27FC236}">
                <a16:creationId xmlns:a16="http://schemas.microsoft.com/office/drawing/2014/main" id="{DADC8DBF-D00A-4A56-B484-BC89B0EB7AF9}"/>
              </a:ext>
            </a:extLst>
          </p:cNvPr>
          <p:cNvSpPr>
            <a:spLocks noGrp="1" noChangeArrowheads="1"/>
          </p:cNvSpPr>
          <p:nvPr>
            <p:ph type="sldNum" sz="quarter" idx="4"/>
          </p:nvPr>
        </p:nvSpPr>
        <p:spPr/>
        <p:txBody>
          <a:bodyPr/>
          <a:lstStyle>
            <a:lvl1pPr>
              <a:defRPr/>
            </a:lvl1pPr>
          </a:lstStyle>
          <a:p>
            <a:fld id="{7A6057E2-6908-4664-AB12-F5E4E65988F1}" type="slidenum">
              <a:rPr lang="cs-CZ" altLang="cs-CZ"/>
              <a:pPr/>
              <a:t>‹#›</a:t>
            </a:fld>
            <a:endParaRPr lang="cs-CZ" altLang="cs-CZ"/>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42B4F10-B7FF-4E7E-8AB2-755C64AC123F}"/>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3F8C4837-20F1-43DE-9D41-A1679D03EA6F}"/>
              </a:ext>
            </a:extLst>
          </p:cNvPr>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4AF34C1-044B-4220-A49A-F5A7AFBA14DC}"/>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62491228-F8F7-4E0F-ABB7-F82A84099162}"/>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715913FF-C69E-4264-9FAA-08BF5E7938D2}"/>
              </a:ext>
            </a:extLst>
          </p:cNvPr>
          <p:cNvSpPr>
            <a:spLocks noGrp="1"/>
          </p:cNvSpPr>
          <p:nvPr>
            <p:ph type="sldNum" sz="quarter" idx="12"/>
          </p:nvPr>
        </p:nvSpPr>
        <p:spPr/>
        <p:txBody>
          <a:bodyPr/>
          <a:lstStyle>
            <a:lvl1pPr>
              <a:defRPr/>
            </a:lvl1pPr>
          </a:lstStyle>
          <a:p>
            <a:fld id="{CD714661-A4D2-4254-9E72-914466EF962C}" type="slidenum">
              <a:rPr lang="cs-CZ" altLang="cs-CZ"/>
              <a:pPr/>
              <a:t>‹#›</a:t>
            </a:fld>
            <a:endParaRPr lang="cs-CZ" altLang="cs-CZ"/>
          </a:p>
        </p:txBody>
      </p:sp>
    </p:spTree>
    <p:extLst>
      <p:ext uri="{BB962C8B-B14F-4D97-AF65-F5344CB8AC3E}">
        <p14:creationId xmlns:p14="http://schemas.microsoft.com/office/powerpoint/2010/main" val="1418810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90DDFDB-968C-4AE4-BEF6-6A19EA3616D1}"/>
              </a:ext>
            </a:extLst>
          </p:cNvPr>
          <p:cNvSpPr>
            <a:spLocks noGrp="1"/>
          </p:cNvSpPr>
          <p:nvPr>
            <p:ph type="title" orient="vert"/>
          </p:nvPr>
        </p:nvSpPr>
        <p:spPr>
          <a:xfrm>
            <a:off x="6629400" y="381000"/>
            <a:ext cx="2057400" cy="5715000"/>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E2492E32-AFF2-41AB-B5A9-9FFCCED5E81B}"/>
              </a:ext>
            </a:extLst>
          </p:cNvPr>
          <p:cNvSpPr>
            <a:spLocks noGrp="1"/>
          </p:cNvSpPr>
          <p:nvPr>
            <p:ph type="body" orient="vert" idx="1"/>
          </p:nvPr>
        </p:nvSpPr>
        <p:spPr>
          <a:xfrm>
            <a:off x="457200" y="381000"/>
            <a:ext cx="6019800" cy="5715000"/>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C610EB59-BFA0-4746-9549-88807F9889CA}"/>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08812FE7-7BA4-4791-B6D2-31B638440323}"/>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E848801B-C392-4955-BB49-2E410E1736A1}"/>
              </a:ext>
            </a:extLst>
          </p:cNvPr>
          <p:cNvSpPr>
            <a:spLocks noGrp="1"/>
          </p:cNvSpPr>
          <p:nvPr>
            <p:ph type="sldNum" sz="quarter" idx="12"/>
          </p:nvPr>
        </p:nvSpPr>
        <p:spPr/>
        <p:txBody>
          <a:bodyPr/>
          <a:lstStyle>
            <a:lvl1pPr>
              <a:defRPr/>
            </a:lvl1pPr>
          </a:lstStyle>
          <a:p>
            <a:fld id="{77DC42EB-C3E3-4BF9-B22B-A14EACA357F8}" type="slidenum">
              <a:rPr lang="cs-CZ" altLang="cs-CZ"/>
              <a:pPr/>
              <a:t>‹#›</a:t>
            </a:fld>
            <a:endParaRPr lang="cs-CZ" altLang="cs-CZ"/>
          </a:p>
        </p:txBody>
      </p:sp>
    </p:spTree>
    <p:extLst>
      <p:ext uri="{BB962C8B-B14F-4D97-AF65-F5344CB8AC3E}">
        <p14:creationId xmlns:p14="http://schemas.microsoft.com/office/powerpoint/2010/main" val="2055989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Nadpis, text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5F7213-0150-4CF8-9F02-B2CAB7E4F648}"/>
              </a:ext>
            </a:extLst>
          </p:cNvPr>
          <p:cNvSpPr>
            <a:spLocks noGrp="1"/>
          </p:cNvSpPr>
          <p:nvPr>
            <p:ph type="title"/>
          </p:nvPr>
        </p:nvSpPr>
        <p:spPr>
          <a:xfrm>
            <a:off x="457200" y="381000"/>
            <a:ext cx="8229600" cy="1371600"/>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A7837CC0-FA01-4E52-A756-DC24BD6CD3CF}"/>
              </a:ext>
            </a:extLst>
          </p:cNvPr>
          <p:cNvSpPr>
            <a:spLocks noGrp="1"/>
          </p:cNvSpPr>
          <p:nvPr>
            <p:ph type="body" sz="half" idx="1"/>
          </p:nvPr>
        </p:nvSpPr>
        <p:spPr>
          <a:xfrm>
            <a:off x="457200" y="1981200"/>
            <a:ext cx="40386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4D8AD42F-4F2E-499F-9663-2EB1EA593F9C}"/>
              </a:ext>
            </a:extLst>
          </p:cNvPr>
          <p:cNvSpPr>
            <a:spLocks noGrp="1"/>
          </p:cNvSpPr>
          <p:nvPr>
            <p:ph sz="half" idx="2"/>
          </p:nvPr>
        </p:nvSpPr>
        <p:spPr>
          <a:xfrm>
            <a:off x="4648200" y="1981200"/>
            <a:ext cx="40386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8571A7C-0489-4BC5-B228-D4CD843A2ECF}"/>
              </a:ext>
            </a:extLst>
          </p:cNvPr>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FA6E4777-1D6C-435A-839A-930FCFB35E10}"/>
              </a:ext>
            </a:extLst>
          </p:cNvPr>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27B23FDF-F0B2-427D-8A07-816D175ED40C}"/>
              </a:ext>
            </a:extLst>
          </p:cNvPr>
          <p:cNvSpPr>
            <a:spLocks noGrp="1"/>
          </p:cNvSpPr>
          <p:nvPr>
            <p:ph type="sldNum" sz="quarter" idx="12"/>
          </p:nvPr>
        </p:nvSpPr>
        <p:spPr>
          <a:xfrm>
            <a:off x="6553200" y="6245225"/>
            <a:ext cx="2133600" cy="476250"/>
          </a:xfrm>
        </p:spPr>
        <p:txBody>
          <a:bodyPr/>
          <a:lstStyle>
            <a:lvl1pPr>
              <a:defRPr/>
            </a:lvl1pPr>
          </a:lstStyle>
          <a:p>
            <a:fld id="{89641A55-12D9-46A9-92BB-11FA4D7D4590}" type="slidenum">
              <a:rPr lang="cs-CZ" altLang="cs-CZ"/>
              <a:pPr/>
              <a:t>‹#›</a:t>
            </a:fld>
            <a:endParaRPr lang="cs-CZ" altLang="cs-CZ"/>
          </a:p>
        </p:txBody>
      </p:sp>
    </p:spTree>
    <p:extLst>
      <p:ext uri="{BB962C8B-B14F-4D97-AF65-F5344CB8AC3E}">
        <p14:creationId xmlns:p14="http://schemas.microsoft.com/office/powerpoint/2010/main" val="3791769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Nadpis, text a 2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3E13C6-CE89-4D06-AF32-D93CABAF67CF}"/>
              </a:ext>
            </a:extLst>
          </p:cNvPr>
          <p:cNvSpPr>
            <a:spLocks noGrp="1"/>
          </p:cNvSpPr>
          <p:nvPr>
            <p:ph type="title"/>
          </p:nvPr>
        </p:nvSpPr>
        <p:spPr>
          <a:xfrm>
            <a:off x="457200" y="381000"/>
            <a:ext cx="8229600" cy="1371600"/>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4CF6C769-890D-44B7-BF8C-A8CC1F5758AC}"/>
              </a:ext>
            </a:extLst>
          </p:cNvPr>
          <p:cNvSpPr>
            <a:spLocks noGrp="1"/>
          </p:cNvSpPr>
          <p:nvPr>
            <p:ph type="body" sz="half" idx="1"/>
          </p:nvPr>
        </p:nvSpPr>
        <p:spPr>
          <a:xfrm>
            <a:off x="457200" y="1981200"/>
            <a:ext cx="40386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FCCDDBA4-C5FF-46DA-96D2-717D097C072B}"/>
              </a:ext>
            </a:extLst>
          </p:cNvPr>
          <p:cNvSpPr>
            <a:spLocks noGrp="1"/>
          </p:cNvSpPr>
          <p:nvPr>
            <p:ph sz="quarter" idx="2"/>
          </p:nvPr>
        </p:nvSpPr>
        <p:spPr>
          <a:xfrm>
            <a:off x="4648200" y="1981200"/>
            <a:ext cx="4038600" cy="1981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obsah 4">
            <a:extLst>
              <a:ext uri="{FF2B5EF4-FFF2-40B4-BE49-F238E27FC236}">
                <a16:creationId xmlns:a16="http://schemas.microsoft.com/office/drawing/2014/main" id="{E6E9E3A8-422F-4117-94C4-93B1D8F91978}"/>
              </a:ext>
            </a:extLst>
          </p:cNvPr>
          <p:cNvSpPr>
            <a:spLocks noGrp="1"/>
          </p:cNvSpPr>
          <p:nvPr>
            <p:ph sz="quarter" idx="3"/>
          </p:nvPr>
        </p:nvSpPr>
        <p:spPr>
          <a:xfrm>
            <a:off x="4648200" y="4114800"/>
            <a:ext cx="4038600" cy="19812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datum 5">
            <a:extLst>
              <a:ext uri="{FF2B5EF4-FFF2-40B4-BE49-F238E27FC236}">
                <a16:creationId xmlns:a16="http://schemas.microsoft.com/office/drawing/2014/main" id="{EE59CC0D-CF3E-4949-A2DB-AC2C26C00677}"/>
              </a:ext>
            </a:extLst>
          </p:cNvPr>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7" name="Zástupný symbol pro zápatí 6">
            <a:extLst>
              <a:ext uri="{FF2B5EF4-FFF2-40B4-BE49-F238E27FC236}">
                <a16:creationId xmlns:a16="http://schemas.microsoft.com/office/drawing/2014/main" id="{3D4BC615-C897-40ED-BDEC-27D5F4A6B3C8}"/>
              </a:ext>
            </a:extLst>
          </p:cNvPr>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8" name="Zástupný symbol pro číslo snímku 7">
            <a:extLst>
              <a:ext uri="{FF2B5EF4-FFF2-40B4-BE49-F238E27FC236}">
                <a16:creationId xmlns:a16="http://schemas.microsoft.com/office/drawing/2014/main" id="{F8948662-FDDF-489F-B886-D17D814DBD74}"/>
              </a:ext>
            </a:extLst>
          </p:cNvPr>
          <p:cNvSpPr>
            <a:spLocks noGrp="1"/>
          </p:cNvSpPr>
          <p:nvPr>
            <p:ph type="sldNum" sz="quarter" idx="12"/>
          </p:nvPr>
        </p:nvSpPr>
        <p:spPr>
          <a:xfrm>
            <a:off x="6553200" y="6245225"/>
            <a:ext cx="2133600" cy="476250"/>
          </a:xfrm>
        </p:spPr>
        <p:txBody>
          <a:bodyPr/>
          <a:lstStyle>
            <a:lvl1pPr>
              <a:defRPr/>
            </a:lvl1pPr>
          </a:lstStyle>
          <a:p>
            <a:fld id="{8FF7C5C4-6A3E-419F-B5D6-EDF1EEBBEE06}" type="slidenum">
              <a:rPr lang="cs-CZ" altLang="cs-CZ"/>
              <a:pPr/>
              <a:t>‹#›</a:t>
            </a:fld>
            <a:endParaRPr lang="cs-CZ" altLang="cs-CZ"/>
          </a:p>
        </p:txBody>
      </p:sp>
    </p:spTree>
    <p:extLst>
      <p:ext uri="{BB962C8B-B14F-4D97-AF65-F5344CB8AC3E}">
        <p14:creationId xmlns:p14="http://schemas.microsoft.com/office/powerpoint/2010/main" val="6876075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Obsah">
    <p:spTree>
      <p:nvGrpSpPr>
        <p:cNvPr id="1" name=""/>
        <p:cNvGrpSpPr/>
        <p:nvPr/>
      </p:nvGrpSpPr>
      <p:grpSpPr>
        <a:xfrm>
          <a:off x="0" y="0"/>
          <a:ext cx="0" cy="0"/>
          <a:chOff x="0" y="0"/>
          <a:chExt cx="0" cy="0"/>
        </a:xfrm>
      </p:grpSpPr>
      <p:sp>
        <p:nvSpPr>
          <p:cNvPr id="2" name="Zástupný symbol pro obsah 1">
            <a:extLst>
              <a:ext uri="{FF2B5EF4-FFF2-40B4-BE49-F238E27FC236}">
                <a16:creationId xmlns:a16="http://schemas.microsoft.com/office/drawing/2014/main" id="{2DD3DBB6-7491-443E-A502-D4F56C1FDF09}"/>
              </a:ext>
            </a:extLst>
          </p:cNvPr>
          <p:cNvSpPr>
            <a:spLocks noGrp="1"/>
          </p:cNvSpPr>
          <p:nvPr>
            <p:ph/>
          </p:nvPr>
        </p:nvSpPr>
        <p:spPr>
          <a:xfrm>
            <a:off x="457200" y="381000"/>
            <a:ext cx="8229600" cy="57150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3" name="Zástupný symbol pro datum 2">
            <a:extLst>
              <a:ext uri="{FF2B5EF4-FFF2-40B4-BE49-F238E27FC236}">
                <a16:creationId xmlns:a16="http://schemas.microsoft.com/office/drawing/2014/main" id="{E13B3A4D-BCFE-4B1E-8512-56EE744628E6}"/>
              </a:ext>
            </a:extLst>
          </p:cNvPr>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74B22467-EACC-4927-9CC8-7CE823AE9237}"/>
              </a:ext>
            </a:extLst>
          </p:cNvPr>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35994FA5-4BC2-407F-B2F4-E00871A036CA}"/>
              </a:ext>
            </a:extLst>
          </p:cNvPr>
          <p:cNvSpPr>
            <a:spLocks noGrp="1"/>
          </p:cNvSpPr>
          <p:nvPr>
            <p:ph type="sldNum" sz="quarter" idx="12"/>
          </p:nvPr>
        </p:nvSpPr>
        <p:spPr>
          <a:xfrm>
            <a:off x="6553200" y="6245225"/>
            <a:ext cx="2133600" cy="476250"/>
          </a:xfrm>
        </p:spPr>
        <p:txBody>
          <a:bodyPr/>
          <a:lstStyle>
            <a:lvl1pPr>
              <a:defRPr/>
            </a:lvl1pPr>
          </a:lstStyle>
          <a:p>
            <a:fld id="{EBDC601D-7B08-4779-A9C8-33C4870BF489}" type="slidenum">
              <a:rPr lang="cs-CZ" altLang="cs-CZ"/>
              <a:pPr/>
              <a:t>‹#›</a:t>
            </a:fld>
            <a:endParaRPr lang="cs-CZ" altLang="cs-CZ"/>
          </a:p>
        </p:txBody>
      </p:sp>
    </p:spTree>
    <p:extLst>
      <p:ext uri="{BB962C8B-B14F-4D97-AF65-F5344CB8AC3E}">
        <p14:creationId xmlns:p14="http://schemas.microsoft.com/office/powerpoint/2010/main" val="2458346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bl" preserve="1">
  <p:cSld name="Nadpis a tabulka">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57A7409-3923-4A97-AC5C-362405E4B43B}"/>
              </a:ext>
            </a:extLst>
          </p:cNvPr>
          <p:cNvSpPr>
            <a:spLocks noGrp="1"/>
          </p:cNvSpPr>
          <p:nvPr>
            <p:ph type="title"/>
          </p:nvPr>
        </p:nvSpPr>
        <p:spPr>
          <a:xfrm>
            <a:off x="457200" y="381000"/>
            <a:ext cx="8229600" cy="1371600"/>
          </a:xfrm>
        </p:spPr>
        <p:txBody>
          <a:bodyPr/>
          <a:lstStyle/>
          <a:p>
            <a:r>
              <a:rPr lang="cs-CZ"/>
              <a:t>Kliknutím lze upravit styl.</a:t>
            </a:r>
          </a:p>
        </p:txBody>
      </p:sp>
      <p:sp>
        <p:nvSpPr>
          <p:cNvPr id="3" name="Zástupný symbol pro tabulku 2">
            <a:extLst>
              <a:ext uri="{FF2B5EF4-FFF2-40B4-BE49-F238E27FC236}">
                <a16:creationId xmlns:a16="http://schemas.microsoft.com/office/drawing/2014/main" id="{F4608795-49E7-4A38-A23A-8F77FB24D57F}"/>
              </a:ext>
            </a:extLst>
          </p:cNvPr>
          <p:cNvSpPr>
            <a:spLocks noGrp="1"/>
          </p:cNvSpPr>
          <p:nvPr>
            <p:ph type="tbl" idx="1"/>
          </p:nvPr>
        </p:nvSpPr>
        <p:spPr>
          <a:xfrm>
            <a:off x="457200" y="1981200"/>
            <a:ext cx="8229600" cy="4114800"/>
          </a:xfrm>
        </p:spPr>
        <p:txBody>
          <a:bodyPr/>
          <a:lstStyle/>
          <a:p>
            <a:endParaRPr lang="cs-CZ"/>
          </a:p>
        </p:txBody>
      </p:sp>
      <p:sp>
        <p:nvSpPr>
          <p:cNvPr id="4" name="Zástupný symbol pro datum 3">
            <a:extLst>
              <a:ext uri="{FF2B5EF4-FFF2-40B4-BE49-F238E27FC236}">
                <a16:creationId xmlns:a16="http://schemas.microsoft.com/office/drawing/2014/main" id="{EAFD75DE-A178-4291-8CCC-749CC4E5FA0B}"/>
              </a:ext>
            </a:extLst>
          </p:cNvPr>
          <p:cNvSpPr>
            <a:spLocks noGrp="1"/>
          </p:cNvSpPr>
          <p:nvPr>
            <p:ph type="dt" sz="half" idx="10"/>
          </p:nvPr>
        </p:nvSpPr>
        <p:spPr>
          <a:xfrm>
            <a:off x="457200" y="6245225"/>
            <a:ext cx="2133600" cy="476250"/>
          </a:xfrm>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FFB2CAE2-EAD8-4E37-B3C1-D17ECAB6CD1E}"/>
              </a:ext>
            </a:extLst>
          </p:cNvPr>
          <p:cNvSpPr>
            <a:spLocks noGrp="1"/>
          </p:cNvSpPr>
          <p:nvPr>
            <p:ph type="ftr" sz="quarter" idx="11"/>
          </p:nvPr>
        </p:nvSpPr>
        <p:spPr>
          <a:xfrm>
            <a:off x="3124200" y="6245225"/>
            <a:ext cx="2895600" cy="476250"/>
          </a:xfrm>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0E916E7D-4A43-4A9C-A68F-4B8427D56491}"/>
              </a:ext>
            </a:extLst>
          </p:cNvPr>
          <p:cNvSpPr>
            <a:spLocks noGrp="1"/>
          </p:cNvSpPr>
          <p:nvPr>
            <p:ph type="sldNum" sz="quarter" idx="12"/>
          </p:nvPr>
        </p:nvSpPr>
        <p:spPr>
          <a:xfrm>
            <a:off x="6553200" y="6245225"/>
            <a:ext cx="2133600" cy="476250"/>
          </a:xfrm>
        </p:spPr>
        <p:txBody>
          <a:bodyPr/>
          <a:lstStyle>
            <a:lvl1pPr>
              <a:defRPr/>
            </a:lvl1pPr>
          </a:lstStyle>
          <a:p>
            <a:fld id="{A47DF0DC-DF8F-4E9E-A588-6000FB1755A8}" type="slidenum">
              <a:rPr lang="cs-CZ" altLang="cs-CZ"/>
              <a:pPr/>
              <a:t>‹#›</a:t>
            </a:fld>
            <a:endParaRPr lang="cs-CZ" altLang="cs-CZ"/>
          </a:p>
        </p:txBody>
      </p:sp>
    </p:spTree>
    <p:extLst>
      <p:ext uri="{BB962C8B-B14F-4D97-AF65-F5344CB8AC3E}">
        <p14:creationId xmlns:p14="http://schemas.microsoft.com/office/powerpoint/2010/main" val="321574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CC7DABE8-1E16-40D4-AB7B-EA1E57DA7EC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3E4AB0B5-502A-4459-8193-9FF6E27BEEF9}"/>
              </a:ext>
            </a:extLst>
          </p:cNvPr>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F931B098-6715-4E4A-B2C7-D8E3CE6436CB}"/>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E636D928-3FF2-4B02-B8C8-9F16286B526D}"/>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97F5175F-E520-4C26-B8E1-62914F1E2A21}"/>
              </a:ext>
            </a:extLst>
          </p:cNvPr>
          <p:cNvSpPr>
            <a:spLocks noGrp="1"/>
          </p:cNvSpPr>
          <p:nvPr>
            <p:ph type="sldNum" sz="quarter" idx="12"/>
          </p:nvPr>
        </p:nvSpPr>
        <p:spPr/>
        <p:txBody>
          <a:bodyPr/>
          <a:lstStyle>
            <a:lvl1pPr>
              <a:defRPr/>
            </a:lvl1pPr>
          </a:lstStyle>
          <a:p>
            <a:fld id="{35BE972F-3866-4628-87AF-C15E4F4CD954}" type="slidenum">
              <a:rPr lang="cs-CZ" altLang="cs-CZ"/>
              <a:pPr/>
              <a:t>‹#›</a:t>
            </a:fld>
            <a:endParaRPr lang="cs-CZ" altLang="cs-CZ"/>
          </a:p>
        </p:txBody>
      </p:sp>
    </p:spTree>
    <p:extLst>
      <p:ext uri="{BB962C8B-B14F-4D97-AF65-F5344CB8AC3E}">
        <p14:creationId xmlns:p14="http://schemas.microsoft.com/office/powerpoint/2010/main" val="2955138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8FE1D7-A388-4E98-832C-4B587407F317}"/>
              </a:ext>
            </a:extLst>
          </p:cNvPr>
          <p:cNvSpPr>
            <a:spLocks noGrp="1"/>
          </p:cNvSpPr>
          <p:nvPr>
            <p:ph type="title"/>
          </p:nvPr>
        </p:nvSpPr>
        <p:spPr>
          <a:xfrm>
            <a:off x="623888" y="1709738"/>
            <a:ext cx="7886700" cy="2852737"/>
          </a:xfrm>
        </p:spPr>
        <p:txBody>
          <a:bodyPr anchor="b"/>
          <a:lstStyle>
            <a:lvl1pPr>
              <a:defRPr sz="6000"/>
            </a:lvl1pPr>
          </a:lstStyle>
          <a:p>
            <a:r>
              <a:rPr lang="cs-CZ"/>
              <a:t>Kliknutím lze upravit styl.</a:t>
            </a:r>
          </a:p>
        </p:txBody>
      </p:sp>
      <p:sp>
        <p:nvSpPr>
          <p:cNvPr id="3" name="Zástupný symbol pro text 2">
            <a:extLst>
              <a:ext uri="{FF2B5EF4-FFF2-40B4-BE49-F238E27FC236}">
                <a16:creationId xmlns:a16="http://schemas.microsoft.com/office/drawing/2014/main" id="{AC89A537-DD5F-4208-9CB1-685E937ED5C5}"/>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cs-CZ"/>
              <a:t>Upravte styly předlohy textu.</a:t>
            </a:r>
          </a:p>
        </p:txBody>
      </p:sp>
      <p:sp>
        <p:nvSpPr>
          <p:cNvPr id="4" name="Zástupný symbol pro datum 3">
            <a:extLst>
              <a:ext uri="{FF2B5EF4-FFF2-40B4-BE49-F238E27FC236}">
                <a16:creationId xmlns:a16="http://schemas.microsoft.com/office/drawing/2014/main" id="{D80B810B-EB57-405C-AA52-BC5B13F340BE}"/>
              </a:ext>
            </a:extLst>
          </p:cNvPr>
          <p:cNvSpPr>
            <a:spLocks noGrp="1"/>
          </p:cNvSpPr>
          <p:nvPr>
            <p:ph type="dt" sz="half" idx="10"/>
          </p:nvPr>
        </p:nvSpPr>
        <p:spPr/>
        <p:txBody>
          <a:bodyPr/>
          <a:lstStyle>
            <a:lvl1pPr>
              <a:defRPr/>
            </a:lvl1pPr>
          </a:lstStyle>
          <a:p>
            <a:endParaRPr lang="cs-CZ" altLang="cs-CZ"/>
          </a:p>
        </p:txBody>
      </p:sp>
      <p:sp>
        <p:nvSpPr>
          <p:cNvPr id="5" name="Zástupný symbol pro zápatí 4">
            <a:extLst>
              <a:ext uri="{FF2B5EF4-FFF2-40B4-BE49-F238E27FC236}">
                <a16:creationId xmlns:a16="http://schemas.microsoft.com/office/drawing/2014/main" id="{2D95CF58-469F-49C0-899E-5478AD1B0CD6}"/>
              </a:ext>
            </a:extLst>
          </p:cNvPr>
          <p:cNvSpPr>
            <a:spLocks noGrp="1"/>
          </p:cNvSpPr>
          <p:nvPr>
            <p:ph type="ftr" sz="quarter" idx="11"/>
          </p:nvPr>
        </p:nvSpPr>
        <p:spPr/>
        <p:txBody>
          <a:bodyPr/>
          <a:lstStyle>
            <a:lvl1pPr>
              <a:defRPr/>
            </a:lvl1pPr>
          </a:lstStyle>
          <a:p>
            <a:endParaRPr lang="cs-CZ" altLang="cs-CZ"/>
          </a:p>
        </p:txBody>
      </p:sp>
      <p:sp>
        <p:nvSpPr>
          <p:cNvPr id="6" name="Zástupný symbol pro číslo snímku 5">
            <a:extLst>
              <a:ext uri="{FF2B5EF4-FFF2-40B4-BE49-F238E27FC236}">
                <a16:creationId xmlns:a16="http://schemas.microsoft.com/office/drawing/2014/main" id="{F271105C-F439-4B4A-9B4C-2E9BAAB21E42}"/>
              </a:ext>
            </a:extLst>
          </p:cNvPr>
          <p:cNvSpPr>
            <a:spLocks noGrp="1"/>
          </p:cNvSpPr>
          <p:nvPr>
            <p:ph type="sldNum" sz="quarter" idx="12"/>
          </p:nvPr>
        </p:nvSpPr>
        <p:spPr/>
        <p:txBody>
          <a:bodyPr/>
          <a:lstStyle>
            <a:lvl1pPr>
              <a:defRPr/>
            </a:lvl1pPr>
          </a:lstStyle>
          <a:p>
            <a:fld id="{D394B973-B7ED-45F0-8C2E-B9FD40A678CF}" type="slidenum">
              <a:rPr lang="cs-CZ" altLang="cs-CZ"/>
              <a:pPr/>
              <a:t>‹#›</a:t>
            </a:fld>
            <a:endParaRPr lang="cs-CZ" altLang="cs-CZ"/>
          </a:p>
        </p:txBody>
      </p:sp>
    </p:spTree>
    <p:extLst>
      <p:ext uri="{BB962C8B-B14F-4D97-AF65-F5344CB8AC3E}">
        <p14:creationId xmlns:p14="http://schemas.microsoft.com/office/powerpoint/2010/main" val="23799255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77398E3-DF45-4FF4-80CD-0E8885980EC2}"/>
              </a:ext>
            </a:extLst>
          </p:cNvPr>
          <p:cNvSpPr>
            <a:spLocks noGrp="1"/>
          </p:cNvSpPr>
          <p:nvPr>
            <p:ph type="title"/>
          </p:nvPr>
        </p:nvSpPr>
        <p:spPr/>
        <p:txBody>
          <a:bodyPr/>
          <a:lstStyle/>
          <a:p>
            <a:r>
              <a:rPr lang="cs-CZ"/>
              <a:t>Kliknutím lze upravit styl.</a:t>
            </a:r>
          </a:p>
        </p:txBody>
      </p:sp>
      <p:sp>
        <p:nvSpPr>
          <p:cNvPr id="3" name="Zástupný symbol pro obsah 2">
            <a:extLst>
              <a:ext uri="{FF2B5EF4-FFF2-40B4-BE49-F238E27FC236}">
                <a16:creationId xmlns:a16="http://schemas.microsoft.com/office/drawing/2014/main" id="{B0587FBA-8615-4309-89F2-B1EBFC5461D8}"/>
              </a:ext>
            </a:extLst>
          </p:cNvPr>
          <p:cNvSpPr>
            <a:spLocks noGrp="1"/>
          </p:cNvSpPr>
          <p:nvPr>
            <p:ph sz="half" idx="1"/>
          </p:nvPr>
        </p:nvSpPr>
        <p:spPr>
          <a:xfrm>
            <a:off x="457200" y="1981200"/>
            <a:ext cx="40386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a:extLst>
              <a:ext uri="{FF2B5EF4-FFF2-40B4-BE49-F238E27FC236}">
                <a16:creationId xmlns:a16="http://schemas.microsoft.com/office/drawing/2014/main" id="{04BAFEA9-3937-49BA-AB24-EF10454EC0A1}"/>
              </a:ext>
            </a:extLst>
          </p:cNvPr>
          <p:cNvSpPr>
            <a:spLocks noGrp="1"/>
          </p:cNvSpPr>
          <p:nvPr>
            <p:ph sz="half" idx="2"/>
          </p:nvPr>
        </p:nvSpPr>
        <p:spPr>
          <a:xfrm>
            <a:off x="4648200" y="1981200"/>
            <a:ext cx="4038600" cy="4114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79CBBD3E-DCA7-479F-B710-9C4A4F97D9C4}"/>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FB897DFB-1076-433E-B98F-1CCD606270F1}"/>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6B4C39B0-1B99-49CA-AD51-89E38EE2E980}"/>
              </a:ext>
            </a:extLst>
          </p:cNvPr>
          <p:cNvSpPr>
            <a:spLocks noGrp="1"/>
          </p:cNvSpPr>
          <p:nvPr>
            <p:ph type="sldNum" sz="quarter" idx="12"/>
          </p:nvPr>
        </p:nvSpPr>
        <p:spPr/>
        <p:txBody>
          <a:bodyPr/>
          <a:lstStyle>
            <a:lvl1pPr>
              <a:defRPr/>
            </a:lvl1pPr>
          </a:lstStyle>
          <a:p>
            <a:fld id="{F5D2373F-7219-4906-9351-54EE1769E057}" type="slidenum">
              <a:rPr lang="cs-CZ" altLang="cs-CZ"/>
              <a:pPr/>
              <a:t>‹#›</a:t>
            </a:fld>
            <a:endParaRPr lang="cs-CZ" altLang="cs-CZ"/>
          </a:p>
        </p:txBody>
      </p:sp>
    </p:spTree>
    <p:extLst>
      <p:ext uri="{BB962C8B-B14F-4D97-AF65-F5344CB8AC3E}">
        <p14:creationId xmlns:p14="http://schemas.microsoft.com/office/powerpoint/2010/main" val="1806342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0BCF9CC-215F-4527-9F0C-7D2F1F4ED2BD}"/>
              </a:ext>
            </a:extLst>
          </p:cNvPr>
          <p:cNvSpPr>
            <a:spLocks noGrp="1"/>
          </p:cNvSpPr>
          <p:nvPr>
            <p:ph type="title"/>
          </p:nvPr>
        </p:nvSpPr>
        <p:spPr>
          <a:xfrm>
            <a:off x="630238" y="365125"/>
            <a:ext cx="7886700" cy="1325563"/>
          </a:xfrm>
        </p:spPr>
        <p:txBody>
          <a:bodyPr/>
          <a:lstStyle/>
          <a:p>
            <a:r>
              <a:rPr lang="cs-CZ"/>
              <a:t>Kliknutím lze upravit styl.</a:t>
            </a:r>
          </a:p>
        </p:txBody>
      </p:sp>
      <p:sp>
        <p:nvSpPr>
          <p:cNvPr id="3" name="Zástupný symbol pro text 2">
            <a:extLst>
              <a:ext uri="{FF2B5EF4-FFF2-40B4-BE49-F238E27FC236}">
                <a16:creationId xmlns:a16="http://schemas.microsoft.com/office/drawing/2014/main" id="{D01DB76F-82DB-4232-A057-A4A564A36E2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Zástupný symbol pro obsah 3">
            <a:extLst>
              <a:ext uri="{FF2B5EF4-FFF2-40B4-BE49-F238E27FC236}">
                <a16:creationId xmlns:a16="http://schemas.microsoft.com/office/drawing/2014/main" id="{2BDEC1BF-C8D8-461D-88E1-A15151CFFDBB}"/>
              </a:ext>
            </a:extLst>
          </p:cNvPr>
          <p:cNvSpPr>
            <a:spLocks noGrp="1"/>
          </p:cNvSpPr>
          <p:nvPr>
            <p:ph sz="half" idx="2"/>
          </p:nvPr>
        </p:nvSpPr>
        <p:spPr>
          <a:xfrm>
            <a:off x="630238" y="2505075"/>
            <a:ext cx="3868737"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a:extLst>
              <a:ext uri="{FF2B5EF4-FFF2-40B4-BE49-F238E27FC236}">
                <a16:creationId xmlns:a16="http://schemas.microsoft.com/office/drawing/2014/main" id="{4F4E87A6-7978-47BD-9CEE-F08C85F26A5F}"/>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Zástupný symbol pro obsah 5">
            <a:extLst>
              <a:ext uri="{FF2B5EF4-FFF2-40B4-BE49-F238E27FC236}">
                <a16:creationId xmlns:a16="http://schemas.microsoft.com/office/drawing/2014/main" id="{AE0F0745-D1CF-4CDC-8019-0AD9030E5339}"/>
              </a:ext>
            </a:extLst>
          </p:cNvPr>
          <p:cNvSpPr>
            <a:spLocks noGrp="1"/>
          </p:cNvSpPr>
          <p:nvPr>
            <p:ph sz="quarter" idx="4"/>
          </p:nvPr>
        </p:nvSpPr>
        <p:spPr>
          <a:xfrm>
            <a:off x="4629150" y="2505075"/>
            <a:ext cx="3887788"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D8E4DD8-E656-4D4B-9EF1-F46C5E2CD45A}"/>
              </a:ext>
            </a:extLst>
          </p:cNvPr>
          <p:cNvSpPr>
            <a:spLocks noGrp="1"/>
          </p:cNvSpPr>
          <p:nvPr>
            <p:ph type="dt" sz="half" idx="10"/>
          </p:nvPr>
        </p:nvSpPr>
        <p:spPr/>
        <p:txBody>
          <a:bodyPr/>
          <a:lstStyle>
            <a:lvl1pPr>
              <a:defRPr/>
            </a:lvl1pPr>
          </a:lstStyle>
          <a:p>
            <a:endParaRPr lang="cs-CZ" altLang="cs-CZ"/>
          </a:p>
        </p:txBody>
      </p:sp>
      <p:sp>
        <p:nvSpPr>
          <p:cNvPr id="8" name="Zástupný symbol pro zápatí 7">
            <a:extLst>
              <a:ext uri="{FF2B5EF4-FFF2-40B4-BE49-F238E27FC236}">
                <a16:creationId xmlns:a16="http://schemas.microsoft.com/office/drawing/2014/main" id="{A295B764-7628-4A98-8667-8D43E7B98F1C}"/>
              </a:ext>
            </a:extLst>
          </p:cNvPr>
          <p:cNvSpPr>
            <a:spLocks noGrp="1"/>
          </p:cNvSpPr>
          <p:nvPr>
            <p:ph type="ftr" sz="quarter" idx="11"/>
          </p:nvPr>
        </p:nvSpPr>
        <p:spPr/>
        <p:txBody>
          <a:bodyPr/>
          <a:lstStyle>
            <a:lvl1pPr>
              <a:defRPr/>
            </a:lvl1pPr>
          </a:lstStyle>
          <a:p>
            <a:endParaRPr lang="cs-CZ" altLang="cs-CZ"/>
          </a:p>
        </p:txBody>
      </p:sp>
      <p:sp>
        <p:nvSpPr>
          <p:cNvPr id="9" name="Zástupný symbol pro číslo snímku 8">
            <a:extLst>
              <a:ext uri="{FF2B5EF4-FFF2-40B4-BE49-F238E27FC236}">
                <a16:creationId xmlns:a16="http://schemas.microsoft.com/office/drawing/2014/main" id="{DA599A5A-D45F-43CD-BC67-DE2F9A7560F6}"/>
              </a:ext>
            </a:extLst>
          </p:cNvPr>
          <p:cNvSpPr>
            <a:spLocks noGrp="1"/>
          </p:cNvSpPr>
          <p:nvPr>
            <p:ph type="sldNum" sz="quarter" idx="12"/>
          </p:nvPr>
        </p:nvSpPr>
        <p:spPr/>
        <p:txBody>
          <a:bodyPr/>
          <a:lstStyle>
            <a:lvl1pPr>
              <a:defRPr/>
            </a:lvl1pPr>
          </a:lstStyle>
          <a:p>
            <a:fld id="{AA3C8C3E-6D7C-4929-B649-23EA7439579D}" type="slidenum">
              <a:rPr lang="cs-CZ" altLang="cs-CZ"/>
              <a:pPr/>
              <a:t>‹#›</a:t>
            </a:fld>
            <a:endParaRPr lang="cs-CZ" altLang="cs-CZ"/>
          </a:p>
        </p:txBody>
      </p:sp>
    </p:spTree>
    <p:extLst>
      <p:ext uri="{BB962C8B-B14F-4D97-AF65-F5344CB8AC3E}">
        <p14:creationId xmlns:p14="http://schemas.microsoft.com/office/powerpoint/2010/main" val="1281843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D07B4A-9803-4CAA-A930-5D31B7697428}"/>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EADA5912-E785-4B55-AE81-1758152EA24F}"/>
              </a:ext>
            </a:extLst>
          </p:cNvPr>
          <p:cNvSpPr>
            <a:spLocks noGrp="1"/>
          </p:cNvSpPr>
          <p:nvPr>
            <p:ph type="dt" sz="half" idx="10"/>
          </p:nvPr>
        </p:nvSpPr>
        <p:spPr/>
        <p:txBody>
          <a:bodyPr/>
          <a:lstStyle>
            <a:lvl1pPr>
              <a:defRPr/>
            </a:lvl1pPr>
          </a:lstStyle>
          <a:p>
            <a:endParaRPr lang="cs-CZ" altLang="cs-CZ"/>
          </a:p>
        </p:txBody>
      </p:sp>
      <p:sp>
        <p:nvSpPr>
          <p:cNvPr id="4" name="Zástupný symbol pro zápatí 3">
            <a:extLst>
              <a:ext uri="{FF2B5EF4-FFF2-40B4-BE49-F238E27FC236}">
                <a16:creationId xmlns:a16="http://schemas.microsoft.com/office/drawing/2014/main" id="{321BE557-257F-4B3F-92D7-D6CFC9A6360C}"/>
              </a:ext>
            </a:extLst>
          </p:cNvPr>
          <p:cNvSpPr>
            <a:spLocks noGrp="1"/>
          </p:cNvSpPr>
          <p:nvPr>
            <p:ph type="ftr" sz="quarter" idx="11"/>
          </p:nvPr>
        </p:nvSpPr>
        <p:spPr/>
        <p:txBody>
          <a:bodyPr/>
          <a:lstStyle>
            <a:lvl1pPr>
              <a:defRPr/>
            </a:lvl1pPr>
          </a:lstStyle>
          <a:p>
            <a:endParaRPr lang="cs-CZ" altLang="cs-CZ"/>
          </a:p>
        </p:txBody>
      </p:sp>
      <p:sp>
        <p:nvSpPr>
          <p:cNvPr id="5" name="Zástupný symbol pro číslo snímku 4">
            <a:extLst>
              <a:ext uri="{FF2B5EF4-FFF2-40B4-BE49-F238E27FC236}">
                <a16:creationId xmlns:a16="http://schemas.microsoft.com/office/drawing/2014/main" id="{759B9D4B-A9D3-40BD-8065-5258904C9CC5}"/>
              </a:ext>
            </a:extLst>
          </p:cNvPr>
          <p:cNvSpPr>
            <a:spLocks noGrp="1"/>
          </p:cNvSpPr>
          <p:nvPr>
            <p:ph type="sldNum" sz="quarter" idx="12"/>
          </p:nvPr>
        </p:nvSpPr>
        <p:spPr/>
        <p:txBody>
          <a:bodyPr/>
          <a:lstStyle>
            <a:lvl1pPr>
              <a:defRPr/>
            </a:lvl1pPr>
          </a:lstStyle>
          <a:p>
            <a:fld id="{B88223E9-5FAE-467A-AD64-E6A14416EE94}" type="slidenum">
              <a:rPr lang="cs-CZ" altLang="cs-CZ"/>
              <a:pPr/>
              <a:t>‹#›</a:t>
            </a:fld>
            <a:endParaRPr lang="cs-CZ" altLang="cs-CZ"/>
          </a:p>
        </p:txBody>
      </p:sp>
    </p:spTree>
    <p:extLst>
      <p:ext uri="{BB962C8B-B14F-4D97-AF65-F5344CB8AC3E}">
        <p14:creationId xmlns:p14="http://schemas.microsoft.com/office/powerpoint/2010/main" val="13543892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E46A1F57-B242-458A-8F71-5D47BE84B20C}"/>
              </a:ext>
            </a:extLst>
          </p:cNvPr>
          <p:cNvSpPr>
            <a:spLocks noGrp="1"/>
          </p:cNvSpPr>
          <p:nvPr>
            <p:ph type="dt" sz="half" idx="10"/>
          </p:nvPr>
        </p:nvSpPr>
        <p:spPr/>
        <p:txBody>
          <a:bodyPr/>
          <a:lstStyle>
            <a:lvl1pPr>
              <a:defRPr/>
            </a:lvl1pPr>
          </a:lstStyle>
          <a:p>
            <a:endParaRPr lang="cs-CZ" altLang="cs-CZ"/>
          </a:p>
        </p:txBody>
      </p:sp>
      <p:sp>
        <p:nvSpPr>
          <p:cNvPr id="3" name="Zástupný symbol pro zápatí 2">
            <a:extLst>
              <a:ext uri="{FF2B5EF4-FFF2-40B4-BE49-F238E27FC236}">
                <a16:creationId xmlns:a16="http://schemas.microsoft.com/office/drawing/2014/main" id="{1167ED74-B223-488A-AF27-7F207662406C}"/>
              </a:ext>
            </a:extLst>
          </p:cNvPr>
          <p:cNvSpPr>
            <a:spLocks noGrp="1"/>
          </p:cNvSpPr>
          <p:nvPr>
            <p:ph type="ftr" sz="quarter" idx="11"/>
          </p:nvPr>
        </p:nvSpPr>
        <p:spPr/>
        <p:txBody>
          <a:bodyPr/>
          <a:lstStyle>
            <a:lvl1pPr>
              <a:defRPr/>
            </a:lvl1pPr>
          </a:lstStyle>
          <a:p>
            <a:endParaRPr lang="cs-CZ" altLang="cs-CZ"/>
          </a:p>
        </p:txBody>
      </p:sp>
      <p:sp>
        <p:nvSpPr>
          <p:cNvPr id="4" name="Zástupný symbol pro číslo snímku 3">
            <a:extLst>
              <a:ext uri="{FF2B5EF4-FFF2-40B4-BE49-F238E27FC236}">
                <a16:creationId xmlns:a16="http://schemas.microsoft.com/office/drawing/2014/main" id="{C71D3CF5-0679-4B8D-BD38-9A9902A5FFE6}"/>
              </a:ext>
            </a:extLst>
          </p:cNvPr>
          <p:cNvSpPr>
            <a:spLocks noGrp="1"/>
          </p:cNvSpPr>
          <p:nvPr>
            <p:ph type="sldNum" sz="quarter" idx="12"/>
          </p:nvPr>
        </p:nvSpPr>
        <p:spPr/>
        <p:txBody>
          <a:bodyPr/>
          <a:lstStyle>
            <a:lvl1pPr>
              <a:defRPr/>
            </a:lvl1pPr>
          </a:lstStyle>
          <a:p>
            <a:fld id="{F3471C25-E535-4777-B264-3B2F562241D9}" type="slidenum">
              <a:rPr lang="cs-CZ" altLang="cs-CZ"/>
              <a:pPr/>
              <a:t>‹#›</a:t>
            </a:fld>
            <a:endParaRPr lang="cs-CZ" altLang="cs-CZ"/>
          </a:p>
        </p:txBody>
      </p:sp>
    </p:spTree>
    <p:extLst>
      <p:ext uri="{BB962C8B-B14F-4D97-AF65-F5344CB8AC3E}">
        <p14:creationId xmlns:p14="http://schemas.microsoft.com/office/powerpoint/2010/main" val="2787542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ACFB1FA-BD9D-4F1F-B419-621DBC25171B}"/>
              </a:ext>
            </a:extLst>
          </p:cNvPr>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pro obsah 2">
            <a:extLst>
              <a:ext uri="{FF2B5EF4-FFF2-40B4-BE49-F238E27FC236}">
                <a16:creationId xmlns:a16="http://schemas.microsoft.com/office/drawing/2014/main" id="{F325E17F-F4B0-479B-B06D-FE630A8773E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a:extLst>
              <a:ext uri="{FF2B5EF4-FFF2-40B4-BE49-F238E27FC236}">
                <a16:creationId xmlns:a16="http://schemas.microsoft.com/office/drawing/2014/main" id="{F2140F63-11D9-4F2B-91C7-3063080C7B4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8579246-2F0F-4D4A-ACD4-3AA8D8F7AB9E}"/>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4AE6CA0A-F4BD-4E5A-A3A3-454F6C6A6995}"/>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57CBDBA8-85EF-4BCC-B1D0-5B102DD8D7C2}"/>
              </a:ext>
            </a:extLst>
          </p:cNvPr>
          <p:cNvSpPr>
            <a:spLocks noGrp="1"/>
          </p:cNvSpPr>
          <p:nvPr>
            <p:ph type="sldNum" sz="quarter" idx="12"/>
          </p:nvPr>
        </p:nvSpPr>
        <p:spPr/>
        <p:txBody>
          <a:bodyPr/>
          <a:lstStyle>
            <a:lvl1pPr>
              <a:defRPr/>
            </a:lvl1pPr>
          </a:lstStyle>
          <a:p>
            <a:fld id="{A3E4C141-17D9-4B7A-BE88-E3A2B604B61E}" type="slidenum">
              <a:rPr lang="cs-CZ" altLang="cs-CZ"/>
              <a:pPr/>
              <a:t>‹#›</a:t>
            </a:fld>
            <a:endParaRPr lang="cs-CZ" altLang="cs-CZ"/>
          </a:p>
        </p:txBody>
      </p:sp>
    </p:spTree>
    <p:extLst>
      <p:ext uri="{BB962C8B-B14F-4D97-AF65-F5344CB8AC3E}">
        <p14:creationId xmlns:p14="http://schemas.microsoft.com/office/powerpoint/2010/main" val="3139533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739CCBC-C124-4073-9A62-658F717593DE}"/>
              </a:ext>
            </a:extLst>
          </p:cNvPr>
          <p:cNvSpPr>
            <a:spLocks noGrp="1"/>
          </p:cNvSpPr>
          <p:nvPr>
            <p:ph type="title"/>
          </p:nvPr>
        </p:nvSpPr>
        <p:spPr>
          <a:xfrm>
            <a:off x="630238" y="457200"/>
            <a:ext cx="2949575"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23DC76FB-A226-436F-B5EF-178F1FECF14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a:extLst>
              <a:ext uri="{FF2B5EF4-FFF2-40B4-BE49-F238E27FC236}">
                <a16:creationId xmlns:a16="http://schemas.microsoft.com/office/drawing/2014/main" id="{71E38A9F-6A35-4C94-A2BA-0F23555AC056}"/>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Zástupný symbol pro datum 4">
            <a:extLst>
              <a:ext uri="{FF2B5EF4-FFF2-40B4-BE49-F238E27FC236}">
                <a16:creationId xmlns:a16="http://schemas.microsoft.com/office/drawing/2014/main" id="{A67D0B3B-08AE-4CCA-A056-BC8E31D2C3A3}"/>
              </a:ext>
            </a:extLst>
          </p:cNvPr>
          <p:cNvSpPr>
            <a:spLocks noGrp="1"/>
          </p:cNvSpPr>
          <p:nvPr>
            <p:ph type="dt" sz="half" idx="10"/>
          </p:nvPr>
        </p:nvSpPr>
        <p:spPr/>
        <p:txBody>
          <a:bodyPr/>
          <a:lstStyle>
            <a:lvl1pPr>
              <a:defRPr/>
            </a:lvl1pPr>
          </a:lstStyle>
          <a:p>
            <a:endParaRPr lang="cs-CZ" altLang="cs-CZ"/>
          </a:p>
        </p:txBody>
      </p:sp>
      <p:sp>
        <p:nvSpPr>
          <p:cNvPr id="6" name="Zástupný symbol pro zápatí 5">
            <a:extLst>
              <a:ext uri="{FF2B5EF4-FFF2-40B4-BE49-F238E27FC236}">
                <a16:creationId xmlns:a16="http://schemas.microsoft.com/office/drawing/2014/main" id="{A2822089-56F9-4E61-9C1F-45B94E42A220}"/>
              </a:ext>
            </a:extLst>
          </p:cNvPr>
          <p:cNvSpPr>
            <a:spLocks noGrp="1"/>
          </p:cNvSpPr>
          <p:nvPr>
            <p:ph type="ftr" sz="quarter" idx="11"/>
          </p:nvPr>
        </p:nvSpPr>
        <p:spPr/>
        <p:txBody>
          <a:bodyPr/>
          <a:lstStyle>
            <a:lvl1pPr>
              <a:defRPr/>
            </a:lvl1pPr>
          </a:lstStyle>
          <a:p>
            <a:endParaRPr lang="cs-CZ" altLang="cs-CZ"/>
          </a:p>
        </p:txBody>
      </p:sp>
      <p:sp>
        <p:nvSpPr>
          <p:cNvPr id="7" name="Zástupný symbol pro číslo snímku 6">
            <a:extLst>
              <a:ext uri="{FF2B5EF4-FFF2-40B4-BE49-F238E27FC236}">
                <a16:creationId xmlns:a16="http://schemas.microsoft.com/office/drawing/2014/main" id="{FDA77E21-A9BE-49D2-B39E-1EB21DC7E086}"/>
              </a:ext>
            </a:extLst>
          </p:cNvPr>
          <p:cNvSpPr>
            <a:spLocks noGrp="1"/>
          </p:cNvSpPr>
          <p:nvPr>
            <p:ph type="sldNum" sz="quarter" idx="12"/>
          </p:nvPr>
        </p:nvSpPr>
        <p:spPr/>
        <p:txBody>
          <a:bodyPr/>
          <a:lstStyle>
            <a:lvl1pPr>
              <a:defRPr/>
            </a:lvl1pPr>
          </a:lstStyle>
          <a:p>
            <a:fld id="{4115ABC4-7C3B-41D9-BF10-E76100E88721}" type="slidenum">
              <a:rPr lang="cs-CZ" altLang="cs-CZ"/>
              <a:pPr/>
              <a:t>‹#›</a:t>
            </a:fld>
            <a:endParaRPr lang="cs-CZ" altLang="cs-CZ"/>
          </a:p>
        </p:txBody>
      </p:sp>
    </p:spTree>
    <p:extLst>
      <p:ext uri="{BB962C8B-B14F-4D97-AF65-F5344CB8AC3E}">
        <p14:creationId xmlns:p14="http://schemas.microsoft.com/office/powerpoint/2010/main" val="4238300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53345DE4-0A63-4E8A-AB9E-88EF1BC64BDF}"/>
              </a:ext>
            </a:extLst>
          </p:cNvPr>
          <p:cNvSpPr>
            <a:spLocks noGrp="1" noChangeArrowheads="1"/>
          </p:cNvSpPr>
          <p:nvPr>
            <p:ph type="title"/>
          </p:nvPr>
        </p:nvSpPr>
        <p:spPr bwMode="auto">
          <a:xfrm>
            <a:off x="457200" y="381000"/>
            <a:ext cx="82296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cs-CZ" altLang="cs-CZ"/>
              <a:t>Klepnutím lze upravit styl předlohy nadpisů.</a:t>
            </a:r>
          </a:p>
        </p:txBody>
      </p:sp>
      <p:sp>
        <p:nvSpPr>
          <p:cNvPr id="4099" name="Rectangle 3">
            <a:extLst>
              <a:ext uri="{FF2B5EF4-FFF2-40B4-BE49-F238E27FC236}">
                <a16:creationId xmlns:a16="http://schemas.microsoft.com/office/drawing/2014/main" id="{240F5D05-F5CD-499B-8223-924F8863A4FE}"/>
              </a:ext>
            </a:extLst>
          </p:cNvPr>
          <p:cNvSpPr>
            <a:spLocks noGrp="1" noChangeArrowheads="1"/>
          </p:cNvSpPr>
          <p:nvPr>
            <p:ph type="body" idx="1"/>
          </p:nvPr>
        </p:nvSpPr>
        <p:spPr bwMode="auto">
          <a:xfrm>
            <a:off x="457200" y="19812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4100" name="Rectangle 4">
            <a:extLst>
              <a:ext uri="{FF2B5EF4-FFF2-40B4-BE49-F238E27FC236}">
                <a16:creationId xmlns:a16="http://schemas.microsoft.com/office/drawing/2014/main" id="{39587DC1-3FAB-44E8-9D5A-3706F761539E}"/>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panose="020B0604020202020204" pitchFamily="34" charset="0"/>
              </a:defRPr>
            </a:lvl1pPr>
          </a:lstStyle>
          <a:p>
            <a:endParaRPr lang="cs-CZ" altLang="cs-CZ"/>
          </a:p>
        </p:txBody>
      </p:sp>
      <p:sp>
        <p:nvSpPr>
          <p:cNvPr id="4101" name="Rectangle 5">
            <a:extLst>
              <a:ext uri="{FF2B5EF4-FFF2-40B4-BE49-F238E27FC236}">
                <a16:creationId xmlns:a16="http://schemas.microsoft.com/office/drawing/2014/main" id="{E19CDF0E-712D-4A82-B405-F7D92EE8C548}"/>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panose="020B0604020202020204" pitchFamily="34" charset="0"/>
              </a:defRPr>
            </a:lvl1pPr>
          </a:lstStyle>
          <a:p>
            <a:endParaRPr lang="cs-CZ" altLang="cs-CZ"/>
          </a:p>
        </p:txBody>
      </p:sp>
      <p:sp>
        <p:nvSpPr>
          <p:cNvPr id="4102" name="Rectangle 6">
            <a:extLst>
              <a:ext uri="{FF2B5EF4-FFF2-40B4-BE49-F238E27FC236}">
                <a16:creationId xmlns:a16="http://schemas.microsoft.com/office/drawing/2014/main" id="{0847F70F-210B-4A92-BEDD-4139A70B4276}"/>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panose="020B0604020202020204" pitchFamily="34" charset="0"/>
              </a:defRPr>
            </a:lvl1pPr>
          </a:lstStyle>
          <a:p>
            <a:fld id="{FECF1F1D-0BA0-414E-9E36-62A382B11C25}" type="slidenum">
              <a:rPr lang="cs-CZ" altLang="cs-CZ"/>
              <a:pPr/>
              <a:t>‹#›</a:t>
            </a:fld>
            <a:endParaRPr lang="cs-CZ" altLang="cs-CZ"/>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xStyles>
    <p:titleStyle>
      <a:lvl1pPr algn="ctr"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65000"/>
        <a:buFont typeface="Wingdings" panose="05000000000000000000" pitchFamily="2" charset="2"/>
        <a:buChar char="n"/>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lr>
          <a:schemeClr val="folHlink"/>
        </a:buClr>
        <a:buSzPct val="65000"/>
        <a:buFont typeface="Wingdings" panose="05000000000000000000" pitchFamily="2" charset="2"/>
        <a:buChar char="n"/>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65000"/>
        <a:buFont typeface="Wingdings" panose="05000000000000000000" pitchFamily="2" charset="2"/>
        <a:buChar char="n"/>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Clr>
          <a:schemeClr val="fo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65000"/>
        <a:buFont typeface="Wingdings" panose="05000000000000000000" pitchFamily="2" charset="2"/>
        <a:buChar char="n"/>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6.wmf"/><Relationship Id="rId4" Type="http://schemas.openxmlformats.org/officeDocument/2006/relationships/oleObject" Target="../embeddings/oleObject4.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22.xml"/><Relationship Id="rId7" Type="http://schemas.openxmlformats.org/officeDocument/2006/relationships/image" Target="../media/image28.w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27.wmf"/><Relationship Id="rId4" Type="http://schemas.openxmlformats.org/officeDocument/2006/relationships/oleObject" Target="../embeddings/oleObject5.bin"/><Relationship Id="rId9" Type="http://schemas.openxmlformats.org/officeDocument/2006/relationships/image" Target="../media/image29.wmf"/></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7" Type="http://schemas.openxmlformats.org/officeDocument/2006/relationships/image" Target="../media/image30.wmf"/><Relationship Id="rId2" Type="http://schemas.openxmlformats.org/officeDocument/2006/relationships/slideLayout" Target="../slideLayouts/slideLayout12.xml"/><Relationship Id="rId1" Type="http://schemas.openxmlformats.org/officeDocument/2006/relationships/vmlDrawing" Target="../drawings/vmlDrawing5.vml"/><Relationship Id="rId6" Type="http://schemas.openxmlformats.org/officeDocument/2006/relationships/oleObject" Target="../embeddings/oleObject8.bin"/><Relationship Id="rId5" Type="http://schemas.openxmlformats.org/officeDocument/2006/relationships/image" Target="../media/image32.jpeg"/><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35.wmf"/><Relationship Id="rId4" Type="http://schemas.openxmlformats.org/officeDocument/2006/relationships/oleObject" Target="../embeddings/oleObject9.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41.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36.xml.rels><?xml version="1.0" encoding="UTF-8" standalone="yes"?>
<Relationships xmlns="http://schemas.openxmlformats.org/package/2006/relationships"><Relationship Id="rId3" Type="http://schemas.openxmlformats.org/officeDocument/2006/relationships/image" Target="../media/image44.wmf"/><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5.jpeg"/></Relationships>
</file>

<file path=ppt/slides/_rels/slide37.x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49.wmf"/></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51.wmf"/></Relationships>
</file>

<file path=ppt/slides/_rels/slide4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45.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6.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5.wmf"/><Relationship Id="rId4" Type="http://schemas.openxmlformats.org/officeDocument/2006/relationships/oleObject" Target="../embeddings/oleObject1.bin"/></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67.jpe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58.xml"/><Relationship Id="rId1" Type="http://schemas.openxmlformats.org/officeDocument/2006/relationships/slideLayout" Target="../slideLayouts/slideLayout2.xml"/><Relationship Id="rId4" Type="http://schemas.openxmlformats.org/officeDocument/2006/relationships/image" Target="../media/image69.jpe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9.xml"/><Relationship Id="rId7" Type="http://schemas.openxmlformats.org/officeDocument/2006/relationships/image" Target="../media/image71.wmf"/><Relationship Id="rId2" Type="http://schemas.openxmlformats.org/officeDocument/2006/relationships/slideLayout" Target="../slideLayouts/slideLayout4.xml"/><Relationship Id="rId1" Type="http://schemas.openxmlformats.org/officeDocument/2006/relationships/vmlDrawing" Target="../drawings/vmlDrawing7.vml"/><Relationship Id="rId6" Type="http://schemas.openxmlformats.org/officeDocument/2006/relationships/oleObject" Target="../embeddings/oleObject11.bin"/><Relationship Id="rId5" Type="http://schemas.openxmlformats.org/officeDocument/2006/relationships/image" Target="../media/image70.wmf"/><Relationship Id="rId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60.xml"/><Relationship Id="rId7" Type="http://schemas.openxmlformats.org/officeDocument/2006/relationships/image" Target="../media/image73.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3.bin"/><Relationship Id="rId5" Type="http://schemas.openxmlformats.org/officeDocument/2006/relationships/image" Target="../media/image72.wmf"/><Relationship Id="rId4" Type="http://schemas.openxmlformats.org/officeDocument/2006/relationships/oleObject" Target="../embeddings/oleObject12.bin"/></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61.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74.wmf"/><Relationship Id="rId4" Type="http://schemas.openxmlformats.org/officeDocument/2006/relationships/oleObject" Target="../embeddings/oleObject14.bin"/></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14.wmf"/><Relationship Id="rId4" Type="http://schemas.openxmlformats.org/officeDocument/2006/relationships/image" Target="../media/image13.wmf"/></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a:extLst>
              <a:ext uri="{FF2B5EF4-FFF2-40B4-BE49-F238E27FC236}">
                <a16:creationId xmlns:a16="http://schemas.microsoft.com/office/drawing/2014/main" id="{5AB66F2E-E375-4070-93E8-0B379488B90B}"/>
              </a:ext>
            </a:extLst>
          </p:cNvPr>
          <p:cNvSpPr>
            <a:spLocks noGrp="1" noChangeArrowheads="1"/>
          </p:cNvSpPr>
          <p:nvPr>
            <p:ph type="title"/>
          </p:nvPr>
        </p:nvSpPr>
        <p:spPr>
          <a:xfrm>
            <a:off x="539750" y="1700213"/>
            <a:ext cx="8218488" cy="3119437"/>
          </a:xfrm>
        </p:spPr>
        <p:txBody>
          <a:bodyPr/>
          <a:lstStyle/>
          <a:p>
            <a:r>
              <a:rPr lang="cs-CZ" altLang="cs-CZ" sz="6000">
                <a:effectLst/>
                <a:latin typeface="Arial" panose="020B0604020202020204" pitchFamily="34" charset="0"/>
              </a:rPr>
              <a:t>Mechanické kmitání </a:t>
            </a:r>
            <a:br>
              <a:rPr lang="cs-CZ" altLang="cs-CZ" sz="6000">
                <a:effectLst/>
                <a:latin typeface="Arial" panose="020B0604020202020204" pitchFamily="34" charset="0"/>
              </a:rPr>
            </a:br>
            <a:r>
              <a:rPr lang="cs-CZ" altLang="cs-CZ" sz="6000">
                <a:effectLst/>
                <a:latin typeface="Arial" panose="020B0604020202020204" pitchFamily="34" charset="0"/>
              </a:rPr>
              <a:t>a vlnění</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7172"/>
                                        </p:tgtEl>
                                        <p:attrNameLst>
                                          <p:attrName>style.visibility</p:attrName>
                                        </p:attrNameLst>
                                      </p:cBhvr>
                                      <p:to>
                                        <p:strVal val="visible"/>
                                      </p:to>
                                    </p:set>
                                    <p:animEffect transition="in" filter="fade">
                                      <p:cBhvr>
                                        <p:cTn id="7" dur="1000">
                                          <p:stCondLst>
                                            <p:cond delay="0"/>
                                          </p:stCondLst>
                                        </p:cTn>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0450" name="Rectangle 2">
            <a:extLst>
              <a:ext uri="{FF2B5EF4-FFF2-40B4-BE49-F238E27FC236}">
                <a16:creationId xmlns:a16="http://schemas.microsoft.com/office/drawing/2014/main" id="{AB65047E-A6E9-407D-BB62-23A340FEE659}"/>
              </a:ext>
            </a:extLst>
          </p:cNvPr>
          <p:cNvSpPr>
            <a:spLocks noGrp="1" noChangeArrowheads="1"/>
          </p:cNvSpPr>
          <p:nvPr>
            <p:ph type="title"/>
          </p:nvPr>
        </p:nvSpPr>
        <p:spPr>
          <a:xfrm>
            <a:off x="468313" y="260350"/>
            <a:ext cx="8229600" cy="1371600"/>
          </a:xfrm>
        </p:spPr>
        <p:txBody>
          <a:bodyPr/>
          <a:lstStyle/>
          <a:p>
            <a:r>
              <a:rPr lang="cs-CZ" altLang="cs-CZ" sz="3200">
                <a:effectLst/>
                <a:latin typeface="Arial" panose="020B0604020202020204" pitchFamily="34" charset="0"/>
              </a:rPr>
              <a:t>Časové diagramy kinematických veličin</a:t>
            </a:r>
          </a:p>
        </p:txBody>
      </p:sp>
      <p:sp>
        <p:nvSpPr>
          <p:cNvPr id="360451" name="Rectangle 3">
            <a:extLst>
              <a:ext uri="{FF2B5EF4-FFF2-40B4-BE49-F238E27FC236}">
                <a16:creationId xmlns:a16="http://schemas.microsoft.com/office/drawing/2014/main" id="{2A4F4B56-607E-42F1-AFCA-FEB3F1E6E740}"/>
              </a:ext>
            </a:extLst>
          </p:cNvPr>
          <p:cNvSpPr>
            <a:spLocks noGrp="1" noChangeArrowheads="1"/>
          </p:cNvSpPr>
          <p:nvPr>
            <p:ph type="body" sz="half" idx="1"/>
          </p:nvPr>
        </p:nvSpPr>
        <p:spPr/>
        <p:txBody>
          <a:bodyPr/>
          <a:lstStyle/>
          <a:p>
            <a:pPr>
              <a:lnSpc>
                <a:spcPct val="80000"/>
              </a:lnSpc>
              <a:buFont typeface="Wingdings" panose="05000000000000000000" pitchFamily="2" charset="2"/>
              <a:buNone/>
            </a:pPr>
            <a:r>
              <a:rPr lang="cs-CZ" altLang="cs-CZ" sz="2800"/>
              <a:t>	</a:t>
            </a:r>
          </a:p>
        </p:txBody>
      </p:sp>
      <p:sp>
        <p:nvSpPr>
          <p:cNvPr id="360453" name="Rectangle 5">
            <a:extLst>
              <a:ext uri="{FF2B5EF4-FFF2-40B4-BE49-F238E27FC236}">
                <a16:creationId xmlns:a16="http://schemas.microsoft.com/office/drawing/2014/main" id="{57EB920F-6A76-4F28-8476-A76AE2B74779}"/>
              </a:ext>
            </a:extLst>
          </p:cNvPr>
          <p:cNvSpPr>
            <a:spLocks noChangeArrowheads="1"/>
          </p:cNvSpPr>
          <p:nvPr/>
        </p:nvSpPr>
        <p:spPr bwMode="auto">
          <a:xfrm>
            <a:off x="900113" y="5589588"/>
            <a:ext cx="7510462"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endParaRPr lang="cs-CZ" altLang="cs-CZ" sz="2800">
              <a:effectLst/>
              <a:latin typeface="Arial" panose="020B0604020202020204" pitchFamily="34" charset="0"/>
            </a:endParaRPr>
          </a:p>
        </p:txBody>
      </p:sp>
      <p:pic>
        <p:nvPicPr>
          <p:cNvPr id="360463" name="Picture 15" descr="sejmout0116">
            <a:extLst>
              <a:ext uri="{FF2B5EF4-FFF2-40B4-BE49-F238E27FC236}">
                <a16:creationId xmlns:a16="http://schemas.microsoft.com/office/drawing/2014/main" id="{519953E1-452D-44DC-8D3A-57977CA64A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484313"/>
            <a:ext cx="7058025" cy="474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a:extLst>
              <a:ext uri="{FF2B5EF4-FFF2-40B4-BE49-F238E27FC236}">
                <a16:creationId xmlns:a16="http://schemas.microsoft.com/office/drawing/2014/main" id="{D31119C8-235E-4BE6-A49E-9A79A63C5CC3}"/>
              </a:ext>
            </a:extLst>
          </p:cNvPr>
          <p:cNvSpPr>
            <a:spLocks noGrp="1" noChangeArrowheads="1"/>
          </p:cNvSpPr>
          <p:nvPr>
            <p:ph type="title"/>
          </p:nvPr>
        </p:nvSpPr>
        <p:spPr>
          <a:xfrm>
            <a:off x="1908175" y="188913"/>
            <a:ext cx="4967288" cy="647700"/>
          </a:xfrm>
        </p:spPr>
        <p:txBody>
          <a:bodyPr/>
          <a:lstStyle/>
          <a:p>
            <a:r>
              <a:rPr lang="cs-CZ" altLang="cs-CZ" sz="3200">
                <a:effectLst/>
                <a:latin typeface="Arial" panose="020B0604020202020204" pitchFamily="34" charset="0"/>
              </a:rPr>
              <a:t>Fáze kmitavého pohybu</a:t>
            </a:r>
          </a:p>
        </p:txBody>
      </p:sp>
      <p:sp>
        <p:nvSpPr>
          <p:cNvPr id="362501" name="Rectangle 5">
            <a:extLst>
              <a:ext uri="{FF2B5EF4-FFF2-40B4-BE49-F238E27FC236}">
                <a16:creationId xmlns:a16="http://schemas.microsoft.com/office/drawing/2014/main" id="{50269397-DB82-4264-AD75-6B53BBBB41AC}"/>
              </a:ext>
            </a:extLst>
          </p:cNvPr>
          <p:cNvSpPr>
            <a:spLocks noChangeArrowheads="1"/>
          </p:cNvSpPr>
          <p:nvPr/>
        </p:nvSpPr>
        <p:spPr bwMode="auto">
          <a:xfrm>
            <a:off x="900113" y="5589588"/>
            <a:ext cx="7510462"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endParaRPr lang="cs-CZ" altLang="cs-CZ" sz="2800">
              <a:effectLst/>
              <a:latin typeface="Arial" panose="020B0604020202020204" pitchFamily="34" charset="0"/>
            </a:endParaRPr>
          </a:p>
        </p:txBody>
      </p:sp>
      <p:pic>
        <p:nvPicPr>
          <p:cNvPr id="362509" name="Picture 13" descr="sejmout0117">
            <a:extLst>
              <a:ext uri="{FF2B5EF4-FFF2-40B4-BE49-F238E27FC236}">
                <a16:creationId xmlns:a16="http://schemas.microsoft.com/office/drawing/2014/main" id="{5AC9F4FB-6BD9-4135-95DB-9E8F6BB346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908050"/>
            <a:ext cx="6264275" cy="3611563"/>
          </a:xfrm>
          <a:prstGeom prst="rect">
            <a:avLst/>
          </a:prstGeom>
          <a:noFill/>
          <a:extLst>
            <a:ext uri="{909E8E84-426E-40DD-AFC4-6F175D3DCCD1}">
              <a14:hiddenFill xmlns:a14="http://schemas.microsoft.com/office/drawing/2010/main">
                <a:solidFill>
                  <a:srgbClr val="FFFFFF"/>
                </a:solidFill>
              </a14:hiddenFill>
            </a:ext>
          </a:extLst>
        </p:spPr>
      </p:pic>
      <p:sp>
        <p:nvSpPr>
          <p:cNvPr id="362510" name="Rectangle 14">
            <a:extLst>
              <a:ext uri="{FF2B5EF4-FFF2-40B4-BE49-F238E27FC236}">
                <a16:creationId xmlns:a16="http://schemas.microsoft.com/office/drawing/2014/main" id="{07D78B6B-5BC1-4029-9428-0723F78E14D9}"/>
              </a:ext>
            </a:extLst>
          </p:cNvPr>
          <p:cNvSpPr>
            <a:spLocks noChangeArrowheads="1"/>
          </p:cNvSpPr>
          <p:nvPr/>
        </p:nvSpPr>
        <p:spPr bwMode="auto">
          <a:xfrm>
            <a:off x="0" y="4652963"/>
            <a:ext cx="91440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rPr>
              <a:t>Kmitající těleso v případě a) prochází rovnovážnou polohou již </a:t>
            </a:r>
            <a:br>
              <a:rPr lang="cs-CZ" altLang="cs-CZ" sz="2400">
                <a:effectLst/>
                <a:latin typeface="Arial" panose="020B0604020202020204" pitchFamily="34" charset="0"/>
              </a:rPr>
            </a:br>
            <a:r>
              <a:rPr lang="cs-CZ" altLang="cs-CZ" sz="2400">
                <a:effectLst/>
                <a:latin typeface="Arial" panose="020B0604020202020204" pitchFamily="34" charset="0"/>
              </a:rPr>
              <a:t>po uplynutí doby t</a:t>
            </a:r>
            <a:r>
              <a:rPr lang="cs-CZ" altLang="cs-CZ" sz="2400" baseline="-25000">
                <a:effectLst/>
                <a:latin typeface="Arial" panose="020B0604020202020204" pitchFamily="34" charset="0"/>
              </a:rPr>
              <a:t>0</a:t>
            </a:r>
            <a:r>
              <a:rPr lang="cs-CZ" altLang="cs-CZ" sz="2400">
                <a:effectLst/>
                <a:latin typeface="Arial" panose="020B0604020202020204" pitchFamily="34" charset="0"/>
              </a:rPr>
              <a:t>, rovnice harmonického kmitání bude mít tvar:</a:t>
            </a:r>
            <a:endParaRPr lang="cs-CZ" altLang="cs-CZ" sz="2400" baseline="-25000">
              <a:effectLst/>
              <a:latin typeface="Arial" panose="020B0604020202020204" pitchFamily="34" charset="0"/>
            </a:endParaRPr>
          </a:p>
        </p:txBody>
      </p:sp>
      <p:pic>
        <p:nvPicPr>
          <p:cNvPr id="362511" name="Picture 15">
            <a:extLst>
              <a:ext uri="{FF2B5EF4-FFF2-40B4-BE49-F238E27FC236}">
                <a16:creationId xmlns:a16="http://schemas.microsoft.com/office/drawing/2014/main" id="{60A715B3-2449-45C0-91C8-E4A510305E4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375" y="5516563"/>
            <a:ext cx="5905500" cy="1100137"/>
          </a:xfrm>
          <a:prstGeom prst="rect">
            <a:avLst/>
          </a:prstGeom>
          <a:solidFill>
            <a:srgbClr val="FFFF00"/>
          </a:solid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a:extLst>
              <a:ext uri="{FF2B5EF4-FFF2-40B4-BE49-F238E27FC236}">
                <a16:creationId xmlns:a16="http://schemas.microsoft.com/office/drawing/2014/main" id="{12BD4C2B-AC10-4A48-ABF6-3DFAC7A11CDE}"/>
              </a:ext>
            </a:extLst>
          </p:cNvPr>
          <p:cNvSpPr>
            <a:spLocks noGrp="1" noChangeArrowheads="1"/>
          </p:cNvSpPr>
          <p:nvPr>
            <p:ph type="title"/>
          </p:nvPr>
        </p:nvSpPr>
        <p:spPr>
          <a:xfrm>
            <a:off x="250825" y="333375"/>
            <a:ext cx="8748713" cy="936625"/>
          </a:xfrm>
        </p:spPr>
        <p:txBody>
          <a:bodyPr/>
          <a:lstStyle/>
          <a:p>
            <a:r>
              <a:rPr lang="cs-CZ" altLang="cs-CZ" sz="4000">
                <a:effectLst/>
                <a:latin typeface="Arial" panose="020B0604020202020204" pitchFamily="34" charset="0"/>
              </a:rPr>
              <a:t>Fázový rozdíl</a:t>
            </a:r>
          </a:p>
        </p:txBody>
      </p:sp>
      <p:sp>
        <p:nvSpPr>
          <p:cNvPr id="369669" name="Rectangle 5">
            <a:extLst>
              <a:ext uri="{FF2B5EF4-FFF2-40B4-BE49-F238E27FC236}">
                <a16:creationId xmlns:a16="http://schemas.microsoft.com/office/drawing/2014/main" id="{CD2DECD1-07B0-42F9-BCCC-5ECBA23714E8}"/>
              </a:ext>
            </a:extLst>
          </p:cNvPr>
          <p:cNvSpPr>
            <a:spLocks noChangeArrowheads="1"/>
          </p:cNvSpPr>
          <p:nvPr/>
        </p:nvSpPr>
        <p:spPr bwMode="auto">
          <a:xfrm>
            <a:off x="395288" y="1484313"/>
            <a:ext cx="8748712"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sym typeface="Symbol" panose="05050102010706020507" pitchFamily="18" charset="2"/>
              </a:rPr>
              <a:t>Když harmonický pohyb nezačíná v rovnovážné poloze, musíme uvažovat, že v čase </a:t>
            </a:r>
            <a:r>
              <a:rPr lang="cs-CZ" altLang="cs-CZ" sz="2400" i="1">
                <a:effectLst/>
                <a:latin typeface="Arial" panose="020B0604020202020204" pitchFamily="34" charset="0"/>
                <a:sym typeface="Symbol" panose="05050102010706020507" pitchFamily="18" charset="2"/>
              </a:rPr>
              <a:t>t = 0</a:t>
            </a:r>
            <a:r>
              <a:rPr lang="cs-CZ" altLang="cs-CZ" sz="2400">
                <a:effectLst/>
                <a:latin typeface="Arial" panose="020B0604020202020204" pitchFamily="34" charset="0"/>
                <a:sym typeface="Symbol" panose="05050102010706020507" pitchFamily="18" charset="2"/>
              </a:rPr>
              <a:t> už hmotný bod urazil úhel </a:t>
            </a:r>
            <a:r>
              <a:rPr lang="cs-CZ" altLang="cs-CZ" sz="2400" i="1">
                <a:effectLst/>
                <a:latin typeface="Arial" panose="020B0604020202020204" pitchFamily="34" charset="0"/>
                <a:sym typeface="Symbol" panose="05050102010706020507" pitchFamily="18" charset="2"/>
              </a:rPr>
              <a:t></a:t>
            </a:r>
            <a:r>
              <a:rPr lang="cs-CZ" altLang="cs-CZ" sz="2400" i="1" baseline="-25000">
                <a:effectLst/>
                <a:latin typeface="Arial" panose="020B0604020202020204" pitchFamily="34" charset="0"/>
                <a:sym typeface="Symbol" panose="05050102010706020507" pitchFamily="18" charset="2"/>
              </a:rPr>
              <a:t>0</a:t>
            </a:r>
            <a:r>
              <a:rPr lang="cs-CZ" altLang="cs-CZ" sz="2400">
                <a:effectLst/>
                <a:latin typeface="Arial" panose="020B0604020202020204" pitchFamily="34" charset="0"/>
                <a:sym typeface="Symbol" panose="05050102010706020507" pitchFamily="18" charset="2"/>
              </a:rPr>
              <a:t>. </a:t>
            </a:r>
            <a:r>
              <a:rPr lang="cs-CZ" altLang="cs-CZ" sz="2400" i="1">
                <a:effectLst/>
                <a:latin typeface="Arial" panose="020B0604020202020204" pitchFamily="34" charset="0"/>
                <a:sym typeface="Symbol" panose="05050102010706020507" pitchFamily="18" charset="2"/>
              </a:rPr>
              <a:t></a:t>
            </a:r>
            <a:r>
              <a:rPr lang="cs-CZ" altLang="cs-CZ" sz="2400" i="1" baseline="-25000">
                <a:effectLst/>
                <a:latin typeface="Arial" panose="020B0604020202020204" pitchFamily="34" charset="0"/>
                <a:sym typeface="Symbol" panose="05050102010706020507" pitchFamily="18" charset="2"/>
              </a:rPr>
              <a:t>0</a:t>
            </a:r>
            <a:r>
              <a:rPr lang="cs-CZ" altLang="cs-CZ" sz="2400">
                <a:effectLst/>
                <a:latin typeface="Arial" panose="020B0604020202020204" pitchFamily="34" charset="0"/>
                <a:sym typeface="Symbol" panose="05050102010706020507" pitchFamily="18" charset="2"/>
              </a:rPr>
              <a:t> je počáteční fáze kmitavého pohybu. </a:t>
            </a:r>
            <a:br>
              <a:rPr lang="cs-CZ" altLang="cs-CZ" sz="2400">
                <a:effectLst/>
                <a:latin typeface="Arial" panose="020B0604020202020204" pitchFamily="34" charset="0"/>
                <a:sym typeface="Symbol" panose="05050102010706020507" pitchFamily="18" charset="2"/>
              </a:rPr>
            </a:br>
            <a:br>
              <a:rPr lang="cs-CZ" altLang="cs-CZ" sz="2400">
                <a:effectLst/>
                <a:latin typeface="Arial" panose="020B0604020202020204" pitchFamily="34" charset="0"/>
                <a:sym typeface="Symbol" panose="05050102010706020507" pitchFamily="18" charset="2"/>
              </a:rPr>
            </a:br>
            <a:r>
              <a:rPr lang="cs-CZ" altLang="cs-CZ" sz="2400">
                <a:effectLst/>
                <a:latin typeface="Arial" panose="020B0604020202020204" pitchFamily="34" charset="0"/>
                <a:sym typeface="Symbol" panose="05050102010706020507" pitchFamily="18" charset="2"/>
              </a:rPr>
              <a:t>Fázový rozdíl  dvou harmonických veličin o stejné frekvenci je určen rozdílem  jejich počátečních fází </a:t>
            </a:r>
            <a:r>
              <a:rPr lang="cs-CZ" altLang="cs-CZ" sz="2400">
                <a:solidFill>
                  <a:srgbClr val="FFFF00"/>
                </a:solidFill>
                <a:effectLst/>
                <a:latin typeface="Arial" panose="020B0604020202020204" pitchFamily="34" charset="0"/>
                <a:sym typeface="Symbol" panose="05050102010706020507" pitchFamily="18" charset="2"/>
              </a:rPr>
              <a:t> = </a:t>
            </a:r>
            <a:r>
              <a:rPr lang="cs-CZ" altLang="cs-CZ" sz="2400" baseline="-18000">
                <a:solidFill>
                  <a:srgbClr val="FFFF00"/>
                </a:solidFill>
                <a:effectLst/>
                <a:latin typeface="Arial" panose="020B0604020202020204" pitchFamily="34" charset="0"/>
                <a:sym typeface="Symbol" panose="05050102010706020507" pitchFamily="18" charset="2"/>
              </a:rPr>
              <a:t>02</a:t>
            </a:r>
            <a:r>
              <a:rPr lang="cs-CZ" altLang="cs-CZ" sz="2400" baseline="-25000">
                <a:solidFill>
                  <a:srgbClr val="FFFF00"/>
                </a:solidFill>
                <a:effectLst/>
                <a:latin typeface="Arial" panose="020B0604020202020204" pitchFamily="34" charset="0"/>
                <a:sym typeface="Symbol" panose="05050102010706020507" pitchFamily="18" charset="2"/>
              </a:rPr>
              <a:t> </a:t>
            </a:r>
            <a:r>
              <a:rPr lang="cs-CZ" altLang="cs-CZ" sz="2400">
                <a:solidFill>
                  <a:srgbClr val="FFFF00"/>
                </a:solidFill>
                <a:effectLst/>
                <a:latin typeface="Arial" panose="020B0604020202020204" pitchFamily="34" charset="0"/>
                <a:sym typeface="Symbol" panose="05050102010706020507" pitchFamily="18" charset="2"/>
              </a:rPr>
              <a:t>– </a:t>
            </a:r>
            <a:r>
              <a:rPr lang="cs-CZ" altLang="cs-CZ" sz="2400" baseline="-18000">
                <a:solidFill>
                  <a:srgbClr val="FFFF00"/>
                </a:solidFill>
                <a:effectLst/>
                <a:latin typeface="Arial" panose="020B0604020202020204" pitchFamily="34" charset="0"/>
                <a:sym typeface="Symbol" panose="05050102010706020507" pitchFamily="18" charset="2"/>
              </a:rPr>
              <a:t>01</a:t>
            </a:r>
            <a:r>
              <a:rPr lang="cs-CZ" altLang="cs-CZ" sz="2400">
                <a:effectLst/>
                <a:latin typeface="Arial" panose="020B0604020202020204" pitchFamily="34" charset="0"/>
                <a:sym typeface="Symbol" panose="05050102010706020507" pitchFamily="18" charset="2"/>
              </a:rPr>
              <a:t>,</a:t>
            </a:r>
            <a:br>
              <a:rPr lang="cs-CZ" altLang="cs-CZ" sz="2400">
                <a:effectLst/>
                <a:latin typeface="Arial" panose="020B0604020202020204" pitchFamily="34" charset="0"/>
                <a:sym typeface="Symbol" panose="05050102010706020507" pitchFamily="18" charset="2"/>
              </a:rPr>
            </a:br>
            <a:r>
              <a:rPr lang="cs-CZ" altLang="cs-CZ" sz="2400">
                <a:effectLst/>
                <a:latin typeface="Arial" panose="020B0604020202020204" pitchFamily="34" charset="0"/>
                <a:sym typeface="Symbol" panose="05050102010706020507" pitchFamily="18" charset="2"/>
              </a:rPr>
              <a:t></a:t>
            </a:r>
            <a:r>
              <a:rPr lang="cs-CZ" altLang="cs-CZ" sz="2400" baseline="-18000">
                <a:effectLst/>
                <a:latin typeface="Arial" panose="020B0604020202020204" pitchFamily="34" charset="0"/>
                <a:sym typeface="Symbol" panose="05050102010706020507" pitchFamily="18" charset="2"/>
              </a:rPr>
              <a:t>01</a:t>
            </a:r>
            <a:r>
              <a:rPr lang="cs-CZ" altLang="cs-CZ" sz="2400">
                <a:effectLst/>
                <a:latin typeface="Arial" panose="020B0604020202020204" pitchFamily="34" charset="0"/>
                <a:sym typeface="Symbol" panose="05050102010706020507" pitchFamily="18" charset="2"/>
              </a:rPr>
              <a:t> a </a:t>
            </a:r>
            <a:r>
              <a:rPr lang="cs-CZ" altLang="cs-CZ" sz="2400" baseline="-18000">
                <a:effectLst/>
                <a:latin typeface="Arial" panose="020B0604020202020204" pitchFamily="34" charset="0"/>
                <a:sym typeface="Symbol" panose="05050102010706020507" pitchFamily="18" charset="2"/>
              </a:rPr>
              <a:t>02</a:t>
            </a:r>
            <a:r>
              <a:rPr lang="cs-CZ" altLang="cs-CZ" sz="2400">
                <a:effectLst/>
                <a:latin typeface="Arial" panose="020B0604020202020204" pitchFamily="34" charset="0"/>
                <a:sym typeface="Symbol" panose="05050102010706020507" pitchFamily="18" charset="2"/>
              </a:rPr>
              <a:t> jsou počáteční fáze.</a:t>
            </a:r>
            <a:br>
              <a:rPr lang="cs-CZ" altLang="cs-CZ" sz="2400">
                <a:effectLst/>
                <a:latin typeface="Arial" panose="020B0604020202020204" pitchFamily="34" charset="0"/>
                <a:sym typeface="Symbol" panose="05050102010706020507" pitchFamily="18" charset="2"/>
              </a:rPr>
            </a:br>
            <a:br>
              <a:rPr lang="cs-CZ" altLang="cs-CZ" sz="2400">
                <a:effectLst/>
                <a:latin typeface="Arial" panose="020B0604020202020204" pitchFamily="34" charset="0"/>
                <a:sym typeface="Symbol" panose="05050102010706020507" pitchFamily="18" charset="2"/>
              </a:rPr>
            </a:br>
            <a:r>
              <a:rPr lang="cs-CZ" altLang="cs-CZ" sz="2400">
                <a:effectLst/>
                <a:latin typeface="Arial" panose="020B0604020202020204" pitchFamily="34" charset="0"/>
                <a:sym typeface="Symbol" panose="05050102010706020507" pitchFamily="18" charset="2"/>
              </a:rPr>
              <a:t>Je-li fázový rozdíl mezi dvěma veličinami stejné frekvence </a:t>
            </a:r>
            <a:r>
              <a:rPr lang="cs-CZ" altLang="cs-CZ" sz="2400" i="1">
                <a:effectLst/>
                <a:latin typeface="Arial" panose="020B0604020202020204" pitchFamily="34" charset="0"/>
                <a:sym typeface="Symbol" panose="05050102010706020507" pitchFamily="18" charset="2"/>
              </a:rPr>
              <a:t>2k</a:t>
            </a:r>
            <a:r>
              <a:rPr lang="cs-CZ" altLang="cs-CZ" sz="2400">
                <a:effectLst/>
                <a:latin typeface="Arial" panose="020B0604020202020204" pitchFamily="34" charset="0"/>
                <a:sym typeface="Symbol" panose="05050102010706020507" pitchFamily="18" charset="2"/>
              </a:rPr>
              <a:t> , mají veličiny stejnou fázi a pro </a:t>
            </a:r>
            <a:r>
              <a:rPr lang="cs-CZ" altLang="cs-CZ" sz="2400" i="1">
                <a:effectLst/>
                <a:latin typeface="Arial" panose="020B0604020202020204" pitchFamily="34" charset="0"/>
                <a:sym typeface="Symbol" panose="05050102010706020507" pitchFamily="18" charset="2"/>
              </a:rPr>
              <a:t>(2k+1)</a:t>
            </a:r>
            <a:r>
              <a:rPr lang="cs-CZ" altLang="cs-CZ" sz="2400">
                <a:effectLst/>
                <a:latin typeface="Arial" panose="020B0604020202020204" pitchFamily="34" charset="0"/>
                <a:sym typeface="Symbol" panose="05050102010706020507" pitchFamily="18" charset="2"/>
              </a:rPr>
              <a:t> opačnou fázi, kde k=0, 1, 2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a:extLst>
              <a:ext uri="{FF2B5EF4-FFF2-40B4-BE49-F238E27FC236}">
                <a16:creationId xmlns:a16="http://schemas.microsoft.com/office/drawing/2014/main" id="{CB6A3A95-542D-4434-A9DD-3DCBBF20E21E}"/>
              </a:ext>
            </a:extLst>
          </p:cNvPr>
          <p:cNvSpPr>
            <a:spLocks noGrp="1" noChangeArrowheads="1"/>
          </p:cNvSpPr>
          <p:nvPr>
            <p:ph type="title"/>
          </p:nvPr>
        </p:nvSpPr>
        <p:spPr>
          <a:xfrm>
            <a:off x="5651500" y="1412875"/>
            <a:ext cx="3024188" cy="576263"/>
          </a:xfrm>
        </p:spPr>
        <p:txBody>
          <a:bodyPr/>
          <a:lstStyle/>
          <a:p>
            <a:r>
              <a:rPr lang="cs-CZ" altLang="cs-CZ" sz="3600">
                <a:effectLst/>
                <a:latin typeface="Arial" panose="020B0604020202020204" pitchFamily="34" charset="0"/>
              </a:rPr>
              <a:t>Fázorový diagram</a:t>
            </a:r>
          </a:p>
        </p:txBody>
      </p:sp>
      <p:sp>
        <p:nvSpPr>
          <p:cNvPr id="294921" name="Rectangle 9">
            <a:extLst>
              <a:ext uri="{FF2B5EF4-FFF2-40B4-BE49-F238E27FC236}">
                <a16:creationId xmlns:a16="http://schemas.microsoft.com/office/drawing/2014/main" id="{1156A870-15D2-4609-A864-398B4F89CC13}"/>
              </a:ext>
            </a:extLst>
          </p:cNvPr>
          <p:cNvSpPr>
            <a:spLocks noChangeArrowheads="1"/>
          </p:cNvSpPr>
          <p:nvPr/>
        </p:nvSpPr>
        <p:spPr bwMode="auto">
          <a:xfrm>
            <a:off x="250825" y="260350"/>
            <a:ext cx="5364163" cy="659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sym typeface="Symbol" panose="05050102010706020507" pitchFamily="18" charset="2"/>
              </a:rPr>
              <a:t>Pro znázornění počáteční fáze se používá fázorový diagram, kde se využívá souvislosti mezi rovnoměrným pohybem po kružnici a harmonickým pohybem. Fázorový diagram má význam hlavně pro skládání kmitů. Základní vlastnosti harmonického pohybu – amplitudu výchylky a počáteční fázi – zobrazí fázor – vektor s počátkem ve středu diagramu, jeho délka odpovídá amplitudě, úhel mezi ním a osou </a:t>
            </a:r>
            <a:r>
              <a:rPr lang="cs-CZ" altLang="cs-CZ" sz="2400" i="1">
                <a:effectLst/>
                <a:latin typeface="Arial" panose="020B0604020202020204" pitchFamily="34" charset="0"/>
                <a:sym typeface="Symbol" panose="05050102010706020507" pitchFamily="18" charset="2"/>
              </a:rPr>
              <a:t>x</a:t>
            </a:r>
            <a:r>
              <a:rPr lang="cs-CZ" altLang="cs-CZ" sz="2400">
                <a:effectLst/>
                <a:latin typeface="Arial" panose="020B0604020202020204" pitchFamily="34" charset="0"/>
                <a:sym typeface="Symbol" panose="05050102010706020507" pitchFamily="18" charset="2"/>
              </a:rPr>
              <a:t> počáteční fázi.</a:t>
            </a:r>
          </a:p>
        </p:txBody>
      </p:sp>
      <p:pic>
        <p:nvPicPr>
          <p:cNvPr id="294925" name="Picture 13" descr="sejmout0118">
            <a:extLst>
              <a:ext uri="{FF2B5EF4-FFF2-40B4-BE49-F238E27FC236}">
                <a16:creationId xmlns:a16="http://schemas.microsoft.com/office/drawing/2014/main" id="{69D361FC-7B72-49F1-9B15-9BADB15757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525" y="2852738"/>
            <a:ext cx="3097213" cy="30162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a:extLst>
              <a:ext uri="{FF2B5EF4-FFF2-40B4-BE49-F238E27FC236}">
                <a16:creationId xmlns:a16="http://schemas.microsoft.com/office/drawing/2014/main" id="{73FBBE57-3BB9-4686-823A-C3BC8376C43B}"/>
              </a:ext>
            </a:extLst>
          </p:cNvPr>
          <p:cNvSpPr>
            <a:spLocks noGrp="1" noChangeArrowheads="1"/>
          </p:cNvSpPr>
          <p:nvPr>
            <p:ph type="title"/>
          </p:nvPr>
        </p:nvSpPr>
        <p:spPr>
          <a:xfrm>
            <a:off x="468313" y="188913"/>
            <a:ext cx="3313112" cy="936625"/>
          </a:xfrm>
        </p:spPr>
        <p:txBody>
          <a:bodyPr/>
          <a:lstStyle/>
          <a:p>
            <a:r>
              <a:rPr lang="cs-CZ" altLang="cs-CZ" sz="3200">
                <a:effectLst/>
                <a:latin typeface="Arial" panose="020B0604020202020204" pitchFamily="34" charset="0"/>
              </a:rPr>
              <a:t>Složené kmitání</a:t>
            </a:r>
          </a:p>
        </p:txBody>
      </p:sp>
      <p:pic>
        <p:nvPicPr>
          <p:cNvPr id="365578" name="Picture 10" descr="sejmout0119a">
            <a:extLst>
              <a:ext uri="{FF2B5EF4-FFF2-40B4-BE49-F238E27FC236}">
                <a16:creationId xmlns:a16="http://schemas.microsoft.com/office/drawing/2014/main" id="{38043FD0-C6E2-4963-94FB-935D7CC55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268413"/>
            <a:ext cx="2949575" cy="2506662"/>
          </a:xfrm>
          <a:prstGeom prst="rect">
            <a:avLst/>
          </a:prstGeom>
          <a:noFill/>
          <a:extLst>
            <a:ext uri="{909E8E84-426E-40DD-AFC4-6F175D3DCCD1}">
              <a14:hiddenFill xmlns:a14="http://schemas.microsoft.com/office/drawing/2010/main">
                <a:solidFill>
                  <a:srgbClr val="FFFFFF"/>
                </a:solidFill>
              </a14:hiddenFill>
            </a:ext>
          </a:extLst>
        </p:spPr>
      </p:pic>
      <p:pic>
        <p:nvPicPr>
          <p:cNvPr id="365579" name="Picture 11" descr="sejmout0119b">
            <a:extLst>
              <a:ext uri="{FF2B5EF4-FFF2-40B4-BE49-F238E27FC236}">
                <a16:creationId xmlns:a16="http://schemas.microsoft.com/office/drawing/2014/main" id="{4FD6FE02-943C-4B46-B53F-BC19916F38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175" y="692150"/>
            <a:ext cx="4537075" cy="3128963"/>
          </a:xfrm>
          <a:prstGeom prst="rect">
            <a:avLst/>
          </a:prstGeom>
          <a:noFill/>
          <a:extLst>
            <a:ext uri="{909E8E84-426E-40DD-AFC4-6F175D3DCCD1}">
              <a14:hiddenFill xmlns:a14="http://schemas.microsoft.com/office/drawing/2010/main">
                <a:solidFill>
                  <a:srgbClr val="FFFFFF"/>
                </a:solidFill>
              </a14:hiddenFill>
            </a:ext>
          </a:extLst>
        </p:spPr>
      </p:pic>
      <p:sp>
        <p:nvSpPr>
          <p:cNvPr id="365580" name="Rectangle 12">
            <a:extLst>
              <a:ext uri="{FF2B5EF4-FFF2-40B4-BE49-F238E27FC236}">
                <a16:creationId xmlns:a16="http://schemas.microsoft.com/office/drawing/2014/main" id="{CB380A70-FB87-4D12-8BFE-CA154E2FF095}"/>
              </a:ext>
            </a:extLst>
          </p:cNvPr>
          <p:cNvSpPr>
            <a:spLocks noChangeArrowheads="1"/>
          </p:cNvSpPr>
          <p:nvPr/>
        </p:nvSpPr>
        <p:spPr bwMode="auto">
          <a:xfrm>
            <a:off x="179388" y="4149725"/>
            <a:ext cx="8964612" cy="230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solidFill>
                  <a:srgbClr val="FFFF00"/>
                </a:solidFill>
                <a:effectLst/>
                <a:latin typeface="Arial" panose="020B0604020202020204" pitchFamily="34" charset="0"/>
              </a:rPr>
              <a:t>Princip superpozice:</a:t>
            </a:r>
            <a:br>
              <a:rPr lang="cs-CZ" altLang="cs-CZ" sz="2400">
                <a:solidFill>
                  <a:srgbClr val="FFFF00"/>
                </a:solidFill>
                <a:effectLst/>
                <a:latin typeface="Arial" panose="020B0604020202020204" pitchFamily="34" charset="0"/>
              </a:rPr>
            </a:br>
            <a:r>
              <a:rPr lang="cs-CZ" altLang="cs-CZ" sz="2400">
                <a:effectLst/>
                <a:latin typeface="Arial" panose="020B0604020202020204" pitchFamily="34" charset="0"/>
              </a:rPr>
              <a:t>Jestliže hmotný bod koná současně několik harmonických kmitavých pohybů, téhož směru s okamžitými výchylkami y</a:t>
            </a:r>
            <a:r>
              <a:rPr lang="cs-CZ" altLang="cs-CZ" sz="2400" baseline="-25000">
                <a:effectLst/>
                <a:latin typeface="Arial" panose="020B0604020202020204" pitchFamily="34" charset="0"/>
              </a:rPr>
              <a:t>1</a:t>
            </a:r>
            <a:r>
              <a:rPr lang="cs-CZ" altLang="cs-CZ" sz="2400">
                <a:effectLst/>
                <a:latin typeface="Arial" panose="020B0604020202020204" pitchFamily="34" charset="0"/>
              </a:rPr>
              <a:t>, y</a:t>
            </a:r>
            <a:r>
              <a:rPr lang="cs-CZ" altLang="cs-CZ" sz="2400" baseline="-25000">
                <a:effectLst/>
                <a:latin typeface="Arial" panose="020B0604020202020204" pitchFamily="34" charset="0"/>
              </a:rPr>
              <a:t>2</a:t>
            </a:r>
            <a:r>
              <a:rPr lang="cs-CZ" altLang="cs-CZ" sz="2400">
                <a:effectLst/>
                <a:latin typeface="Arial" panose="020B0604020202020204" pitchFamily="34" charset="0"/>
              </a:rPr>
              <a:t>, …, y</a:t>
            </a:r>
            <a:r>
              <a:rPr lang="cs-CZ" altLang="cs-CZ" sz="2400" baseline="-25000">
                <a:effectLst/>
                <a:latin typeface="Arial" panose="020B0604020202020204" pitchFamily="34" charset="0"/>
              </a:rPr>
              <a:t>k</a:t>
            </a:r>
            <a:r>
              <a:rPr lang="cs-CZ" altLang="cs-CZ" sz="2400">
                <a:effectLst/>
                <a:latin typeface="Arial" panose="020B0604020202020204" pitchFamily="34" charset="0"/>
              </a:rPr>
              <a:t>, je okamžitá výchylka y výsledného kmitání</a:t>
            </a:r>
            <a:br>
              <a:rPr lang="cs-CZ" altLang="cs-CZ" sz="2400">
                <a:effectLst/>
                <a:latin typeface="Arial" panose="020B0604020202020204" pitchFamily="34" charset="0"/>
              </a:rPr>
            </a:br>
            <a:r>
              <a:rPr lang="cs-CZ" altLang="cs-CZ" sz="2400">
                <a:solidFill>
                  <a:srgbClr val="FFFF00"/>
                </a:solidFill>
                <a:effectLst/>
                <a:latin typeface="Arial" panose="020B0604020202020204" pitchFamily="34" charset="0"/>
              </a:rPr>
              <a:t>y = y</a:t>
            </a:r>
            <a:r>
              <a:rPr lang="cs-CZ" altLang="cs-CZ" sz="2400" baseline="-25000">
                <a:solidFill>
                  <a:srgbClr val="FFFF00"/>
                </a:solidFill>
                <a:effectLst/>
                <a:latin typeface="Arial" panose="020B0604020202020204" pitchFamily="34" charset="0"/>
              </a:rPr>
              <a:t>1</a:t>
            </a:r>
            <a:r>
              <a:rPr lang="cs-CZ" altLang="cs-CZ" sz="2400">
                <a:solidFill>
                  <a:srgbClr val="FFFF00"/>
                </a:solidFill>
                <a:effectLst/>
                <a:latin typeface="Arial" panose="020B0604020202020204" pitchFamily="34" charset="0"/>
              </a:rPr>
              <a:t> + y</a:t>
            </a:r>
            <a:r>
              <a:rPr lang="cs-CZ" altLang="cs-CZ" sz="2400" baseline="-25000">
                <a:solidFill>
                  <a:srgbClr val="FFFF00"/>
                </a:solidFill>
                <a:effectLst/>
                <a:latin typeface="Arial" panose="020B0604020202020204" pitchFamily="34" charset="0"/>
              </a:rPr>
              <a:t>2</a:t>
            </a:r>
            <a:r>
              <a:rPr lang="cs-CZ" altLang="cs-CZ" sz="2400">
                <a:solidFill>
                  <a:srgbClr val="FFFF00"/>
                </a:solidFill>
                <a:effectLst/>
                <a:latin typeface="Arial" panose="020B0604020202020204" pitchFamily="34" charset="0"/>
              </a:rPr>
              <a:t> + … + y</a:t>
            </a:r>
            <a:r>
              <a:rPr lang="cs-CZ" altLang="cs-CZ" sz="2400" baseline="-25000">
                <a:solidFill>
                  <a:srgbClr val="FFFF00"/>
                </a:solidFill>
                <a:effectLst/>
                <a:latin typeface="Arial" panose="020B0604020202020204" pitchFamily="34" charset="0"/>
              </a:rPr>
              <a:t>k</a:t>
            </a:r>
            <a:r>
              <a:rPr lang="cs-CZ" altLang="cs-CZ" sz="2400">
                <a:solidFill>
                  <a:srgbClr val="FFFF00"/>
                </a:solidFill>
                <a:effectLst/>
                <a:latin typeface="Arial" panose="020B0604020202020204" pitchFamily="34" charset="0"/>
              </a:rPr>
              <a:t>.</a:t>
            </a:r>
            <a:br>
              <a:rPr lang="cs-CZ" altLang="cs-CZ" sz="2400" baseline="-25000">
                <a:solidFill>
                  <a:srgbClr val="FFFF00"/>
                </a:solidFill>
                <a:effectLst/>
                <a:latin typeface="Arial" panose="020B0604020202020204" pitchFamily="34" charset="0"/>
              </a:rPr>
            </a:br>
            <a:r>
              <a:rPr lang="cs-CZ" altLang="cs-CZ" sz="2400">
                <a:effectLst/>
                <a:latin typeface="Arial" panose="020B0604020202020204" pitchFamily="34" charset="0"/>
              </a:rPr>
              <a:t>Okamžité výchylky mohou mít kladnou i zápornou hodnotu. Proto se při superpozici sčítají a odčítají.</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a:extLst>
              <a:ext uri="{FF2B5EF4-FFF2-40B4-BE49-F238E27FC236}">
                <a16:creationId xmlns:a16="http://schemas.microsoft.com/office/drawing/2014/main" id="{5263E74E-EF2E-48F4-A736-5039ED4C4992}"/>
              </a:ext>
            </a:extLst>
          </p:cNvPr>
          <p:cNvSpPr>
            <a:spLocks noGrp="1" noChangeArrowheads="1"/>
          </p:cNvSpPr>
          <p:nvPr>
            <p:ph type="title"/>
          </p:nvPr>
        </p:nvSpPr>
        <p:spPr>
          <a:xfrm>
            <a:off x="468313" y="620713"/>
            <a:ext cx="8229600" cy="1371600"/>
          </a:xfrm>
        </p:spPr>
        <p:txBody>
          <a:bodyPr/>
          <a:lstStyle/>
          <a:p>
            <a:r>
              <a:rPr lang="cs-CZ" altLang="cs-CZ" sz="4000">
                <a:effectLst/>
                <a:latin typeface="Arial" panose="020B0604020202020204" pitchFamily="34" charset="0"/>
              </a:rPr>
              <a:t>Superpozice dvou harmonických kmitání o stejné frekvenci</a:t>
            </a:r>
          </a:p>
        </p:txBody>
      </p:sp>
      <p:pic>
        <p:nvPicPr>
          <p:cNvPr id="377866" name="Picture 10" descr="sejmout0120a">
            <a:extLst>
              <a:ext uri="{FF2B5EF4-FFF2-40B4-BE49-F238E27FC236}">
                <a16:creationId xmlns:a16="http://schemas.microsoft.com/office/drawing/2014/main" id="{10FCD475-8167-473A-98B8-AA37AA4CE4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2636838"/>
            <a:ext cx="8423275" cy="320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a:extLst>
              <a:ext uri="{FF2B5EF4-FFF2-40B4-BE49-F238E27FC236}">
                <a16:creationId xmlns:a16="http://schemas.microsoft.com/office/drawing/2014/main" id="{F3FD501B-C27D-4B94-B192-825A60E9344E}"/>
              </a:ext>
            </a:extLst>
          </p:cNvPr>
          <p:cNvSpPr>
            <a:spLocks noGrp="1" noChangeArrowheads="1"/>
          </p:cNvSpPr>
          <p:nvPr>
            <p:ph type="title"/>
          </p:nvPr>
        </p:nvSpPr>
        <p:spPr>
          <a:xfrm>
            <a:off x="1187450" y="260350"/>
            <a:ext cx="6408738" cy="1319213"/>
          </a:xfrm>
        </p:spPr>
        <p:txBody>
          <a:bodyPr/>
          <a:lstStyle/>
          <a:p>
            <a:r>
              <a:rPr lang="cs-CZ" altLang="cs-CZ" sz="3200">
                <a:effectLst/>
                <a:latin typeface="Arial" panose="020B0604020202020204" pitchFamily="34" charset="0"/>
              </a:rPr>
              <a:t>Příklady složených kmitání </a:t>
            </a:r>
            <a:br>
              <a:rPr lang="cs-CZ" altLang="cs-CZ" sz="3200">
                <a:effectLst/>
                <a:latin typeface="Arial" panose="020B0604020202020204" pitchFamily="34" charset="0"/>
              </a:rPr>
            </a:br>
            <a:r>
              <a:rPr lang="cs-CZ" altLang="cs-CZ" sz="3200">
                <a:effectLst/>
                <a:latin typeface="Arial" panose="020B0604020202020204" pitchFamily="34" charset="0"/>
              </a:rPr>
              <a:t>s různým fázovým rozdílem složek</a:t>
            </a:r>
          </a:p>
        </p:txBody>
      </p:sp>
      <p:pic>
        <p:nvPicPr>
          <p:cNvPr id="296967" name="Picture 7" descr="sejmout0120">
            <a:extLst>
              <a:ext uri="{FF2B5EF4-FFF2-40B4-BE49-F238E27FC236}">
                <a16:creationId xmlns:a16="http://schemas.microsoft.com/office/drawing/2014/main" id="{74F5ABE7-DD7A-4EAA-B786-C5095BAF21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557338"/>
            <a:ext cx="7272338" cy="4291012"/>
          </a:xfrm>
          <a:prstGeom prst="rect">
            <a:avLst/>
          </a:prstGeom>
          <a:noFill/>
          <a:extLst>
            <a:ext uri="{909E8E84-426E-40DD-AFC4-6F175D3DCCD1}">
              <a14:hiddenFill xmlns:a14="http://schemas.microsoft.com/office/drawing/2010/main">
                <a:solidFill>
                  <a:srgbClr val="FFFFFF"/>
                </a:solidFill>
              </a14:hiddenFill>
            </a:ext>
          </a:extLst>
        </p:spPr>
      </p:pic>
      <p:sp>
        <p:nvSpPr>
          <p:cNvPr id="296968" name="Rectangle 8">
            <a:extLst>
              <a:ext uri="{FF2B5EF4-FFF2-40B4-BE49-F238E27FC236}">
                <a16:creationId xmlns:a16="http://schemas.microsoft.com/office/drawing/2014/main" id="{37FE1BD8-4345-4E22-B2DF-DBC859C5907E}"/>
              </a:ext>
            </a:extLst>
          </p:cNvPr>
          <p:cNvSpPr>
            <a:spLocks noChangeArrowheads="1"/>
          </p:cNvSpPr>
          <p:nvPr/>
        </p:nvSpPr>
        <p:spPr bwMode="auto">
          <a:xfrm>
            <a:off x="468313" y="5876925"/>
            <a:ext cx="84248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a:latin typeface="Arial" panose="020B0604020202020204" pitchFamily="34" charset="0"/>
              </a:rPr>
              <a:t>Skládají-li se harmonické pohyby se stejnou frekvencí, vznikne harmonický pohyb se stejnou frekvencí.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a:extLst>
              <a:ext uri="{FF2B5EF4-FFF2-40B4-BE49-F238E27FC236}">
                <a16:creationId xmlns:a16="http://schemas.microsoft.com/office/drawing/2014/main" id="{684EBBC1-A307-4465-AA2A-37B6C5DAE991}"/>
              </a:ext>
            </a:extLst>
          </p:cNvPr>
          <p:cNvSpPr>
            <a:spLocks noGrp="1" noChangeArrowheads="1"/>
          </p:cNvSpPr>
          <p:nvPr>
            <p:ph type="title"/>
          </p:nvPr>
        </p:nvSpPr>
        <p:spPr>
          <a:xfrm>
            <a:off x="1258888" y="908050"/>
            <a:ext cx="7058025" cy="865188"/>
          </a:xfrm>
        </p:spPr>
        <p:txBody>
          <a:bodyPr/>
          <a:lstStyle/>
          <a:p>
            <a:r>
              <a:rPr lang="cs-CZ" altLang="cs-CZ" sz="3200">
                <a:effectLst/>
                <a:latin typeface="Arial" panose="020B0604020202020204" pitchFamily="34" charset="0"/>
              </a:rPr>
              <a:t>Časový diagram složeného kmitání </a:t>
            </a:r>
            <a:br>
              <a:rPr lang="cs-CZ" altLang="cs-CZ" sz="3200">
                <a:effectLst/>
                <a:latin typeface="Arial" panose="020B0604020202020204" pitchFamily="34" charset="0"/>
              </a:rPr>
            </a:br>
            <a:r>
              <a:rPr lang="cs-CZ" altLang="cs-CZ" sz="3200">
                <a:effectLst/>
                <a:latin typeface="Arial" panose="020B0604020202020204" pitchFamily="34" charset="0"/>
              </a:rPr>
              <a:t>s různou frekvencí složek</a:t>
            </a:r>
          </a:p>
        </p:txBody>
      </p:sp>
      <p:pic>
        <p:nvPicPr>
          <p:cNvPr id="375814" name="Picture 6" descr="sejmout0121">
            <a:extLst>
              <a:ext uri="{FF2B5EF4-FFF2-40B4-BE49-F238E27FC236}">
                <a16:creationId xmlns:a16="http://schemas.microsoft.com/office/drawing/2014/main" id="{B6F285AC-A30C-4E9A-B42B-C326DB6181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2133600"/>
            <a:ext cx="6975475" cy="3965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a:extLst>
              <a:ext uri="{FF2B5EF4-FFF2-40B4-BE49-F238E27FC236}">
                <a16:creationId xmlns:a16="http://schemas.microsoft.com/office/drawing/2014/main" id="{7F298AD2-BD54-4C34-8F34-9DD92739E65D}"/>
              </a:ext>
            </a:extLst>
          </p:cNvPr>
          <p:cNvSpPr>
            <a:spLocks noGrp="1" noChangeArrowheads="1"/>
          </p:cNvSpPr>
          <p:nvPr>
            <p:ph type="title"/>
          </p:nvPr>
        </p:nvSpPr>
        <p:spPr>
          <a:xfrm>
            <a:off x="539750" y="260350"/>
            <a:ext cx="7920038" cy="744538"/>
          </a:xfrm>
        </p:spPr>
        <p:txBody>
          <a:bodyPr/>
          <a:lstStyle/>
          <a:p>
            <a:r>
              <a:rPr lang="cs-CZ" altLang="cs-CZ" sz="3200">
                <a:effectLst/>
                <a:latin typeface="Arial" panose="020B0604020202020204" pitchFamily="34" charset="0"/>
              </a:rPr>
              <a:t>Časový diagram složeného kmitání </a:t>
            </a:r>
            <a:br>
              <a:rPr lang="cs-CZ" altLang="cs-CZ" sz="3200">
                <a:effectLst/>
                <a:latin typeface="Arial" panose="020B0604020202020204" pitchFamily="34" charset="0"/>
              </a:rPr>
            </a:br>
            <a:r>
              <a:rPr lang="cs-CZ" altLang="cs-CZ" sz="3200">
                <a:effectLst/>
                <a:latin typeface="Arial" panose="020B0604020202020204" pitchFamily="34" charset="0"/>
              </a:rPr>
              <a:t>s blízkou frekvencí složek - rázy</a:t>
            </a:r>
          </a:p>
        </p:txBody>
      </p:sp>
      <p:sp>
        <p:nvSpPr>
          <p:cNvPr id="167939" name="Rectangle 3">
            <a:extLst>
              <a:ext uri="{FF2B5EF4-FFF2-40B4-BE49-F238E27FC236}">
                <a16:creationId xmlns:a16="http://schemas.microsoft.com/office/drawing/2014/main" id="{B7139CBC-8886-4368-AD43-FDE93A5D9F30}"/>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167945" name="Picture 9" descr="sejmout0122">
            <a:extLst>
              <a:ext uri="{FF2B5EF4-FFF2-40B4-BE49-F238E27FC236}">
                <a16:creationId xmlns:a16="http://schemas.microsoft.com/office/drawing/2014/main" id="{28AFA12A-EF39-4640-8691-62D57D823D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844675"/>
            <a:ext cx="7386638" cy="431006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a:extLst>
              <a:ext uri="{FF2B5EF4-FFF2-40B4-BE49-F238E27FC236}">
                <a16:creationId xmlns:a16="http://schemas.microsoft.com/office/drawing/2014/main" id="{51944040-358E-456C-AFF6-DB851365B832}"/>
              </a:ext>
            </a:extLst>
          </p:cNvPr>
          <p:cNvSpPr>
            <a:spLocks noGrp="1" noChangeArrowheads="1"/>
          </p:cNvSpPr>
          <p:nvPr>
            <p:ph type="title"/>
          </p:nvPr>
        </p:nvSpPr>
        <p:spPr>
          <a:xfrm>
            <a:off x="684213" y="0"/>
            <a:ext cx="7920037" cy="744538"/>
          </a:xfrm>
        </p:spPr>
        <p:txBody>
          <a:bodyPr/>
          <a:lstStyle/>
          <a:p>
            <a:r>
              <a:rPr lang="cs-CZ" altLang="cs-CZ" sz="3200">
                <a:effectLst/>
                <a:latin typeface="Arial" panose="020B0604020202020204" pitchFamily="34" charset="0"/>
              </a:rPr>
              <a:t>Dynamika kmitavého pohybu</a:t>
            </a:r>
          </a:p>
        </p:txBody>
      </p:sp>
      <p:sp>
        <p:nvSpPr>
          <p:cNvPr id="382979" name="Rectangle 3">
            <a:extLst>
              <a:ext uri="{FF2B5EF4-FFF2-40B4-BE49-F238E27FC236}">
                <a16:creationId xmlns:a16="http://schemas.microsoft.com/office/drawing/2014/main" id="{6858FE47-2280-426E-9D66-13B743B24BCF}"/>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82982" name="Rectangle 6">
            <a:extLst>
              <a:ext uri="{FF2B5EF4-FFF2-40B4-BE49-F238E27FC236}">
                <a16:creationId xmlns:a16="http://schemas.microsoft.com/office/drawing/2014/main" id="{72CC1A96-4881-427C-8A3F-BD3C70C3517D}"/>
              </a:ext>
            </a:extLst>
          </p:cNvPr>
          <p:cNvSpPr>
            <a:spLocks noChangeArrowheads="1"/>
          </p:cNvSpPr>
          <p:nvPr/>
        </p:nvSpPr>
        <p:spPr bwMode="auto">
          <a:xfrm>
            <a:off x="539750" y="4221163"/>
            <a:ext cx="8353425" cy="249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sym typeface="Symbol" panose="05050102010706020507" pitchFamily="18" charset="2"/>
              </a:rPr>
              <a:t>Zrychlení harmonického kmitavého pohybu je </a:t>
            </a:r>
            <a:r>
              <a:rPr lang="cs-CZ" altLang="cs-CZ" sz="2400" i="1">
                <a:effectLst/>
                <a:latin typeface="Arial" panose="020B0604020202020204" pitchFamily="34" charset="0"/>
                <a:sym typeface="Symbol" panose="05050102010706020507" pitchFamily="18" charset="2"/>
              </a:rPr>
              <a:t>a= -</a:t>
            </a:r>
            <a:r>
              <a:rPr lang="cs-CZ" altLang="cs-CZ" sz="2400" i="1" baseline="30000">
                <a:effectLst/>
                <a:latin typeface="Arial" panose="020B0604020202020204" pitchFamily="34" charset="0"/>
                <a:sym typeface="Symbol" panose="05050102010706020507" pitchFamily="18" charset="2"/>
              </a:rPr>
              <a:t>2</a:t>
            </a:r>
            <a:r>
              <a:rPr lang="cs-CZ" altLang="cs-CZ" sz="2400" i="1">
                <a:effectLst/>
                <a:latin typeface="Arial" panose="020B0604020202020204" pitchFamily="34" charset="0"/>
                <a:sym typeface="Symbol" panose="05050102010706020507" pitchFamily="18" charset="2"/>
              </a:rPr>
              <a:t>y</a:t>
            </a:r>
            <a:r>
              <a:rPr lang="cs-CZ" altLang="cs-CZ" sz="2400">
                <a:effectLst/>
                <a:latin typeface="Arial" panose="020B0604020202020204" pitchFamily="34" charset="0"/>
                <a:sym typeface="Symbol" panose="05050102010706020507" pitchFamily="18" charset="2"/>
              </a:rPr>
              <a:t>. </a:t>
            </a:r>
            <a:br>
              <a:rPr lang="cs-CZ" altLang="cs-CZ" sz="2400">
                <a:effectLst/>
                <a:latin typeface="Arial" panose="020B0604020202020204" pitchFamily="34" charset="0"/>
                <a:sym typeface="Symbol" panose="05050102010706020507" pitchFamily="18" charset="2"/>
              </a:rPr>
            </a:br>
            <a:r>
              <a:rPr lang="cs-CZ" altLang="cs-CZ" sz="2400">
                <a:effectLst/>
                <a:latin typeface="Arial" panose="020B0604020202020204" pitchFamily="34" charset="0"/>
                <a:sym typeface="Symbol" panose="05050102010706020507" pitchFamily="18" charset="2"/>
              </a:rPr>
              <a:t>Na základě 2. Newtonova pohybového zákona (</a:t>
            </a:r>
            <a:r>
              <a:rPr lang="cs-CZ" altLang="cs-CZ" sz="2400" b="1" i="1">
                <a:effectLst/>
                <a:latin typeface="Arial" panose="020B0604020202020204" pitchFamily="34" charset="0"/>
                <a:sym typeface="Symbol" panose="05050102010706020507" pitchFamily="18" charset="2"/>
              </a:rPr>
              <a:t>F</a:t>
            </a:r>
            <a:r>
              <a:rPr lang="cs-CZ" altLang="cs-CZ" sz="2400" i="1">
                <a:effectLst/>
                <a:latin typeface="Arial" panose="020B0604020202020204" pitchFamily="34" charset="0"/>
                <a:sym typeface="Symbol" panose="05050102010706020507" pitchFamily="18" charset="2"/>
              </a:rPr>
              <a:t>=m</a:t>
            </a:r>
            <a:r>
              <a:rPr lang="cs-CZ" altLang="cs-CZ" sz="2400" b="1" i="1">
                <a:effectLst/>
                <a:latin typeface="Arial" panose="020B0604020202020204" pitchFamily="34" charset="0"/>
                <a:sym typeface="Symbol" panose="05050102010706020507" pitchFamily="18" charset="2"/>
              </a:rPr>
              <a:t>a</a:t>
            </a:r>
            <a:r>
              <a:rPr lang="cs-CZ" altLang="cs-CZ" sz="2400">
                <a:effectLst/>
                <a:latin typeface="Arial" panose="020B0604020202020204" pitchFamily="34" charset="0"/>
                <a:sym typeface="Symbol" panose="05050102010706020507" pitchFamily="18" charset="2"/>
              </a:rPr>
              <a:t>) můžeme obecně vyjádřit sílu, která způsobuje harmonické kmitání: </a:t>
            </a:r>
            <a:r>
              <a:rPr lang="cs-CZ" altLang="cs-CZ" sz="3200" i="1">
                <a:solidFill>
                  <a:srgbClr val="FFFF00"/>
                </a:solidFill>
                <a:effectLst/>
                <a:latin typeface="Arial" panose="020B0604020202020204" pitchFamily="34" charset="0"/>
                <a:sym typeface="Symbol" panose="05050102010706020507" pitchFamily="18" charset="2"/>
              </a:rPr>
              <a:t>F= -m </a:t>
            </a:r>
            <a:r>
              <a:rPr lang="cs-CZ" altLang="cs-CZ" sz="3200" i="1" baseline="30000">
                <a:solidFill>
                  <a:srgbClr val="FFFF00"/>
                </a:solidFill>
                <a:effectLst/>
                <a:latin typeface="Arial" panose="020B0604020202020204" pitchFamily="34" charset="0"/>
                <a:sym typeface="Symbol" panose="05050102010706020507" pitchFamily="18" charset="2"/>
              </a:rPr>
              <a:t>2 </a:t>
            </a:r>
            <a:r>
              <a:rPr lang="cs-CZ" altLang="cs-CZ" sz="3200" i="1">
                <a:solidFill>
                  <a:srgbClr val="FFFF00"/>
                </a:solidFill>
                <a:effectLst/>
                <a:latin typeface="Arial" panose="020B0604020202020204" pitchFamily="34" charset="0"/>
                <a:sym typeface="Symbol" panose="05050102010706020507" pitchFamily="18" charset="2"/>
              </a:rPr>
              <a:t>y</a:t>
            </a:r>
            <a:r>
              <a:rPr lang="cs-CZ" altLang="cs-CZ" sz="2400">
                <a:solidFill>
                  <a:srgbClr val="FFFF00"/>
                </a:solidFill>
                <a:effectLst/>
                <a:latin typeface="Arial" panose="020B0604020202020204" pitchFamily="34" charset="0"/>
                <a:sym typeface="Symbol" panose="05050102010706020507" pitchFamily="18" charset="2"/>
              </a:rPr>
              <a:t> </a:t>
            </a:r>
            <a:br>
              <a:rPr lang="cs-CZ" altLang="cs-CZ" sz="2400">
                <a:solidFill>
                  <a:srgbClr val="FFFF00"/>
                </a:solidFill>
                <a:effectLst/>
                <a:latin typeface="Arial" panose="020B0604020202020204" pitchFamily="34" charset="0"/>
                <a:sym typeface="Symbol" panose="05050102010706020507" pitchFamily="18" charset="2"/>
              </a:rPr>
            </a:br>
            <a:r>
              <a:rPr lang="cs-CZ" altLang="cs-CZ" sz="2400">
                <a:effectLst/>
                <a:latin typeface="Arial" panose="020B0604020202020204" pitchFamily="34" charset="0"/>
                <a:sym typeface="Symbol" panose="05050102010706020507" pitchFamily="18" charset="2"/>
              </a:rPr>
              <a:t>Tuto rovnici označujeme také jako pohybovou rovnici mechanického oscilátoru.</a:t>
            </a:r>
            <a:br>
              <a:rPr lang="cs-CZ" altLang="cs-CZ" sz="2400">
                <a:effectLst/>
                <a:latin typeface="Arial" panose="020B0604020202020204" pitchFamily="34" charset="0"/>
                <a:sym typeface="Symbol" panose="05050102010706020507" pitchFamily="18" charset="2"/>
              </a:rPr>
            </a:br>
            <a:endParaRPr lang="cs-CZ" altLang="cs-CZ" sz="2400">
              <a:effectLst/>
              <a:latin typeface="Arial" panose="020B0604020202020204" pitchFamily="34" charset="0"/>
              <a:sym typeface="Symbol" panose="05050102010706020507" pitchFamily="18" charset="2"/>
            </a:endParaRPr>
          </a:p>
        </p:txBody>
      </p:sp>
      <p:pic>
        <p:nvPicPr>
          <p:cNvPr id="382983" name="Picture 7" descr="sejmout0123">
            <a:extLst>
              <a:ext uri="{FF2B5EF4-FFF2-40B4-BE49-F238E27FC236}">
                <a16:creationId xmlns:a16="http://schemas.microsoft.com/office/drawing/2014/main" id="{7A4CCACA-1206-4380-8DCB-8A3A776416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908050"/>
            <a:ext cx="5976938" cy="3025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2B3738C-E1BA-4723-AAAA-0A47A882E246}"/>
              </a:ext>
            </a:extLst>
          </p:cNvPr>
          <p:cNvSpPr>
            <a:spLocks noGrp="1" noChangeArrowheads="1"/>
          </p:cNvSpPr>
          <p:nvPr>
            <p:ph type="title"/>
          </p:nvPr>
        </p:nvSpPr>
        <p:spPr/>
        <p:txBody>
          <a:bodyPr/>
          <a:lstStyle/>
          <a:p>
            <a:r>
              <a:rPr lang="cs-CZ" altLang="cs-CZ" sz="4000">
                <a:effectLst/>
                <a:latin typeface="Arial" panose="020B0604020202020204" pitchFamily="34" charset="0"/>
              </a:rPr>
              <a:t>Kmitání mechanického oscilátoru</a:t>
            </a:r>
          </a:p>
        </p:txBody>
      </p:sp>
      <p:sp>
        <p:nvSpPr>
          <p:cNvPr id="9219" name="Rectangle 3">
            <a:extLst>
              <a:ext uri="{FF2B5EF4-FFF2-40B4-BE49-F238E27FC236}">
                <a16:creationId xmlns:a16="http://schemas.microsoft.com/office/drawing/2014/main" id="{AC271200-9B48-429B-B184-FAFCEF6E1827}"/>
              </a:ext>
            </a:extLst>
          </p:cNvPr>
          <p:cNvSpPr>
            <a:spLocks noGrp="1" noChangeArrowheads="1"/>
          </p:cNvSpPr>
          <p:nvPr>
            <p:ph type="body" idx="1"/>
          </p:nvPr>
        </p:nvSpPr>
        <p:spPr>
          <a:xfrm>
            <a:off x="468313" y="1916113"/>
            <a:ext cx="8229600" cy="4114800"/>
          </a:xfrm>
        </p:spPr>
        <p:txBody>
          <a:bodyPr/>
          <a:lstStyle/>
          <a:p>
            <a:pPr>
              <a:lnSpc>
                <a:spcPct val="90000"/>
              </a:lnSpc>
              <a:buFont typeface="Wingdings" panose="05000000000000000000" pitchFamily="2" charset="2"/>
              <a:buNone/>
            </a:pPr>
            <a:r>
              <a:rPr lang="cs-CZ" altLang="cs-CZ" sz="2800">
                <a:sym typeface="Symbol" panose="05050102010706020507" pitchFamily="18" charset="2"/>
              </a:rPr>
              <a:t>	</a:t>
            </a:r>
            <a:r>
              <a:rPr lang="cs-CZ" altLang="cs-CZ" sz="2800">
                <a:effectLst/>
                <a:latin typeface="Arial" panose="020B0604020202020204" pitchFamily="34" charset="0"/>
                <a:sym typeface="Symbol" panose="05050102010706020507" pitchFamily="18" charset="2"/>
              </a:rPr>
              <a:t>V této prezentaci se budeme zabývat základním typem pohybu, který označujeme jako kmitavý pohyb nebo mechanické kmitání. </a:t>
            </a:r>
          </a:p>
          <a:p>
            <a:pPr>
              <a:lnSpc>
                <a:spcPct val="90000"/>
              </a:lnSpc>
              <a:buFont typeface="Wingdings" panose="05000000000000000000" pitchFamily="2" charset="2"/>
              <a:buNone/>
            </a:pPr>
            <a:endParaRPr lang="cs-CZ" altLang="cs-CZ" sz="2800">
              <a:effectLst/>
              <a:latin typeface="Arial" panose="020B0604020202020204" pitchFamily="34" charset="0"/>
              <a:sym typeface="Symbol" panose="05050102010706020507" pitchFamily="18" charset="2"/>
            </a:endParaRPr>
          </a:p>
          <a:p>
            <a:pPr>
              <a:lnSpc>
                <a:spcPct val="90000"/>
              </a:lnSpc>
              <a:buFont typeface="Wingdings" panose="05000000000000000000" pitchFamily="2" charset="2"/>
              <a:buNone/>
            </a:pPr>
            <a:r>
              <a:rPr lang="cs-CZ" altLang="cs-CZ" sz="2800">
                <a:effectLst/>
                <a:latin typeface="Arial" panose="020B0604020202020204" pitchFamily="34" charset="0"/>
                <a:sym typeface="Symbol" panose="05050102010706020507" pitchFamily="18" charset="2"/>
              </a:rPr>
              <a:t>	Pro mechanické kmitání je charakteristické, že kmitající těleso při pohybu zůstává stále v okolí určitého bodu, označovaného jako rovnovážná poloha. Jestliže těleso pravidelně prochází rovnovážnou polohou, koná periodický kmitavý pohyb.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1" name="Rectangle 3">
            <a:extLst>
              <a:ext uri="{FF2B5EF4-FFF2-40B4-BE49-F238E27FC236}">
                <a16:creationId xmlns:a16="http://schemas.microsoft.com/office/drawing/2014/main" id="{8F3D79F2-47AD-43A6-A660-1667963C9491}"/>
              </a:ext>
            </a:extLst>
          </p:cNvPr>
          <p:cNvSpPr>
            <a:spLocks noGrp="1" noChangeArrowheads="1"/>
          </p:cNvSpPr>
          <p:nvPr>
            <p:ph type="body" sz="half" idx="1"/>
          </p:nvPr>
        </p:nvSpPr>
        <p:spPr/>
        <p:txBody>
          <a:bodyPr/>
          <a:lstStyle/>
          <a:p>
            <a:pPr>
              <a:lnSpc>
                <a:spcPct val="90000"/>
              </a:lnSpc>
              <a:buFont typeface="Wingdings" panose="05000000000000000000" pitchFamily="2" charset="2"/>
              <a:buNone/>
            </a:pPr>
            <a:r>
              <a:rPr lang="cs-CZ" altLang="cs-CZ" sz="2800"/>
              <a:t>	</a:t>
            </a:r>
          </a:p>
        </p:txBody>
      </p:sp>
      <p:sp>
        <p:nvSpPr>
          <p:cNvPr id="299023" name="Rectangle 15">
            <a:extLst>
              <a:ext uri="{FF2B5EF4-FFF2-40B4-BE49-F238E27FC236}">
                <a16:creationId xmlns:a16="http://schemas.microsoft.com/office/drawing/2014/main" id="{27047C25-3F05-49A5-AE12-1A6841F47767}"/>
              </a:ext>
            </a:extLst>
          </p:cNvPr>
          <p:cNvSpPr>
            <a:spLocks noChangeArrowheads="1"/>
          </p:cNvSpPr>
          <p:nvPr/>
        </p:nvSpPr>
        <p:spPr bwMode="auto">
          <a:xfrm>
            <a:off x="827088" y="1196975"/>
            <a:ext cx="7129462" cy="4900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cs-CZ" altLang="cs-CZ" sz="2400">
                <a:solidFill>
                  <a:schemeClr val="tx2"/>
                </a:solidFill>
                <a:latin typeface="Arial" panose="020B0604020202020204" pitchFamily="34" charset="0"/>
                <a:sym typeface="Symbol" panose="05050102010706020507" pitchFamily="18" charset="2"/>
              </a:rPr>
              <a:t>Úkolem však je určit souvislost úhlové frekvence </a:t>
            </a:r>
            <a:r>
              <a:rPr lang="cs-CZ" altLang="cs-CZ" sz="2400" i="1">
                <a:solidFill>
                  <a:schemeClr val="tx2"/>
                </a:solidFill>
                <a:latin typeface="Arial" panose="020B0604020202020204" pitchFamily="34" charset="0"/>
                <a:sym typeface="Symbol" panose="05050102010706020507" pitchFamily="18" charset="2"/>
              </a:rPr>
              <a:t> </a:t>
            </a:r>
            <a:r>
              <a:rPr lang="cs-CZ" altLang="cs-CZ" sz="2400">
                <a:solidFill>
                  <a:schemeClr val="tx2"/>
                </a:solidFill>
                <a:latin typeface="Arial" panose="020B0604020202020204" pitchFamily="34" charset="0"/>
                <a:sym typeface="Symbol" panose="05050102010706020507" pitchFamily="18" charset="2"/>
              </a:rPr>
              <a:t>s konkrétními vlastnostmi mechanického oscilátoru, tedy s parametry oscilátoru.</a:t>
            </a:r>
            <a:br>
              <a:rPr lang="cs-CZ" altLang="cs-CZ" sz="2400">
                <a:solidFill>
                  <a:schemeClr val="tx2"/>
                </a:solidFill>
                <a:latin typeface="Arial" panose="020B0604020202020204" pitchFamily="34" charset="0"/>
                <a:sym typeface="Symbol" panose="05050102010706020507" pitchFamily="18" charset="2"/>
              </a:rPr>
            </a:br>
            <a:r>
              <a:rPr lang="cs-CZ" altLang="cs-CZ" sz="2400">
                <a:solidFill>
                  <a:schemeClr val="tx2"/>
                </a:solidFill>
                <a:latin typeface="Arial" panose="020B0604020202020204" pitchFamily="34" charset="0"/>
                <a:sym typeface="Symbol" panose="05050102010706020507" pitchFamily="18" charset="2"/>
              </a:rPr>
              <a:t>Parametry pružinového oscilátoru, který tvoří těleso zavěšené na pružině, jsou hmotnost </a:t>
            </a:r>
            <a:r>
              <a:rPr lang="cs-CZ" altLang="cs-CZ" sz="2400" i="1">
                <a:solidFill>
                  <a:schemeClr val="tx2"/>
                </a:solidFill>
                <a:latin typeface="Arial" panose="020B0604020202020204" pitchFamily="34" charset="0"/>
                <a:sym typeface="Symbol" panose="05050102010706020507" pitchFamily="18" charset="2"/>
              </a:rPr>
              <a:t>m</a:t>
            </a:r>
            <a:r>
              <a:rPr lang="cs-CZ" altLang="cs-CZ" sz="2400">
                <a:solidFill>
                  <a:schemeClr val="tx2"/>
                </a:solidFill>
                <a:latin typeface="Arial" panose="020B0604020202020204" pitchFamily="34" charset="0"/>
                <a:sym typeface="Symbol" panose="05050102010706020507" pitchFamily="18" charset="2"/>
              </a:rPr>
              <a:t> tělesa a tuhost </a:t>
            </a:r>
            <a:r>
              <a:rPr lang="cs-CZ" altLang="cs-CZ" sz="2400" i="1">
                <a:solidFill>
                  <a:schemeClr val="tx2"/>
                </a:solidFill>
                <a:latin typeface="Arial" panose="020B0604020202020204" pitchFamily="34" charset="0"/>
                <a:sym typeface="Symbol" panose="05050102010706020507" pitchFamily="18" charset="2"/>
              </a:rPr>
              <a:t>k</a:t>
            </a:r>
            <a:r>
              <a:rPr lang="cs-CZ" altLang="cs-CZ" sz="2400">
                <a:solidFill>
                  <a:schemeClr val="tx2"/>
                </a:solidFill>
                <a:latin typeface="Arial" panose="020B0604020202020204" pitchFamily="34" charset="0"/>
                <a:sym typeface="Symbol" panose="05050102010706020507" pitchFamily="18" charset="2"/>
              </a:rPr>
              <a:t> pružiny.</a:t>
            </a:r>
          </a:p>
          <a:p>
            <a:r>
              <a:rPr lang="cs-CZ" altLang="cs-CZ" sz="2400">
                <a:latin typeface="Arial" panose="020B0604020202020204" pitchFamily="34" charset="0"/>
                <a:sym typeface="Symbol" panose="05050102010706020507" pitchFamily="18" charset="2"/>
              </a:rPr>
              <a:t>Reakcí k vnější síle je síla pružnosti F</a:t>
            </a:r>
            <a:r>
              <a:rPr lang="cs-CZ" altLang="cs-CZ" sz="2400" baseline="-25000">
                <a:latin typeface="Arial" panose="020B0604020202020204" pitchFamily="34" charset="0"/>
                <a:sym typeface="Symbol" panose="05050102010706020507" pitchFamily="18" charset="2"/>
              </a:rPr>
              <a:t>p</a:t>
            </a:r>
            <a:r>
              <a:rPr lang="cs-CZ" altLang="cs-CZ" sz="2400">
                <a:latin typeface="Arial" panose="020B0604020202020204" pitchFamily="34" charset="0"/>
                <a:sym typeface="Symbol" panose="05050102010706020507" pitchFamily="18" charset="2"/>
              </a:rPr>
              <a:t>, která brání deformaci pružiny.</a:t>
            </a:r>
          </a:p>
          <a:p>
            <a:r>
              <a:rPr lang="cs-CZ" altLang="cs-CZ" sz="2400">
                <a:latin typeface="Arial" panose="020B0604020202020204" pitchFamily="34" charset="0"/>
                <a:sym typeface="Symbol" panose="05050102010706020507" pitchFamily="18" charset="2"/>
              </a:rPr>
              <a:t>Příčinou harmonického kmitání mechanického oscilátoru je síla, která je přímo úměrná výchylce oscilátoru z rovnovážné polohy a stále směřuje do rovnovážné polohy.</a:t>
            </a:r>
          </a:p>
          <a:p>
            <a:r>
              <a:rPr lang="cs-CZ" altLang="cs-CZ" sz="2400">
                <a:latin typeface="Arial" panose="020B0604020202020204" pitchFamily="34" charset="0"/>
                <a:sym typeface="Symbol" panose="05050102010706020507" pitchFamily="18" charset="2"/>
              </a:rPr>
              <a:t>U pružinového oscilátoru </a:t>
            </a:r>
            <a:r>
              <a:rPr lang="cs-CZ" altLang="cs-CZ" sz="2800" i="1">
                <a:solidFill>
                  <a:srgbClr val="FFFF00"/>
                </a:solidFill>
                <a:latin typeface="Arial" panose="020B0604020202020204" pitchFamily="34" charset="0"/>
                <a:sym typeface="Symbol" panose="05050102010706020507" pitchFamily="18" charset="2"/>
              </a:rPr>
              <a:t>F = -ky</a:t>
            </a:r>
            <a:r>
              <a:rPr lang="cs-CZ" altLang="cs-CZ" sz="2400">
                <a:solidFill>
                  <a:srgbClr val="FFFF00"/>
                </a:solidFill>
                <a:latin typeface="Arial" panose="020B0604020202020204" pitchFamily="34" charset="0"/>
                <a:sym typeface="Symbol" panose="05050102010706020507" pitchFamily="18" charset="2"/>
              </a:rPr>
              <a:t>.</a:t>
            </a:r>
          </a:p>
        </p:txBody>
      </p:sp>
      <p:sp>
        <p:nvSpPr>
          <p:cNvPr id="299024" name="Rectangle 16">
            <a:extLst>
              <a:ext uri="{FF2B5EF4-FFF2-40B4-BE49-F238E27FC236}">
                <a16:creationId xmlns:a16="http://schemas.microsoft.com/office/drawing/2014/main" id="{98C67D15-C57A-4583-B391-D90BC9400D0E}"/>
              </a:ext>
            </a:extLst>
          </p:cNvPr>
          <p:cNvSpPr>
            <a:spLocks noChangeArrowheads="1"/>
          </p:cNvSpPr>
          <p:nvPr/>
        </p:nvSpPr>
        <p:spPr bwMode="auto">
          <a:xfrm>
            <a:off x="684213" y="188913"/>
            <a:ext cx="79200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200">
                <a:effectLst/>
                <a:latin typeface="Arial" panose="020B0604020202020204" pitchFamily="34" charset="0"/>
              </a:rPr>
              <a:t>Dynamika kmitavého pohybu</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1" name="Rectangle 3">
            <a:extLst>
              <a:ext uri="{FF2B5EF4-FFF2-40B4-BE49-F238E27FC236}">
                <a16:creationId xmlns:a16="http://schemas.microsoft.com/office/drawing/2014/main" id="{6405330D-2BCA-404E-A7F1-41D6D8435BC1}"/>
              </a:ext>
            </a:extLst>
          </p:cNvPr>
          <p:cNvSpPr>
            <a:spLocks noGrp="1" noChangeArrowheads="1"/>
          </p:cNvSpPr>
          <p:nvPr>
            <p:ph type="body" sz="half" idx="1"/>
          </p:nvPr>
        </p:nvSpPr>
        <p:spPr/>
        <p:txBody>
          <a:bodyPr/>
          <a:lstStyle/>
          <a:p>
            <a:pPr>
              <a:lnSpc>
                <a:spcPct val="90000"/>
              </a:lnSpc>
              <a:buFont typeface="Wingdings" panose="05000000000000000000" pitchFamily="2" charset="2"/>
              <a:buNone/>
            </a:pPr>
            <a:r>
              <a:rPr lang="cs-CZ" altLang="cs-CZ" sz="2800"/>
              <a:t>	</a:t>
            </a:r>
          </a:p>
        </p:txBody>
      </p:sp>
      <p:sp>
        <p:nvSpPr>
          <p:cNvPr id="380940" name="Rectangle 12">
            <a:extLst>
              <a:ext uri="{FF2B5EF4-FFF2-40B4-BE49-F238E27FC236}">
                <a16:creationId xmlns:a16="http://schemas.microsoft.com/office/drawing/2014/main" id="{779AC4B2-B3B6-46C7-A166-4DA4AC2542D0}"/>
              </a:ext>
            </a:extLst>
          </p:cNvPr>
          <p:cNvSpPr>
            <a:spLocks noChangeArrowheads="1"/>
          </p:cNvSpPr>
          <p:nvPr/>
        </p:nvSpPr>
        <p:spPr bwMode="auto">
          <a:xfrm>
            <a:off x="684213" y="188913"/>
            <a:ext cx="7920037"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200">
                <a:effectLst/>
                <a:latin typeface="Arial" panose="020B0604020202020204" pitchFamily="34" charset="0"/>
              </a:rPr>
              <a:t>Dynamika kmitavého pohybu</a:t>
            </a:r>
          </a:p>
        </p:txBody>
      </p:sp>
      <p:graphicFrame>
        <p:nvGraphicFramePr>
          <p:cNvPr id="380943" name="Object 15">
            <a:extLst>
              <a:ext uri="{FF2B5EF4-FFF2-40B4-BE49-F238E27FC236}">
                <a16:creationId xmlns:a16="http://schemas.microsoft.com/office/drawing/2014/main" id="{801EA987-D793-4562-A9E8-4AA7F86F20DB}"/>
              </a:ext>
            </a:extLst>
          </p:cNvPr>
          <p:cNvGraphicFramePr>
            <a:graphicFrameLocks noChangeAspect="1"/>
          </p:cNvGraphicFramePr>
          <p:nvPr/>
        </p:nvGraphicFramePr>
        <p:xfrm>
          <a:off x="3348038" y="3284538"/>
          <a:ext cx="3887787" cy="2855912"/>
        </p:xfrm>
        <a:graphic>
          <a:graphicData uri="http://schemas.openxmlformats.org/presentationml/2006/ole">
            <mc:AlternateContent xmlns:mc="http://schemas.openxmlformats.org/markup-compatibility/2006">
              <mc:Choice xmlns:v="urn:schemas-microsoft-com:vml" Requires="v">
                <p:oleObj spid="_x0000_s380949" name="Rovnice" r:id="rId4" imgW="609480" imgH="444240" progId="Equation.3">
                  <p:embed/>
                </p:oleObj>
              </mc:Choice>
              <mc:Fallback>
                <p:oleObj name="Rovnice" r:id="rId4" imgW="609480" imgH="444240" progId="Equation.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3284538"/>
                        <a:ext cx="3887787" cy="2855912"/>
                      </a:xfrm>
                      <a:prstGeom prst="rect">
                        <a:avLst/>
                      </a:prstGeom>
                      <a:solidFill>
                        <a:srgbClr val="FFFF00"/>
                      </a:solidFill>
                    </p:spPr>
                  </p:pic>
                </p:oleObj>
              </mc:Fallback>
            </mc:AlternateContent>
          </a:graphicData>
        </a:graphic>
      </p:graphicFrame>
      <p:sp>
        <p:nvSpPr>
          <p:cNvPr id="380946" name="Rectangle 18">
            <a:extLst>
              <a:ext uri="{FF2B5EF4-FFF2-40B4-BE49-F238E27FC236}">
                <a16:creationId xmlns:a16="http://schemas.microsoft.com/office/drawing/2014/main" id="{E4F3FDA3-5841-4416-B41B-0AFFB6B6A01C}"/>
              </a:ext>
            </a:extLst>
          </p:cNvPr>
          <p:cNvSpPr>
            <a:spLocks noChangeArrowheads="1"/>
          </p:cNvSpPr>
          <p:nvPr/>
        </p:nvSpPr>
        <p:spPr bwMode="auto">
          <a:xfrm>
            <a:off x="611188" y="1125538"/>
            <a:ext cx="7489825"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cs typeface="Times New Roman" panose="02020603050405020304" pitchFamily="18" charset="0"/>
              </a:rPr>
              <a:t>Úhlová frekvence volně kmitajícího mechanického oscilátoru závisí jen na jeho parametrech,</a:t>
            </a:r>
            <a:endParaRPr lang="cs-CZ" altLang="cs-CZ" sz="2400">
              <a:latin typeface="Arial" panose="020B0604020202020204" pitchFamily="34" charset="0"/>
            </a:endParaRPr>
          </a:p>
          <a:p>
            <a:pPr eaLnBrk="0" hangingPunct="0"/>
            <a:r>
              <a:rPr lang="cs-CZ" altLang="cs-CZ" sz="2400">
                <a:latin typeface="Arial" panose="020B0604020202020204" pitchFamily="34" charset="0"/>
                <a:cs typeface="Times New Roman" panose="02020603050405020304" pitchFamily="18" charset="0"/>
              </a:rPr>
              <a:t>tj. na hmotnosti </a:t>
            </a:r>
            <a:r>
              <a:rPr lang="cs-CZ" altLang="cs-CZ" sz="2400" i="1">
                <a:latin typeface="Arial" panose="020B0604020202020204" pitchFamily="34" charset="0"/>
                <a:cs typeface="Times New Roman" panose="02020603050405020304" pitchFamily="18" charset="0"/>
              </a:rPr>
              <a:t>m</a:t>
            </a:r>
            <a:r>
              <a:rPr lang="cs-CZ" altLang="cs-CZ" sz="2400">
                <a:latin typeface="Arial" panose="020B0604020202020204" pitchFamily="34" charset="0"/>
                <a:cs typeface="Times New Roman" panose="02020603050405020304" pitchFamily="18" charset="0"/>
              </a:rPr>
              <a:t> tělesa a tuhosti </a:t>
            </a:r>
            <a:r>
              <a:rPr lang="cs-CZ" altLang="cs-CZ" sz="2400" i="1">
                <a:latin typeface="Arial" panose="020B0604020202020204" pitchFamily="34" charset="0"/>
                <a:cs typeface="Times New Roman" panose="02020603050405020304" pitchFamily="18" charset="0"/>
              </a:rPr>
              <a:t>k</a:t>
            </a:r>
            <a:r>
              <a:rPr lang="cs-CZ" altLang="cs-CZ" sz="2400">
                <a:latin typeface="Arial" panose="020B0604020202020204" pitchFamily="34" charset="0"/>
                <a:cs typeface="Times New Roman" panose="02020603050405020304" pitchFamily="18" charset="0"/>
              </a:rPr>
              <a:t> pružiny. Takové kmitání nazýváme vlastní </a:t>
            </a:r>
            <a:r>
              <a:rPr lang="cs-CZ" altLang="cs-CZ" sz="2400">
                <a:latin typeface="Arial" panose="020B0604020202020204" pitchFamily="34" charset="0"/>
              </a:rPr>
              <a:t>kmitání oscilátoru a jeho vlastní </a:t>
            </a:r>
            <a:r>
              <a:rPr lang="cs-CZ" altLang="cs-CZ" sz="2400">
                <a:latin typeface="Arial" panose="020B0604020202020204" pitchFamily="34" charset="0"/>
                <a:cs typeface="Times New Roman" panose="02020603050405020304" pitchFamily="18" charset="0"/>
              </a:rPr>
              <a:t>úhlovou frekvenci označíme </a:t>
            </a:r>
            <a:r>
              <a:rPr lang="cs-CZ" altLang="cs-CZ" sz="2400">
                <a:latin typeface="Arial" panose="020B0604020202020204" pitchFamily="34" charset="0"/>
                <a:cs typeface="Times New Roman" panose="02020603050405020304" pitchFamily="18" charset="0"/>
                <a:sym typeface="Symbol" panose="05050102010706020507" pitchFamily="18" charset="2"/>
              </a:rPr>
              <a:t></a:t>
            </a:r>
            <a:r>
              <a:rPr lang="cs-CZ" altLang="cs-CZ" sz="2400" baseline="-25000">
                <a:latin typeface="Arial" panose="020B0604020202020204" pitchFamily="34" charset="0"/>
                <a:sym typeface="Symbol" panose="05050102010706020507" pitchFamily="18" charset="2"/>
              </a:rPr>
              <a:t>0</a:t>
            </a:r>
            <a:r>
              <a:rPr lang="cs-CZ" altLang="cs-CZ" sz="2400">
                <a:latin typeface="Arial" panose="020B0604020202020204" pitchFamily="34" charset="0"/>
                <a:sym typeface="Symbol" panose="05050102010706020507" pitchFamily="18" charset="2"/>
              </a:rPr>
              <a: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3" name="Rectangle 3">
            <a:extLst>
              <a:ext uri="{FF2B5EF4-FFF2-40B4-BE49-F238E27FC236}">
                <a16:creationId xmlns:a16="http://schemas.microsoft.com/office/drawing/2014/main" id="{7BF4C02C-362B-4F0C-8A6F-8B2C7A617206}"/>
              </a:ext>
            </a:extLst>
          </p:cNvPr>
          <p:cNvSpPr>
            <a:spLocks noGrp="1" noChangeArrowheads="1"/>
          </p:cNvSpPr>
          <p:nvPr>
            <p:ph type="body" sz="half" idx="1"/>
          </p:nvPr>
        </p:nvSpPr>
        <p:spPr/>
        <p:txBody>
          <a:bodyPr/>
          <a:lstStyle/>
          <a:p>
            <a:pPr>
              <a:lnSpc>
                <a:spcPct val="90000"/>
              </a:lnSpc>
              <a:buFont typeface="Wingdings" panose="05000000000000000000" pitchFamily="2" charset="2"/>
              <a:buNone/>
            </a:pPr>
            <a:r>
              <a:rPr lang="cs-CZ" altLang="cs-CZ" sz="2800"/>
              <a:t>	</a:t>
            </a:r>
          </a:p>
        </p:txBody>
      </p:sp>
      <p:graphicFrame>
        <p:nvGraphicFramePr>
          <p:cNvPr id="389136" name="Object 16">
            <a:extLst>
              <a:ext uri="{FF2B5EF4-FFF2-40B4-BE49-F238E27FC236}">
                <a16:creationId xmlns:a16="http://schemas.microsoft.com/office/drawing/2014/main" id="{42E0F605-5DDA-4999-A517-B80619392DA1}"/>
              </a:ext>
            </a:extLst>
          </p:cNvPr>
          <p:cNvGraphicFramePr>
            <a:graphicFrameLocks noChangeAspect="1"/>
          </p:cNvGraphicFramePr>
          <p:nvPr>
            <p:ph sz="quarter" idx="2"/>
          </p:nvPr>
        </p:nvGraphicFramePr>
        <p:xfrm>
          <a:off x="4356100" y="3141663"/>
          <a:ext cx="3960813" cy="2165350"/>
        </p:xfrm>
        <a:graphic>
          <a:graphicData uri="http://schemas.openxmlformats.org/presentationml/2006/ole">
            <mc:AlternateContent xmlns:mc="http://schemas.openxmlformats.org/markup-compatibility/2006">
              <mc:Choice xmlns:v="urn:schemas-microsoft-com:vml" Requires="v">
                <p:oleObj spid="_x0000_s389142" name="Rovnice" r:id="rId4" imgW="812520" imgH="444240" progId="Equation.3">
                  <p:embed/>
                </p:oleObj>
              </mc:Choice>
              <mc:Fallback>
                <p:oleObj name="Rovnice" r:id="rId4" imgW="812520" imgH="444240" progId="Equation.3">
                  <p:embed/>
                  <p:pic>
                    <p:nvPicPr>
                      <p:cNvPr id="0" name="Object 1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56100" y="3141663"/>
                        <a:ext cx="3960813" cy="21653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89127" name="Object 7">
            <a:extLst>
              <a:ext uri="{FF2B5EF4-FFF2-40B4-BE49-F238E27FC236}">
                <a16:creationId xmlns:a16="http://schemas.microsoft.com/office/drawing/2014/main" id="{08CA39FD-AA95-4A9E-8163-6C0A1F24E32B}"/>
              </a:ext>
            </a:extLst>
          </p:cNvPr>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389143" name="Rovnice" r:id="rId6" imgW="114120" imgH="215640" progId="Equation.3">
                  <p:embed/>
                </p:oleObj>
              </mc:Choice>
              <mc:Fallback>
                <p:oleObj name="Rovnice" r:id="rId6" imgW="114120" imgH="21564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89132" name="Rectangle 12">
            <a:extLst>
              <a:ext uri="{FF2B5EF4-FFF2-40B4-BE49-F238E27FC236}">
                <a16:creationId xmlns:a16="http://schemas.microsoft.com/office/drawing/2014/main" id="{87816600-DEB0-4D2A-8F17-6A32FA4F770D}"/>
              </a:ext>
            </a:extLst>
          </p:cNvPr>
          <p:cNvSpPr>
            <a:spLocks noChangeArrowheads="1"/>
          </p:cNvSpPr>
          <p:nvPr/>
        </p:nvSpPr>
        <p:spPr bwMode="auto">
          <a:xfrm>
            <a:off x="684213" y="549275"/>
            <a:ext cx="79200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200">
                <a:effectLst/>
                <a:latin typeface="Arial" panose="020B0604020202020204" pitchFamily="34" charset="0"/>
              </a:rPr>
              <a:t>Dynamika kmitavého pohybu</a:t>
            </a:r>
          </a:p>
        </p:txBody>
      </p:sp>
      <p:sp>
        <p:nvSpPr>
          <p:cNvPr id="389135" name="Rectangle 15">
            <a:extLst>
              <a:ext uri="{FF2B5EF4-FFF2-40B4-BE49-F238E27FC236}">
                <a16:creationId xmlns:a16="http://schemas.microsoft.com/office/drawing/2014/main" id="{E4DE6B83-F149-4269-9994-10954B044BA0}"/>
              </a:ext>
            </a:extLst>
          </p:cNvPr>
          <p:cNvSpPr>
            <a:spLocks noChangeArrowheads="1"/>
          </p:cNvSpPr>
          <p:nvPr/>
        </p:nvSpPr>
        <p:spPr bwMode="auto">
          <a:xfrm>
            <a:off x="755650" y="1700213"/>
            <a:ext cx="74834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rPr>
              <a:t>Úpravou najdeme vztah pro periodu T</a:t>
            </a:r>
            <a:r>
              <a:rPr lang="cs-CZ" altLang="cs-CZ" sz="2400" baseline="-25000">
                <a:latin typeface="Arial" panose="020B0604020202020204" pitchFamily="34" charset="0"/>
              </a:rPr>
              <a:t>0</a:t>
            </a:r>
            <a:r>
              <a:rPr lang="cs-CZ" altLang="cs-CZ" sz="2400">
                <a:latin typeface="Arial" panose="020B0604020202020204" pitchFamily="34" charset="0"/>
              </a:rPr>
              <a:t>  a frekvenci f</a:t>
            </a:r>
            <a:r>
              <a:rPr lang="cs-CZ" altLang="cs-CZ" sz="2400" baseline="-25000">
                <a:latin typeface="Arial" panose="020B0604020202020204" pitchFamily="34" charset="0"/>
              </a:rPr>
              <a:t>0</a:t>
            </a:r>
            <a:r>
              <a:rPr lang="cs-CZ" altLang="cs-CZ" sz="2400">
                <a:latin typeface="Arial" panose="020B0604020202020204" pitchFamily="34" charset="0"/>
              </a:rPr>
              <a:t>  vlastního kmitání pružinového oscilátoru:</a:t>
            </a:r>
          </a:p>
        </p:txBody>
      </p:sp>
      <p:graphicFrame>
        <p:nvGraphicFramePr>
          <p:cNvPr id="389139" name="Object 19">
            <a:extLst>
              <a:ext uri="{FF2B5EF4-FFF2-40B4-BE49-F238E27FC236}">
                <a16:creationId xmlns:a16="http://schemas.microsoft.com/office/drawing/2014/main" id="{77621652-1DE3-4A9E-8BC6-9C0B5EECF7A2}"/>
              </a:ext>
            </a:extLst>
          </p:cNvPr>
          <p:cNvGraphicFramePr>
            <a:graphicFrameLocks noChangeAspect="1"/>
          </p:cNvGraphicFramePr>
          <p:nvPr>
            <p:ph sz="quarter" idx="3"/>
          </p:nvPr>
        </p:nvGraphicFramePr>
        <p:xfrm>
          <a:off x="323850" y="3213100"/>
          <a:ext cx="3671888" cy="2141538"/>
        </p:xfrm>
        <a:graphic>
          <a:graphicData uri="http://schemas.openxmlformats.org/presentationml/2006/ole">
            <mc:AlternateContent xmlns:mc="http://schemas.openxmlformats.org/markup-compatibility/2006">
              <mc:Choice xmlns:v="urn:schemas-microsoft-com:vml" Requires="v">
                <p:oleObj spid="_x0000_s389144" name="Rovnice" r:id="rId8" imgW="761760" imgH="444240" progId="Equation.3">
                  <p:embed/>
                </p:oleObj>
              </mc:Choice>
              <mc:Fallback>
                <p:oleObj name="Rovnice" r:id="rId8" imgW="761760" imgH="444240" progId="Equation.3">
                  <p:embed/>
                  <p:pic>
                    <p:nvPicPr>
                      <p:cNvPr id="0" name="Object 1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850" y="3213100"/>
                        <a:ext cx="3671888" cy="21415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a:extLst>
              <a:ext uri="{FF2B5EF4-FFF2-40B4-BE49-F238E27FC236}">
                <a16:creationId xmlns:a16="http://schemas.microsoft.com/office/drawing/2014/main" id="{DB4EFEDF-D214-4028-AD8D-1022DFA7DA5A}"/>
              </a:ext>
            </a:extLst>
          </p:cNvPr>
          <p:cNvSpPr>
            <a:spLocks noGrp="1" noChangeArrowheads="1"/>
          </p:cNvSpPr>
          <p:nvPr>
            <p:ph type="title"/>
          </p:nvPr>
        </p:nvSpPr>
        <p:spPr>
          <a:xfrm>
            <a:off x="4668838" y="260350"/>
            <a:ext cx="4475162" cy="1371600"/>
          </a:xfrm>
        </p:spPr>
        <p:txBody>
          <a:bodyPr/>
          <a:lstStyle/>
          <a:p>
            <a:r>
              <a:rPr lang="cs-CZ" altLang="cs-CZ" sz="3600">
                <a:effectLst/>
                <a:latin typeface="Arial" panose="020B0604020202020204" pitchFamily="34" charset="0"/>
              </a:rPr>
              <a:t>Kyvadlo</a:t>
            </a:r>
          </a:p>
        </p:txBody>
      </p:sp>
      <p:pic>
        <p:nvPicPr>
          <p:cNvPr id="315398" name="Picture 6" descr="sejmout0124">
            <a:extLst>
              <a:ext uri="{FF2B5EF4-FFF2-40B4-BE49-F238E27FC236}">
                <a16:creationId xmlns:a16="http://schemas.microsoft.com/office/drawing/2014/main" id="{7FCD21C1-756E-415B-8696-226586F825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1188" y="476250"/>
            <a:ext cx="3743325" cy="3248025"/>
          </a:xfrm>
          <a:prstGeom prst="rect">
            <a:avLst/>
          </a:prstGeom>
          <a:noFill/>
          <a:extLst>
            <a:ext uri="{909E8E84-426E-40DD-AFC4-6F175D3DCCD1}">
              <a14:hiddenFill xmlns:a14="http://schemas.microsoft.com/office/drawing/2010/main">
                <a:solidFill>
                  <a:srgbClr val="FFFFFF"/>
                </a:solidFill>
              </a14:hiddenFill>
            </a:ext>
          </a:extLst>
        </p:spPr>
      </p:pic>
      <p:pic>
        <p:nvPicPr>
          <p:cNvPr id="315400" name="Picture 8" descr="sejmout0125">
            <a:extLst>
              <a:ext uri="{FF2B5EF4-FFF2-40B4-BE49-F238E27FC236}">
                <a16:creationId xmlns:a16="http://schemas.microsoft.com/office/drawing/2014/main" id="{E95252AF-9059-4DD0-9FC4-532A941EB4C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5600" y="1557338"/>
            <a:ext cx="3081338" cy="43926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15401" name="Object 9">
            <a:extLst>
              <a:ext uri="{FF2B5EF4-FFF2-40B4-BE49-F238E27FC236}">
                <a16:creationId xmlns:a16="http://schemas.microsoft.com/office/drawing/2014/main" id="{8FBDB059-D7E8-49CC-8687-8D82979B2734}"/>
              </a:ext>
            </a:extLst>
          </p:cNvPr>
          <p:cNvGraphicFramePr>
            <a:graphicFrameLocks noChangeAspect="1"/>
          </p:cNvGraphicFramePr>
          <p:nvPr>
            <p:ph sz="half" idx="2"/>
          </p:nvPr>
        </p:nvGraphicFramePr>
        <p:xfrm>
          <a:off x="1187450" y="4076700"/>
          <a:ext cx="2946400" cy="1847850"/>
        </p:xfrm>
        <a:graphic>
          <a:graphicData uri="http://schemas.openxmlformats.org/presentationml/2006/ole">
            <mc:AlternateContent xmlns:mc="http://schemas.openxmlformats.org/markup-compatibility/2006">
              <mc:Choice xmlns:v="urn:schemas-microsoft-com:vml" Requires="v">
                <p:oleObj spid="_x0000_s315404" name="Rovnice" r:id="rId6" imgW="749160" imgH="469800" progId="Equation.3">
                  <p:embed/>
                </p:oleObj>
              </mc:Choice>
              <mc:Fallback>
                <p:oleObj name="Rovnice" r:id="rId6" imgW="749160" imgH="469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87450" y="4076700"/>
                        <a:ext cx="2946400" cy="18478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a:extLst>
              <a:ext uri="{FF2B5EF4-FFF2-40B4-BE49-F238E27FC236}">
                <a16:creationId xmlns:a16="http://schemas.microsoft.com/office/drawing/2014/main" id="{FDE508D8-11BF-43BB-B076-BEB2AAB010D6}"/>
              </a:ext>
            </a:extLst>
          </p:cNvPr>
          <p:cNvSpPr>
            <a:spLocks noGrp="1" noChangeArrowheads="1"/>
          </p:cNvSpPr>
          <p:nvPr>
            <p:ph type="title"/>
          </p:nvPr>
        </p:nvSpPr>
        <p:spPr>
          <a:xfrm>
            <a:off x="-252413" y="0"/>
            <a:ext cx="9685338" cy="744538"/>
          </a:xfrm>
        </p:spPr>
        <p:txBody>
          <a:bodyPr/>
          <a:lstStyle/>
          <a:p>
            <a:r>
              <a:rPr lang="cs-CZ" altLang="cs-CZ" sz="3600">
                <a:effectLst/>
                <a:latin typeface="Arial" panose="020B0604020202020204" pitchFamily="34" charset="0"/>
              </a:rPr>
              <a:t>Přeměny energie v mechanickém oscilátoru</a:t>
            </a:r>
          </a:p>
        </p:txBody>
      </p:sp>
      <p:sp>
        <p:nvSpPr>
          <p:cNvPr id="98307" name="Rectangle 3">
            <a:extLst>
              <a:ext uri="{FF2B5EF4-FFF2-40B4-BE49-F238E27FC236}">
                <a16:creationId xmlns:a16="http://schemas.microsoft.com/office/drawing/2014/main" id="{7FE655B4-3631-4894-97BB-A6D68AF61B66}"/>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98311" name="Picture 7" descr="sejmout0126a">
            <a:extLst>
              <a:ext uri="{FF2B5EF4-FFF2-40B4-BE49-F238E27FC236}">
                <a16:creationId xmlns:a16="http://schemas.microsoft.com/office/drawing/2014/main" id="{6E5CBCA5-8959-4DC5-8B70-D8CB0BDD1A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908050"/>
            <a:ext cx="4032250" cy="3141663"/>
          </a:xfrm>
          <a:prstGeom prst="rect">
            <a:avLst/>
          </a:prstGeom>
          <a:noFill/>
          <a:extLst>
            <a:ext uri="{909E8E84-426E-40DD-AFC4-6F175D3DCCD1}">
              <a14:hiddenFill xmlns:a14="http://schemas.microsoft.com/office/drawing/2010/main">
                <a:solidFill>
                  <a:srgbClr val="FFFFFF"/>
                </a:solidFill>
              </a14:hiddenFill>
            </a:ext>
          </a:extLst>
        </p:spPr>
      </p:pic>
      <p:pic>
        <p:nvPicPr>
          <p:cNvPr id="98312" name="Picture 8" descr="sejmout0126">
            <a:extLst>
              <a:ext uri="{FF2B5EF4-FFF2-40B4-BE49-F238E27FC236}">
                <a16:creationId xmlns:a16="http://schemas.microsoft.com/office/drawing/2014/main" id="{DB2B3ED2-DAB7-402A-8BCE-D57B9E3281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1268413"/>
            <a:ext cx="3930650" cy="2749550"/>
          </a:xfrm>
          <a:prstGeom prst="rect">
            <a:avLst/>
          </a:prstGeom>
          <a:noFill/>
          <a:extLst>
            <a:ext uri="{909E8E84-426E-40DD-AFC4-6F175D3DCCD1}">
              <a14:hiddenFill xmlns:a14="http://schemas.microsoft.com/office/drawing/2010/main">
                <a:solidFill>
                  <a:srgbClr val="FFFFFF"/>
                </a:solidFill>
              </a14:hiddenFill>
            </a:ext>
          </a:extLst>
        </p:spPr>
      </p:pic>
      <p:sp>
        <p:nvSpPr>
          <p:cNvPr id="98313" name="Rectangle 9">
            <a:extLst>
              <a:ext uri="{FF2B5EF4-FFF2-40B4-BE49-F238E27FC236}">
                <a16:creationId xmlns:a16="http://schemas.microsoft.com/office/drawing/2014/main" id="{AEDCC03B-501B-41ED-94A7-DB9A4CD755C6}"/>
              </a:ext>
            </a:extLst>
          </p:cNvPr>
          <p:cNvSpPr>
            <a:spLocks noChangeArrowheads="1"/>
          </p:cNvSpPr>
          <p:nvPr/>
        </p:nvSpPr>
        <p:spPr bwMode="auto">
          <a:xfrm>
            <a:off x="393700" y="4437063"/>
            <a:ext cx="87503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a:latin typeface="Arial" panose="020B0604020202020204" pitchFamily="34" charset="0"/>
              </a:rPr>
              <a:t>Při harmonickém kmitavém pohybu mechanického oscilátoru se periodicky mění jeho potenciální energie v energii kinetickou a naopak. Pokud na oscilátor nepůsobí vnější síly, je mechanická energie kmitání konstantní. Oscilátor kmitá s konstantní amplitudou.</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9" name="Rectangle 3">
            <a:extLst>
              <a:ext uri="{FF2B5EF4-FFF2-40B4-BE49-F238E27FC236}">
                <a16:creationId xmlns:a16="http://schemas.microsoft.com/office/drawing/2014/main" id="{B490ABFD-3F44-42D7-B139-BF87D88D885A}"/>
              </a:ext>
            </a:extLst>
          </p:cNvPr>
          <p:cNvSpPr>
            <a:spLocks noGrp="1" noChangeArrowheads="1"/>
          </p:cNvSpPr>
          <p:nvPr>
            <p:ph type="body" sz="half" idx="1"/>
          </p:nvPr>
        </p:nvSpPr>
        <p:spPr/>
        <p:txBody>
          <a:bodyPr/>
          <a:lstStyle/>
          <a:p>
            <a:pPr>
              <a:lnSpc>
                <a:spcPct val="90000"/>
              </a:lnSpc>
              <a:buFont typeface="Wingdings" panose="05000000000000000000" pitchFamily="2" charset="2"/>
              <a:buNone/>
            </a:pPr>
            <a:r>
              <a:rPr lang="cs-CZ" altLang="cs-CZ" sz="2800"/>
              <a:t>	</a:t>
            </a:r>
          </a:p>
        </p:txBody>
      </p:sp>
      <p:sp>
        <p:nvSpPr>
          <p:cNvPr id="301065" name="Rectangle 9">
            <a:extLst>
              <a:ext uri="{FF2B5EF4-FFF2-40B4-BE49-F238E27FC236}">
                <a16:creationId xmlns:a16="http://schemas.microsoft.com/office/drawing/2014/main" id="{2AB5922E-4235-46DD-A084-0CC3FEB11C1B}"/>
              </a:ext>
            </a:extLst>
          </p:cNvPr>
          <p:cNvSpPr>
            <a:spLocks noChangeArrowheads="1"/>
          </p:cNvSpPr>
          <p:nvPr/>
        </p:nvSpPr>
        <p:spPr bwMode="auto">
          <a:xfrm>
            <a:off x="-180975" y="404813"/>
            <a:ext cx="9685338"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600">
                <a:effectLst/>
                <a:latin typeface="Arial" panose="020B0604020202020204" pitchFamily="34" charset="0"/>
              </a:rPr>
              <a:t>Přeměny energie v mechanickém oscilátoru</a:t>
            </a:r>
          </a:p>
        </p:txBody>
      </p:sp>
      <p:sp>
        <p:nvSpPr>
          <p:cNvPr id="301070" name="Rectangle 14">
            <a:extLst>
              <a:ext uri="{FF2B5EF4-FFF2-40B4-BE49-F238E27FC236}">
                <a16:creationId xmlns:a16="http://schemas.microsoft.com/office/drawing/2014/main" id="{E6E95569-9502-47D9-AEE0-1F2599532505}"/>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301069" name="Object 13">
            <a:extLst>
              <a:ext uri="{FF2B5EF4-FFF2-40B4-BE49-F238E27FC236}">
                <a16:creationId xmlns:a16="http://schemas.microsoft.com/office/drawing/2014/main" id="{8C333AD3-BA5D-496D-85EF-BBD2E79A410F}"/>
              </a:ext>
            </a:extLst>
          </p:cNvPr>
          <p:cNvGraphicFramePr>
            <a:graphicFrameLocks noChangeAspect="1"/>
          </p:cNvGraphicFramePr>
          <p:nvPr/>
        </p:nvGraphicFramePr>
        <p:xfrm>
          <a:off x="539750" y="1700213"/>
          <a:ext cx="8172450" cy="1830387"/>
        </p:xfrm>
        <a:graphic>
          <a:graphicData uri="http://schemas.openxmlformats.org/presentationml/2006/ole">
            <mc:AlternateContent xmlns:mc="http://schemas.openxmlformats.org/markup-compatibility/2006">
              <mc:Choice xmlns:v="urn:schemas-microsoft-com:vml" Requires="v">
                <p:oleObj spid="_x0000_s301072" name="Rovnice" r:id="rId4" imgW="1739900" imgH="393700" progId="Equation.3">
                  <p:embed/>
                </p:oleObj>
              </mc:Choice>
              <mc:Fallback>
                <p:oleObj name="Rovnice" r:id="rId4" imgW="1739900" imgH="39370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00213"/>
                        <a:ext cx="8172450" cy="1830387"/>
                      </a:xfrm>
                      <a:prstGeom prst="rect">
                        <a:avLst/>
                      </a:prstGeom>
                      <a:solidFill>
                        <a:srgbClr val="FFFF00"/>
                      </a:solidFill>
                    </p:spPr>
                  </p:pic>
                </p:oleObj>
              </mc:Fallback>
            </mc:AlternateContent>
          </a:graphicData>
        </a:graphic>
      </p:graphicFrame>
      <p:sp>
        <p:nvSpPr>
          <p:cNvPr id="301071" name="Rectangle 15">
            <a:extLst>
              <a:ext uri="{FF2B5EF4-FFF2-40B4-BE49-F238E27FC236}">
                <a16:creationId xmlns:a16="http://schemas.microsoft.com/office/drawing/2014/main" id="{D2C3D1EA-E23B-47EA-962C-422D2FA01621}"/>
              </a:ext>
            </a:extLst>
          </p:cNvPr>
          <p:cNvSpPr>
            <a:spLocks noChangeArrowheads="1"/>
          </p:cNvSpPr>
          <p:nvPr/>
        </p:nvSpPr>
        <p:spPr bwMode="auto">
          <a:xfrm>
            <a:off x="539750" y="3852863"/>
            <a:ext cx="80645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rPr>
              <a:t>Celková energie kmitání mechanického oscilátoru je konstantní a je přímo úměrná druhé mocnině amplitudy výchylky, popř. druhé mocnině amplitudy rychlosti vlastního kmitání.</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8" name="Rectangle 4">
            <a:extLst>
              <a:ext uri="{FF2B5EF4-FFF2-40B4-BE49-F238E27FC236}">
                <a16:creationId xmlns:a16="http://schemas.microsoft.com/office/drawing/2014/main" id="{175218CF-2E0C-44BE-AE5F-9BF5D7F3A69B}"/>
              </a:ext>
            </a:extLst>
          </p:cNvPr>
          <p:cNvSpPr>
            <a:spLocks noChangeArrowheads="1"/>
          </p:cNvSpPr>
          <p:nvPr/>
        </p:nvSpPr>
        <p:spPr bwMode="auto">
          <a:xfrm>
            <a:off x="611188" y="2133600"/>
            <a:ext cx="8135937" cy="367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a:r>
              <a:rPr lang="cs-CZ" altLang="cs-CZ" sz="2400">
                <a:solidFill>
                  <a:srgbClr val="FFFF00"/>
                </a:solidFill>
                <a:effectLst/>
                <a:latin typeface="Arial" panose="020B0604020202020204" pitchFamily="34" charset="0"/>
              </a:rPr>
              <a:t>Netlumené kmitání</a:t>
            </a:r>
            <a:r>
              <a:rPr lang="cs-CZ" altLang="cs-CZ" sz="2400">
                <a:effectLst/>
                <a:latin typeface="Arial" panose="020B0604020202020204" pitchFamily="34" charset="0"/>
              </a:rPr>
              <a:t> je takové, kdy se nemění amplituda kmitání, na oscilátor nepůsobí v průběhu kmitání žádné vnější síly.</a:t>
            </a:r>
            <a:br>
              <a:rPr lang="cs-CZ" altLang="cs-CZ" sz="2400">
                <a:effectLst/>
                <a:latin typeface="Arial" panose="020B0604020202020204" pitchFamily="34" charset="0"/>
              </a:rPr>
            </a:br>
            <a:br>
              <a:rPr lang="cs-CZ" altLang="cs-CZ" sz="2400">
                <a:effectLst/>
                <a:latin typeface="Arial" panose="020B0604020202020204" pitchFamily="34" charset="0"/>
              </a:rPr>
            </a:br>
            <a:r>
              <a:rPr lang="cs-CZ" altLang="cs-CZ" sz="2400">
                <a:effectLst/>
                <a:latin typeface="Arial" panose="020B0604020202020204" pitchFamily="34" charset="0"/>
              </a:rPr>
              <a:t>U oscilátoru dochází ke ztrátám energie, kterým nelze u skutečného oscilátoru nikdy zabránit, a vzniká </a:t>
            </a:r>
            <a:r>
              <a:rPr lang="cs-CZ" altLang="cs-CZ" sz="2400">
                <a:solidFill>
                  <a:srgbClr val="FFFF00"/>
                </a:solidFill>
                <a:effectLst/>
                <a:latin typeface="Arial" panose="020B0604020202020204" pitchFamily="34" charset="0"/>
              </a:rPr>
              <a:t>tlumené</a:t>
            </a:r>
            <a:r>
              <a:rPr lang="cs-CZ" altLang="cs-CZ" sz="2400">
                <a:solidFill>
                  <a:srgbClr val="FF33CC"/>
                </a:solidFill>
                <a:effectLst/>
                <a:latin typeface="Arial" panose="020B0604020202020204" pitchFamily="34" charset="0"/>
              </a:rPr>
              <a:t> </a:t>
            </a:r>
            <a:r>
              <a:rPr lang="cs-CZ" altLang="cs-CZ" sz="2400">
                <a:solidFill>
                  <a:srgbClr val="FFFF00"/>
                </a:solidFill>
                <a:effectLst/>
                <a:latin typeface="Arial" panose="020B0604020202020204" pitchFamily="34" charset="0"/>
              </a:rPr>
              <a:t>kmitání.</a:t>
            </a:r>
            <a:br>
              <a:rPr lang="cs-CZ" altLang="cs-CZ" sz="2400">
                <a:solidFill>
                  <a:srgbClr val="FFFF00"/>
                </a:solidFill>
                <a:effectLst/>
                <a:latin typeface="Arial" panose="020B0604020202020204" pitchFamily="34" charset="0"/>
              </a:rPr>
            </a:br>
            <a:r>
              <a:rPr lang="cs-CZ" altLang="cs-CZ" sz="2400">
                <a:effectLst/>
                <a:latin typeface="Arial" panose="020B0604020202020204" pitchFamily="34" charset="0"/>
              </a:rPr>
              <a:t>Kmitání reálného oscilátoru je vždy tlumené.</a:t>
            </a:r>
            <a:br>
              <a:rPr lang="cs-CZ" altLang="cs-CZ" sz="2400">
                <a:effectLst/>
                <a:latin typeface="Arial" panose="020B0604020202020204" pitchFamily="34" charset="0"/>
              </a:rPr>
            </a:br>
            <a:endParaRPr lang="cs-CZ" altLang="cs-CZ" sz="2400">
              <a:effectLst/>
              <a:latin typeface="Arial" panose="020B0604020202020204" pitchFamily="34" charset="0"/>
            </a:endParaRPr>
          </a:p>
        </p:txBody>
      </p:sp>
      <p:sp>
        <p:nvSpPr>
          <p:cNvPr id="313350" name="Rectangle 6">
            <a:extLst>
              <a:ext uri="{FF2B5EF4-FFF2-40B4-BE49-F238E27FC236}">
                <a16:creationId xmlns:a16="http://schemas.microsoft.com/office/drawing/2014/main" id="{F5E145CF-2F5A-4C02-97E0-A58BF9361DCB}"/>
              </a:ext>
            </a:extLst>
          </p:cNvPr>
          <p:cNvSpPr>
            <a:spLocks noChangeArrowheads="1"/>
          </p:cNvSpPr>
          <p:nvPr/>
        </p:nvSpPr>
        <p:spPr bwMode="auto">
          <a:xfrm>
            <a:off x="-180975" y="404813"/>
            <a:ext cx="9685338" cy="1152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600">
                <a:effectLst/>
                <a:latin typeface="Arial" panose="020B0604020202020204" pitchFamily="34" charset="0"/>
              </a:rPr>
              <a:t>Přeměny energie v mechanickém oscilátoru</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a:extLst>
              <a:ext uri="{FF2B5EF4-FFF2-40B4-BE49-F238E27FC236}">
                <a16:creationId xmlns:a16="http://schemas.microsoft.com/office/drawing/2014/main" id="{965DC2C4-17F2-40D6-9BFF-3DE54C4741E1}"/>
              </a:ext>
            </a:extLst>
          </p:cNvPr>
          <p:cNvSpPr>
            <a:spLocks noGrp="1" noChangeArrowheads="1"/>
          </p:cNvSpPr>
          <p:nvPr>
            <p:ph type="title"/>
          </p:nvPr>
        </p:nvSpPr>
        <p:spPr>
          <a:xfrm>
            <a:off x="468313" y="692150"/>
            <a:ext cx="5329237" cy="1439863"/>
          </a:xfrm>
        </p:spPr>
        <p:txBody>
          <a:bodyPr/>
          <a:lstStyle/>
          <a:p>
            <a:r>
              <a:rPr lang="cs-CZ" altLang="cs-CZ" sz="3600">
                <a:effectLst/>
                <a:latin typeface="Arial" panose="020B0604020202020204" pitchFamily="34" charset="0"/>
              </a:rPr>
              <a:t>Nucené kmitání mechanického oscilátoru</a:t>
            </a:r>
          </a:p>
        </p:txBody>
      </p:sp>
      <p:sp>
        <p:nvSpPr>
          <p:cNvPr id="303107" name="Rectangle 3">
            <a:extLst>
              <a:ext uri="{FF2B5EF4-FFF2-40B4-BE49-F238E27FC236}">
                <a16:creationId xmlns:a16="http://schemas.microsoft.com/office/drawing/2014/main" id="{06C9F6EB-D291-4C77-854B-2F555A8EE315}"/>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03110" name="Rectangle 6">
            <a:extLst>
              <a:ext uri="{FF2B5EF4-FFF2-40B4-BE49-F238E27FC236}">
                <a16:creationId xmlns:a16="http://schemas.microsoft.com/office/drawing/2014/main" id="{2A72D83A-7E5F-4B49-8A18-410C6AF49157}"/>
              </a:ext>
            </a:extLst>
          </p:cNvPr>
          <p:cNvSpPr>
            <a:spLocks noChangeArrowheads="1"/>
          </p:cNvSpPr>
          <p:nvPr/>
        </p:nvSpPr>
        <p:spPr bwMode="auto">
          <a:xfrm>
            <a:off x="611188" y="2565400"/>
            <a:ext cx="6911975"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rPr>
              <a:t>Nucené kmitání vzniká působením periodické síly na oscilátory i na objekty, které vlastnosti oscilátoru nemají. Frekvence nuceného kmitání závisí na frekvenci působící síly a nezávisí </a:t>
            </a:r>
            <a:br>
              <a:rPr lang="cs-CZ" altLang="cs-CZ" sz="2400">
                <a:effectLst/>
                <a:latin typeface="Arial" panose="020B0604020202020204" pitchFamily="34" charset="0"/>
              </a:rPr>
            </a:br>
            <a:r>
              <a:rPr lang="cs-CZ" altLang="cs-CZ" sz="2400">
                <a:effectLst/>
                <a:latin typeface="Arial" panose="020B0604020202020204" pitchFamily="34" charset="0"/>
              </a:rPr>
              <a:t>na vlastnostech kmitajícího objektu. Nucené kmitání je netlumené. Říkáme, že mezi oscilátorem a jeho okolím existuje vazba. </a:t>
            </a:r>
            <a:br>
              <a:rPr lang="cs-CZ" altLang="cs-CZ" sz="2400">
                <a:effectLst/>
                <a:latin typeface="Arial" panose="020B0604020202020204" pitchFamily="34" charset="0"/>
              </a:rPr>
            </a:br>
            <a:r>
              <a:rPr lang="cs-CZ" altLang="cs-CZ" sz="2400">
                <a:effectLst/>
                <a:latin typeface="Arial" panose="020B0604020202020204" pitchFamily="34" charset="0"/>
              </a:rPr>
              <a:t>Při nuceném kmitání oscilátor kmitá vždy s frekvencí vnějšího působení.</a:t>
            </a:r>
            <a:endParaRPr lang="cs-CZ" altLang="cs-CZ"/>
          </a:p>
        </p:txBody>
      </p:sp>
      <p:pic>
        <p:nvPicPr>
          <p:cNvPr id="303112" name="Picture 8" descr="sejmout0130">
            <a:extLst>
              <a:ext uri="{FF2B5EF4-FFF2-40B4-BE49-F238E27FC236}">
                <a16:creationId xmlns:a16="http://schemas.microsoft.com/office/drawing/2014/main" id="{604F411A-8DE1-4357-A140-D9BC4A089B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888" y="549275"/>
            <a:ext cx="2914650" cy="20272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a:extLst>
              <a:ext uri="{FF2B5EF4-FFF2-40B4-BE49-F238E27FC236}">
                <a16:creationId xmlns:a16="http://schemas.microsoft.com/office/drawing/2014/main" id="{3ED5B727-0327-4526-87F6-05E1BA6ECCC9}"/>
              </a:ext>
            </a:extLst>
          </p:cNvPr>
          <p:cNvSpPr>
            <a:spLocks noGrp="1" noChangeArrowheads="1"/>
          </p:cNvSpPr>
          <p:nvPr>
            <p:ph type="title"/>
          </p:nvPr>
        </p:nvSpPr>
        <p:spPr>
          <a:xfrm>
            <a:off x="323850" y="260350"/>
            <a:ext cx="5113338" cy="792163"/>
          </a:xfrm>
        </p:spPr>
        <p:txBody>
          <a:bodyPr/>
          <a:lstStyle/>
          <a:p>
            <a:r>
              <a:rPr lang="cs-CZ" altLang="cs-CZ" sz="3600">
                <a:solidFill>
                  <a:schemeClr val="tx1"/>
                </a:solidFill>
                <a:effectLst/>
                <a:latin typeface="Arial" panose="020B0604020202020204" pitchFamily="34" charset="0"/>
              </a:rPr>
              <a:t>Rezonanční křivka</a:t>
            </a:r>
          </a:p>
        </p:txBody>
      </p:sp>
      <p:sp>
        <p:nvSpPr>
          <p:cNvPr id="305155" name="Rectangle 3">
            <a:extLst>
              <a:ext uri="{FF2B5EF4-FFF2-40B4-BE49-F238E27FC236}">
                <a16:creationId xmlns:a16="http://schemas.microsoft.com/office/drawing/2014/main" id="{5A2BDE1C-328F-477B-B711-B1772E67BBB2}"/>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05158" name="Picture 6" descr="sejmout0131">
            <a:extLst>
              <a:ext uri="{FF2B5EF4-FFF2-40B4-BE49-F238E27FC236}">
                <a16:creationId xmlns:a16="http://schemas.microsoft.com/office/drawing/2014/main" id="{FC4E543F-07BB-4A88-AE20-7E8DCEF58D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4464050" cy="3143250"/>
          </a:xfrm>
          <a:prstGeom prst="rect">
            <a:avLst/>
          </a:prstGeom>
          <a:noFill/>
          <a:extLst>
            <a:ext uri="{909E8E84-426E-40DD-AFC4-6F175D3DCCD1}">
              <a14:hiddenFill xmlns:a14="http://schemas.microsoft.com/office/drawing/2010/main">
                <a:solidFill>
                  <a:srgbClr val="FFFFFF"/>
                </a:solidFill>
              </a14:hiddenFill>
            </a:ext>
          </a:extLst>
        </p:spPr>
      </p:pic>
      <p:sp>
        <p:nvSpPr>
          <p:cNvPr id="305159" name="Rectangle 7">
            <a:extLst>
              <a:ext uri="{FF2B5EF4-FFF2-40B4-BE49-F238E27FC236}">
                <a16:creationId xmlns:a16="http://schemas.microsoft.com/office/drawing/2014/main" id="{8B7A9D21-328C-406A-8AEF-C83C2DA50B5C}"/>
              </a:ext>
            </a:extLst>
          </p:cNvPr>
          <p:cNvSpPr>
            <a:spLocks noChangeArrowheads="1"/>
          </p:cNvSpPr>
          <p:nvPr/>
        </p:nvSpPr>
        <p:spPr bwMode="auto">
          <a:xfrm>
            <a:off x="5543550" y="549275"/>
            <a:ext cx="360045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a:latin typeface="Arial" panose="020B0604020202020204" pitchFamily="34" charset="0"/>
              </a:rPr>
              <a:t>Význam rezonance spočívá v tom, že umožňuje rezonanční zesílení kmitů. Malou, periodicky působící sílou lze v oscilátoru vzbudit kmitání o značné amplitudě výchylky, pokud je perioda vnějšího působení shodná s periodou vlastního kmitání oscilátoru.</a:t>
            </a:r>
          </a:p>
          <a:p>
            <a:pPr algn="ctr"/>
            <a:r>
              <a:rPr lang="cs-CZ" altLang="cs-CZ" sz="2400">
                <a:latin typeface="Arial" panose="020B0604020202020204" pitchFamily="34" charset="0"/>
              </a:rPr>
              <a:t>Rezonance je využita např. u hudebních nástrojů.</a:t>
            </a:r>
          </a:p>
        </p:txBody>
      </p:sp>
      <p:sp>
        <p:nvSpPr>
          <p:cNvPr id="305161" name="Rectangle 9">
            <a:extLst>
              <a:ext uri="{FF2B5EF4-FFF2-40B4-BE49-F238E27FC236}">
                <a16:creationId xmlns:a16="http://schemas.microsoft.com/office/drawing/2014/main" id="{85B26A4D-8912-4824-BBC0-B7B465E51B8F}"/>
              </a:ext>
            </a:extLst>
          </p:cNvPr>
          <p:cNvSpPr>
            <a:spLocks noChangeArrowheads="1"/>
          </p:cNvSpPr>
          <p:nvPr/>
        </p:nvSpPr>
        <p:spPr bwMode="auto">
          <a:xfrm>
            <a:off x="468313" y="5157788"/>
            <a:ext cx="5113337" cy="792162"/>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solidFill>
                  <a:schemeClr val="tx1"/>
                </a:solidFill>
                <a:effectLst/>
                <a:latin typeface="Arial" panose="020B0604020202020204" pitchFamily="34" charset="0"/>
              </a:rPr>
              <a:t>Amplituda nuceného kmitání je největší při rezonanci, tzn. když frekvence působící síly je rovna  frekvenci vlastního kmitání oscilátoru.</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a:extLst>
              <a:ext uri="{FF2B5EF4-FFF2-40B4-BE49-F238E27FC236}">
                <a16:creationId xmlns:a16="http://schemas.microsoft.com/office/drawing/2014/main" id="{85E3F5D4-3615-4B31-A7EC-C8D859BB9CA5}"/>
              </a:ext>
            </a:extLst>
          </p:cNvPr>
          <p:cNvSpPr>
            <a:spLocks noGrp="1" noChangeArrowheads="1"/>
          </p:cNvSpPr>
          <p:nvPr>
            <p:ph type="title"/>
          </p:nvPr>
        </p:nvSpPr>
        <p:spPr>
          <a:xfrm>
            <a:off x="250825" y="260350"/>
            <a:ext cx="8507413" cy="865188"/>
          </a:xfrm>
        </p:spPr>
        <p:txBody>
          <a:bodyPr/>
          <a:lstStyle/>
          <a:p>
            <a:r>
              <a:rPr lang="cs-CZ" altLang="cs-CZ" sz="4000">
                <a:effectLst/>
                <a:latin typeface="Arial" panose="020B0604020202020204" pitchFamily="34" charset="0"/>
              </a:rPr>
              <a:t>Mechanické vlnění</a:t>
            </a:r>
          </a:p>
        </p:txBody>
      </p:sp>
      <p:pic>
        <p:nvPicPr>
          <p:cNvPr id="178188" name="Picture 12" descr="Wave_10">
            <a:extLst>
              <a:ext uri="{FF2B5EF4-FFF2-40B4-BE49-F238E27FC236}">
                <a16:creationId xmlns:a16="http://schemas.microsoft.com/office/drawing/2014/main" id="{E8464F9D-44CE-4A05-A4C9-61323FABC4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341438"/>
            <a:ext cx="7112000" cy="46863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6DCBC6C7-7DF1-491F-94C1-87291F8E7363}"/>
              </a:ext>
            </a:extLst>
          </p:cNvPr>
          <p:cNvSpPr>
            <a:spLocks noGrp="1" noChangeArrowheads="1"/>
          </p:cNvSpPr>
          <p:nvPr>
            <p:ph type="body" idx="1"/>
          </p:nvPr>
        </p:nvSpPr>
        <p:spPr>
          <a:xfrm>
            <a:off x="179388" y="260350"/>
            <a:ext cx="8748712" cy="647700"/>
          </a:xfrm>
          <a:noFill/>
          <a:extLst>
            <a:ext uri="{909E8E84-426E-40DD-AFC4-6F175D3DCCD1}">
              <a14:hiddenFill xmlns:a14="http://schemas.microsoft.com/office/drawing/2010/main">
                <a:solidFill>
                  <a:schemeClr val="tx1"/>
                </a:solidFill>
              </a14:hiddenFill>
            </a:ext>
          </a:extLst>
        </p:spPr>
        <p:txBody>
          <a:bodyPr/>
          <a:lstStyle/>
          <a:p>
            <a:pPr algn="ctr">
              <a:buFont typeface="Wingdings" panose="05000000000000000000" pitchFamily="2" charset="2"/>
              <a:buNone/>
            </a:pPr>
            <a:r>
              <a:rPr lang="cs-CZ" altLang="cs-CZ" sz="3600">
                <a:effectLst/>
                <a:latin typeface="Arial" panose="020B0604020202020204" pitchFamily="34" charset="0"/>
              </a:rPr>
              <a:t>	</a:t>
            </a:r>
            <a:r>
              <a:rPr lang="cs-CZ" altLang="cs-CZ">
                <a:effectLst/>
                <a:latin typeface="Arial" panose="020B0604020202020204" pitchFamily="34" charset="0"/>
              </a:rPr>
              <a:t>Kmitavý pohyb</a:t>
            </a:r>
          </a:p>
        </p:txBody>
      </p:sp>
      <p:sp>
        <p:nvSpPr>
          <p:cNvPr id="10247" name="Rectangle 7">
            <a:extLst>
              <a:ext uri="{FF2B5EF4-FFF2-40B4-BE49-F238E27FC236}">
                <a16:creationId xmlns:a16="http://schemas.microsoft.com/office/drawing/2014/main" id="{9BD6491D-957E-4FE1-87A0-F7E31580774B}"/>
              </a:ext>
            </a:extLst>
          </p:cNvPr>
          <p:cNvSpPr>
            <a:spLocks noChangeArrowheads="1"/>
          </p:cNvSpPr>
          <p:nvPr/>
        </p:nvSpPr>
        <p:spPr bwMode="auto">
          <a:xfrm>
            <a:off x="611188" y="1052513"/>
            <a:ext cx="7705725" cy="860425"/>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Clr>
                <a:schemeClr val="hlink"/>
              </a:buClr>
              <a:buSzPct val="65000"/>
              <a:buFont typeface="Wingdings" panose="05000000000000000000" pitchFamily="2" charset="2"/>
              <a:buNone/>
            </a:pPr>
            <a:r>
              <a:rPr lang="cs-CZ" altLang="cs-CZ" sz="2800">
                <a:latin typeface="Arial" panose="020B0604020202020204" pitchFamily="34" charset="0"/>
              </a:rPr>
              <a:t>Zařízení, které volně (bez vnějšího působení) kmitá, je mechanický oscilátor. </a:t>
            </a:r>
          </a:p>
        </p:txBody>
      </p:sp>
      <p:pic>
        <p:nvPicPr>
          <p:cNvPr id="10250" name="Picture 10" descr="sejmout0109">
            <a:extLst>
              <a:ext uri="{FF2B5EF4-FFF2-40B4-BE49-F238E27FC236}">
                <a16:creationId xmlns:a16="http://schemas.microsoft.com/office/drawing/2014/main" id="{52303E7C-7269-4285-92AF-6CD48E0227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349500"/>
            <a:ext cx="6624637" cy="3705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9" name="Rectangle 9">
            <a:extLst>
              <a:ext uri="{FF2B5EF4-FFF2-40B4-BE49-F238E27FC236}">
                <a16:creationId xmlns:a16="http://schemas.microsoft.com/office/drawing/2014/main" id="{26F908B8-377D-4B79-A84A-0FECA236DF02}"/>
              </a:ext>
            </a:extLst>
          </p:cNvPr>
          <p:cNvSpPr>
            <a:spLocks noChangeArrowheads="1"/>
          </p:cNvSpPr>
          <p:nvPr/>
        </p:nvSpPr>
        <p:spPr bwMode="auto">
          <a:xfrm>
            <a:off x="827088" y="549275"/>
            <a:ext cx="7777162" cy="556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rPr>
              <a:t>Na klidnou vodní hladinu dopadne kámen, na vodní hladině vzniknou kruhové vlny. V místě dopadu kamene vznikl kmitavý rozruch, který se v podobě vln šíří všemi směry. Plovoucí předměty v určité vzdálenosti od místa dopadu se v okamžiku, kdy je dostihne vlna, rozkmitají. To znamená, že kmitavý rozruch se z jednoho místa přenesl na jiné místo a tam vzniklo kmitání. Plovoucí předměty však setrvávají na svém místě a nejsou vlněním unášeny. </a:t>
            </a:r>
          </a:p>
          <a:p>
            <a:endParaRPr lang="cs-CZ" altLang="cs-CZ" sz="2400">
              <a:latin typeface="Arial" panose="020B0604020202020204" pitchFamily="34" charset="0"/>
            </a:endParaRPr>
          </a:p>
          <a:p>
            <a:r>
              <a:rPr lang="cs-CZ" altLang="cs-CZ" sz="2400">
                <a:latin typeface="Arial" panose="020B0604020202020204" pitchFamily="34" charset="0"/>
              </a:rPr>
              <a:t>Podstatou mechanického vlnění je přenos kmitání látkovým prostředím. Šíření vln není spojeno</a:t>
            </a:r>
          </a:p>
          <a:p>
            <a:r>
              <a:rPr lang="cs-CZ" altLang="cs-CZ" sz="2400">
                <a:latin typeface="Arial" panose="020B0604020202020204" pitchFamily="34" charset="0"/>
              </a:rPr>
              <a:t>s přenosem látky. Vlněním se však přenáší energie.</a:t>
            </a:r>
          </a:p>
          <a:p>
            <a:endParaRPr lang="cs-CZ" altLang="cs-CZ" sz="2400">
              <a:latin typeface="Arial" panose="020B0604020202020204" pitchFamily="34" charset="0"/>
            </a:endParaRPr>
          </a:p>
          <a:p>
            <a:endParaRPr lang="cs-CZ" altLang="cs-CZ" sz="2400">
              <a:latin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a:extLst>
              <a:ext uri="{FF2B5EF4-FFF2-40B4-BE49-F238E27FC236}">
                <a16:creationId xmlns:a16="http://schemas.microsoft.com/office/drawing/2014/main" id="{AC672B35-909E-479B-8AE9-2234B7A5E239}"/>
              </a:ext>
            </a:extLst>
          </p:cNvPr>
          <p:cNvSpPr>
            <a:spLocks noGrp="1" noChangeArrowheads="1"/>
          </p:cNvSpPr>
          <p:nvPr>
            <p:ph type="title"/>
          </p:nvPr>
        </p:nvSpPr>
        <p:spPr>
          <a:xfrm>
            <a:off x="468313" y="188913"/>
            <a:ext cx="8229600" cy="744537"/>
          </a:xfrm>
        </p:spPr>
        <p:txBody>
          <a:bodyPr/>
          <a:lstStyle/>
          <a:p>
            <a:r>
              <a:rPr lang="cs-CZ" altLang="cs-CZ" sz="3600">
                <a:effectLst/>
                <a:latin typeface="Arial" panose="020B0604020202020204" pitchFamily="34" charset="0"/>
              </a:rPr>
              <a:t>Mechanické vlnění</a:t>
            </a:r>
          </a:p>
        </p:txBody>
      </p:sp>
      <p:pic>
        <p:nvPicPr>
          <p:cNvPr id="309256" name="Picture 8" descr="sejmout0134a">
            <a:extLst>
              <a:ext uri="{FF2B5EF4-FFF2-40B4-BE49-F238E27FC236}">
                <a16:creationId xmlns:a16="http://schemas.microsoft.com/office/drawing/2014/main" id="{840B60D0-BE0B-4FFF-B875-4D2B7C010E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836613"/>
            <a:ext cx="6337300" cy="2913062"/>
          </a:xfrm>
          <a:prstGeom prst="rect">
            <a:avLst/>
          </a:prstGeom>
          <a:noFill/>
          <a:extLst>
            <a:ext uri="{909E8E84-426E-40DD-AFC4-6F175D3DCCD1}">
              <a14:hiddenFill xmlns:a14="http://schemas.microsoft.com/office/drawing/2010/main">
                <a:solidFill>
                  <a:srgbClr val="FFFFFF"/>
                </a:solidFill>
              </a14:hiddenFill>
            </a:ext>
          </a:extLst>
        </p:spPr>
      </p:pic>
      <p:sp>
        <p:nvSpPr>
          <p:cNvPr id="309257" name="Rectangle 9">
            <a:extLst>
              <a:ext uri="{FF2B5EF4-FFF2-40B4-BE49-F238E27FC236}">
                <a16:creationId xmlns:a16="http://schemas.microsoft.com/office/drawing/2014/main" id="{739C2189-FA84-420C-BC54-733FF88FE26C}"/>
              </a:ext>
            </a:extLst>
          </p:cNvPr>
          <p:cNvSpPr>
            <a:spLocks noChangeArrowheads="1"/>
          </p:cNvSpPr>
          <p:nvPr/>
        </p:nvSpPr>
        <p:spPr bwMode="auto">
          <a:xfrm>
            <a:off x="611188" y="4149725"/>
            <a:ext cx="8532812"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rPr>
              <a:t>Mechanické vlnění vzniká v látkách všech skupenství a jeho příčinou je existence vazebných sil mezi částicemi (atomy, molekulami) prostředí, kterým se vlnění šíří. </a:t>
            </a:r>
            <a:br>
              <a:rPr lang="cs-CZ" altLang="cs-CZ" sz="2400">
                <a:effectLst/>
                <a:latin typeface="Arial" panose="020B0604020202020204" pitchFamily="34" charset="0"/>
              </a:rPr>
            </a:br>
            <a:r>
              <a:rPr lang="cs-CZ" altLang="cs-CZ" sz="2400">
                <a:effectLst/>
                <a:latin typeface="Arial" panose="020B0604020202020204" pitchFamily="34" charset="0"/>
              </a:rPr>
              <a:t>Pro jednoduchost z tohoto prostředí vybereme řadu částic, které leží na jedné přímce. Jednotlivé částice jsou mechanické oscilátory navzájem spojené vazbou (znázorněna malou pružinou).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a:extLst>
              <a:ext uri="{FF2B5EF4-FFF2-40B4-BE49-F238E27FC236}">
                <a16:creationId xmlns:a16="http://schemas.microsoft.com/office/drawing/2014/main" id="{5F4BD5FB-4F5B-45F8-874F-A8730C956328}"/>
              </a:ext>
            </a:extLst>
          </p:cNvPr>
          <p:cNvSpPr>
            <a:spLocks noGrp="1" noChangeArrowheads="1"/>
          </p:cNvSpPr>
          <p:nvPr>
            <p:ph type="title"/>
          </p:nvPr>
        </p:nvSpPr>
        <p:spPr>
          <a:xfrm>
            <a:off x="611188" y="5013325"/>
            <a:ext cx="8229600" cy="1371600"/>
          </a:xfrm>
        </p:spPr>
        <p:txBody>
          <a:bodyPr/>
          <a:lstStyle/>
          <a:p>
            <a:r>
              <a:rPr lang="cs-CZ" altLang="cs-CZ" sz="2400">
                <a:effectLst/>
                <a:latin typeface="Arial" panose="020B0604020202020204" pitchFamily="34" charset="0"/>
              </a:rPr>
              <a:t>Jestliže první kyvadlo vychýlíme a necháme ho volně kmitat, začnou postupně kmitat i ostatní kyvadla. Kmitání konstantní rychlostí</a:t>
            </a:r>
            <a:r>
              <a:rPr lang="cs-CZ" altLang="cs-CZ" sz="2400" i="1">
                <a:effectLst/>
                <a:latin typeface="Arial" panose="020B0604020202020204" pitchFamily="34" charset="0"/>
              </a:rPr>
              <a:t> </a:t>
            </a:r>
            <a:r>
              <a:rPr lang="cs-CZ" altLang="cs-CZ" sz="2400" b="1" i="1">
                <a:effectLst/>
                <a:latin typeface="Arial" panose="020B0604020202020204" pitchFamily="34" charset="0"/>
              </a:rPr>
              <a:t>v</a:t>
            </a:r>
            <a:r>
              <a:rPr lang="cs-CZ" altLang="cs-CZ" sz="2400" i="1">
                <a:effectLst/>
                <a:latin typeface="Arial" panose="020B0604020202020204" pitchFamily="34" charset="0"/>
              </a:rPr>
              <a:t> </a:t>
            </a:r>
            <a:r>
              <a:rPr lang="cs-CZ" altLang="cs-CZ" sz="2400">
                <a:effectLst/>
                <a:latin typeface="Arial" panose="020B0604020202020204" pitchFamily="34" charset="0"/>
              </a:rPr>
              <a:t>postupuje ve směru osy x. Vzniká postupné vlnění a rychlost </a:t>
            </a:r>
            <a:r>
              <a:rPr lang="cs-CZ" altLang="cs-CZ" sz="2400" b="1" i="1">
                <a:effectLst/>
                <a:latin typeface="Arial" panose="020B0604020202020204" pitchFamily="34" charset="0"/>
              </a:rPr>
              <a:t>v</a:t>
            </a:r>
            <a:r>
              <a:rPr lang="cs-CZ" altLang="cs-CZ" sz="2400">
                <a:effectLst/>
                <a:latin typeface="Arial" panose="020B0604020202020204" pitchFamily="34" charset="0"/>
              </a:rPr>
              <a:t> je rychlost šíření postupného vlnění.</a:t>
            </a:r>
            <a:br>
              <a:rPr lang="cs-CZ" altLang="cs-CZ" sz="2400">
                <a:effectLst/>
                <a:latin typeface="Arial" panose="020B0604020202020204" pitchFamily="34" charset="0"/>
              </a:rPr>
            </a:br>
            <a:endParaRPr lang="cs-CZ" altLang="cs-CZ" sz="2400">
              <a:effectLst/>
              <a:latin typeface="Arial" panose="020B0604020202020204" pitchFamily="34" charset="0"/>
            </a:endParaRPr>
          </a:p>
        </p:txBody>
      </p:sp>
      <p:pic>
        <p:nvPicPr>
          <p:cNvPr id="311302" name="Picture 6" descr="sejmout0134">
            <a:extLst>
              <a:ext uri="{FF2B5EF4-FFF2-40B4-BE49-F238E27FC236}">
                <a16:creationId xmlns:a16="http://schemas.microsoft.com/office/drawing/2014/main" id="{4D20EA57-AAA5-48E6-9530-B797E7A058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797675" cy="3111500"/>
          </a:xfrm>
          <a:prstGeom prst="rect">
            <a:avLst/>
          </a:prstGeom>
          <a:noFill/>
          <a:extLst>
            <a:ext uri="{909E8E84-426E-40DD-AFC4-6F175D3DCCD1}">
              <a14:hiddenFill xmlns:a14="http://schemas.microsoft.com/office/drawing/2010/main">
                <a:solidFill>
                  <a:srgbClr val="FFFFFF"/>
                </a:solidFill>
              </a14:hiddenFill>
            </a:ext>
          </a:extLst>
        </p:spPr>
      </p:pic>
      <p:sp>
        <p:nvSpPr>
          <p:cNvPr id="311303" name="Rectangle 7">
            <a:extLst>
              <a:ext uri="{FF2B5EF4-FFF2-40B4-BE49-F238E27FC236}">
                <a16:creationId xmlns:a16="http://schemas.microsoft.com/office/drawing/2014/main" id="{B4B0C427-EB7A-4321-B6F7-472AB7FBD22D}"/>
              </a:ext>
            </a:extLst>
          </p:cNvPr>
          <p:cNvSpPr>
            <a:spLocks noChangeArrowheads="1"/>
          </p:cNvSpPr>
          <p:nvPr/>
        </p:nvSpPr>
        <p:spPr bwMode="auto">
          <a:xfrm>
            <a:off x="468313" y="188913"/>
            <a:ext cx="8229600" cy="74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600">
                <a:effectLst/>
                <a:latin typeface="Arial" panose="020B0604020202020204" pitchFamily="34" charset="0"/>
              </a:rPr>
              <a:t>Mechanické vlnění</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3" name="Rectangle 3">
            <a:extLst>
              <a:ext uri="{FF2B5EF4-FFF2-40B4-BE49-F238E27FC236}">
                <a16:creationId xmlns:a16="http://schemas.microsoft.com/office/drawing/2014/main" id="{3ECF5678-32A3-481E-9AD5-3930B83A2662}"/>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17448" name="Rectangle 8">
            <a:extLst>
              <a:ext uri="{FF2B5EF4-FFF2-40B4-BE49-F238E27FC236}">
                <a16:creationId xmlns:a16="http://schemas.microsoft.com/office/drawing/2014/main" id="{0C0FA107-91B6-4B01-97B2-6A2E72A304D5}"/>
              </a:ext>
            </a:extLst>
          </p:cNvPr>
          <p:cNvSpPr>
            <a:spLocks noGrp="1" noChangeArrowheads="1"/>
          </p:cNvSpPr>
          <p:nvPr>
            <p:ph type="title"/>
          </p:nvPr>
        </p:nvSpPr>
        <p:spPr>
          <a:xfrm>
            <a:off x="468313" y="1196975"/>
            <a:ext cx="8496300" cy="4608513"/>
          </a:xfrm>
          <a:noFill/>
          <a:ln/>
        </p:spPr>
        <p:txBody>
          <a:bodyPr/>
          <a:lstStyle/>
          <a:p>
            <a:r>
              <a:rPr lang="cs-CZ" altLang="cs-CZ" sz="2400">
                <a:effectLst/>
                <a:latin typeface="Arial" panose="020B0604020202020204" pitchFamily="34" charset="0"/>
              </a:rPr>
              <a:t>První kyvadlo vykonalo jeden kmit za dobu rovnou periodě kmitání </a:t>
            </a:r>
            <a:r>
              <a:rPr lang="cs-CZ" altLang="cs-CZ" sz="2400" i="1">
                <a:effectLst/>
                <a:latin typeface="Arial" panose="020B0604020202020204" pitchFamily="34" charset="0"/>
              </a:rPr>
              <a:t>T</a:t>
            </a:r>
            <a:r>
              <a:rPr lang="cs-CZ" altLang="cs-CZ" sz="2400">
                <a:effectLst/>
                <a:latin typeface="Arial" panose="020B0604020202020204" pitchFamily="34" charset="0"/>
              </a:rPr>
              <a:t>. Za tuto dobu se vlnění rozšířilo do vzdálenosti, kterou nazýváme vlnová délka λ.</a:t>
            </a:r>
            <a:br>
              <a:rPr lang="cs-CZ" altLang="cs-CZ" sz="2400">
                <a:effectLst/>
                <a:latin typeface="Arial" panose="020B0604020202020204" pitchFamily="34" charset="0"/>
              </a:rPr>
            </a:br>
            <a:br>
              <a:rPr lang="cs-CZ" altLang="cs-CZ" sz="2400">
                <a:effectLst/>
                <a:latin typeface="Arial" panose="020B0604020202020204" pitchFamily="34" charset="0"/>
              </a:rPr>
            </a:br>
            <a:br>
              <a:rPr lang="cs-CZ" altLang="cs-CZ" sz="2400">
                <a:effectLst/>
                <a:latin typeface="Arial" panose="020B0604020202020204" pitchFamily="34" charset="0"/>
              </a:rPr>
            </a:br>
            <a:br>
              <a:rPr lang="cs-CZ" altLang="cs-CZ" sz="2400">
                <a:effectLst/>
                <a:latin typeface="Arial" panose="020B0604020202020204" pitchFamily="34" charset="0"/>
              </a:rPr>
            </a:br>
            <a:br>
              <a:rPr lang="cs-CZ" altLang="cs-CZ" sz="2400">
                <a:effectLst/>
                <a:latin typeface="Arial" panose="020B0604020202020204" pitchFamily="34" charset="0"/>
              </a:rPr>
            </a:br>
            <a:br>
              <a:rPr lang="cs-CZ" altLang="cs-CZ" sz="2400">
                <a:effectLst/>
                <a:latin typeface="Arial" panose="020B0604020202020204" pitchFamily="34" charset="0"/>
              </a:rPr>
            </a:br>
            <a:br>
              <a:rPr lang="cs-CZ" altLang="cs-CZ" sz="2400">
                <a:effectLst/>
                <a:latin typeface="Arial" panose="020B0604020202020204" pitchFamily="34" charset="0"/>
              </a:rPr>
            </a:br>
            <a:br>
              <a:rPr lang="cs-CZ" altLang="cs-CZ" sz="2400">
                <a:effectLst/>
                <a:latin typeface="Arial" panose="020B0604020202020204" pitchFamily="34" charset="0"/>
              </a:rPr>
            </a:br>
            <a:r>
              <a:rPr lang="cs-CZ" altLang="cs-CZ" sz="2400">
                <a:effectLst/>
                <a:latin typeface="Arial" panose="020B0604020202020204" pitchFamily="34" charset="0"/>
              </a:rPr>
              <a:t>Vlnová délka je vzdálenost dvou nejbližších bodů, </a:t>
            </a:r>
            <a:br>
              <a:rPr lang="cs-CZ" altLang="cs-CZ" sz="2400">
                <a:effectLst/>
                <a:latin typeface="Arial" panose="020B0604020202020204" pitchFamily="34" charset="0"/>
              </a:rPr>
            </a:br>
            <a:r>
              <a:rPr lang="cs-CZ" altLang="cs-CZ" sz="2400">
                <a:effectLst/>
                <a:latin typeface="Arial" panose="020B0604020202020204" pitchFamily="34" charset="0"/>
              </a:rPr>
              <a:t>které kmitají se stejnou fází.</a:t>
            </a:r>
            <a:endParaRPr lang="cs-CZ" altLang="cs-CZ" sz="4000"/>
          </a:p>
        </p:txBody>
      </p:sp>
      <p:sp>
        <p:nvSpPr>
          <p:cNvPr id="317449" name="Rectangle 9">
            <a:extLst>
              <a:ext uri="{FF2B5EF4-FFF2-40B4-BE49-F238E27FC236}">
                <a16:creationId xmlns:a16="http://schemas.microsoft.com/office/drawing/2014/main" id="{62B243B8-B2D4-4EB4-81BA-0F144AFCA8FE}"/>
              </a:ext>
            </a:extLst>
          </p:cNvPr>
          <p:cNvSpPr>
            <a:spLocks noChangeArrowheads="1"/>
          </p:cNvSpPr>
          <p:nvPr/>
        </p:nvSpPr>
        <p:spPr bwMode="auto">
          <a:xfrm>
            <a:off x="539750" y="260350"/>
            <a:ext cx="8229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600">
                <a:effectLst/>
                <a:latin typeface="Arial" panose="020B0604020202020204" pitchFamily="34" charset="0"/>
              </a:rPr>
              <a:t>Mechanické vlnění</a:t>
            </a:r>
          </a:p>
        </p:txBody>
      </p:sp>
      <p:sp>
        <p:nvSpPr>
          <p:cNvPr id="317452" name="Rectangle 12">
            <a:extLst>
              <a:ext uri="{FF2B5EF4-FFF2-40B4-BE49-F238E27FC236}">
                <a16:creationId xmlns:a16="http://schemas.microsoft.com/office/drawing/2014/main" id="{94639898-7754-480E-9586-A1106515269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pic>
        <p:nvPicPr>
          <p:cNvPr id="317451" name="Picture 11">
            <a:extLst>
              <a:ext uri="{FF2B5EF4-FFF2-40B4-BE49-F238E27FC236}">
                <a16:creationId xmlns:a16="http://schemas.microsoft.com/office/drawing/2014/main" id="{43B74CAE-9BAC-4848-845D-49B7578B7D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565400"/>
            <a:ext cx="4284663" cy="2116138"/>
          </a:xfrm>
          <a:prstGeom prst="rect">
            <a:avLst/>
          </a:prstGeom>
          <a:solidFill>
            <a:srgbClr val="FFFF00"/>
          </a:solid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1" name="Rectangle 3">
            <a:extLst>
              <a:ext uri="{FF2B5EF4-FFF2-40B4-BE49-F238E27FC236}">
                <a16:creationId xmlns:a16="http://schemas.microsoft.com/office/drawing/2014/main" id="{71237259-FB05-436B-ACA9-BD57E8DB1862}"/>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50215" name="Rectangle 7">
            <a:extLst>
              <a:ext uri="{FF2B5EF4-FFF2-40B4-BE49-F238E27FC236}">
                <a16:creationId xmlns:a16="http://schemas.microsoft.com/office/drawing/2014/main" id="{7CACB761-E37C-42DA-A1E0-1059E120CB42}"/>
              </a:ext>
            </a:extLst>
          </p:cNvPr>
          <p:cNvSpPr>
            <a:spLocks noChangeArrowheads="1"/>
          </p:cNvSpPr>
          <p:nvPr/>
        </p:nvSpPr>
        <p:spPr bwMode="auto">
          <a:xfrm>
            <a:off x="468313" y="0"/>
            <a:ext cx="82296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3600">
                <a:effectLst/>
                <a:latin typeface="Arial" panose="020B0604020202020204" pitchFamily="34" charset="0"/>
              </a:rPr>
              <a:t>Postupné vlnění v řadě bodů</a:t>
            </a:r>
          </a:p>
        </p:txBody>
      </p:sp>
      <p:pic>
        <p:nvPicPr>
          <p:cNvPr id="350216" name="Picture 8" descr="sejmout0135">
            <a:extLst>
              <a:ext uri="{FF2B5EF4-FFF2-40B4-BE49-F238E27FC236}">
                <a16:creationId xmlns:a16="http://schemas.microsoft.com/office/drawing/2014/main" id="{E6B267D3-135A-4834-9016-181E9D56E6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981075"/>
            <a:ext cx="4856162" cy="569753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495" name="Rectangle 7">
            <a:extLst>
              <a:ext uri="{FF2B5EF4-FFF2-40B4-BE49-F238E27FC236}">
                <a16:creationId xmlns:a16="http://schemas.microsoft.com/office/drawing/2014/main" id="{5E6ECF87-9DAF-422A-900D-DEA8EC806895}"/>
              </a:ext>
            </a:extLst>
          </p:cNvPr>
          <p:cNvSpPr>
            <a:spLocks noChangeArrowheads="1"/>
          </p:cNvSpPr>
          <p:nvPr/>
        </p:nvSpPr>
        <p:spPr bwMode="auto">
          <a:xfrm>
            <a:off x="1763713" y="0"/>
            <a:ext cx="51133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Postupné vlnění příčné</a:t>
            </a:r>
          </a:p>
        </p:txBody>
      </p:sp>
      <p:sp>
        <p:nvSpPr>
          <p:cNvPr id="319496" name="Rectangle 8">
            <a:extLst>
              <a:ext uri="{FF2B5EF4-FFF2-40B4-BE49-F238E27FC236}">
                <a16:creationId xmlns:a16="http://schemas.microsoft.com/office/drawing/2014/main" id="{87B1BD2B-B8E9-48BD-9996-2690AB2421CD}"/>
              </a:ext>
            </a:extLst>
          </p:cNvPr>
          <p:cNvSpPr>
            <a:spLocks noChangeArrowheads="1"/>
          </p:cNvSpPr>
          <p:nvPr/>
        </p:nvSpPr>
        <p:spPr bwMode="auto">
          <a:xfrm>
            <a:off x="1042988" y="3429000"/>
            <a:ext cx="6624637"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Postupné vlnění podélné</a:t>
            </a:r>
          </a:p>
        </p:txBody>
      </p:sp>
      <p:pic>
        <p:nvPicPr>
          <p:cNvPr id="319497" name="Picture 9" descr="sejmout0134">
            <a:extLst>
              <a:ext uri="{FF2B5EF4-FFF2-40B4-BE49-F238E27FC236}">
                <a16:creationId xmlns:a16="http://schemas.microsoft.com/office/drawing/2014/main" id="{A1218C44-95AB-4EA4-83E5-8F0AAA1187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92275" y="765175"/>
            <a:ext cx="5357813" cy="2452688"/>
          </a:xfrm>
          <a:prstGeom prst="rect">
            <a:avLst/>
          </a:prstGeom>
          <a:noFill/>
          <a:extLst>
            <a:ext uri="{909E8E84-426E-40DD-AFC4-6F175D3DCCD1}">
              <a14:hiddenFill xmlns:a14="http://schemas.microsoft.com/office/drawing/2010/main">
                <a:solidFill>
                  <a:srgbClr val="FFFFFF"/>
                </a:solidFill>
              </a14:hiddenFill>
            </a:ext>
          </a:extLst>
        </p:spPr>
      </p:pic>
      <p:pic>
        <p:nvPicPr>
          <p:cNvPr id="319498" name="Picture 10" descr="sejmout0136">
            <a:extLst>
              <a:ext uri="{FF2B5EF4-FFF2-40B4-BE49-F238E27FC236}">
                <a16:creationId xmlns:a16="http://schemas.microsoft.com/office/drawing/2014/main" id="{8D725A95-2E83-40D0-8671-126DEF1CD4B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250" y="4076700"/>
            <a:ext cx="5616575" cy="2562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a:extLst>
              <a:ext uri="{FF2B5EF4-FFF2-40B4-BE49-F238E27FC236}">
                <a16:creationId xmlns:a16="http://schemas.microsoft.com/office/drawing/2014/main" id="{094F72B1-0D15-4060-A9EE-E6CF2391049D}"/>
              </a:ext>
            </a:extLst>
          </p:cNvPr>
          <p:cNvSpPr>
            <a:spLocks noGrp="1" noChangeArrowheads="1"/>
          </p:cNvSpPr>
          <p:nvPr>
            <p:ph type="title"/>
          </p:nvPr>
        </p:nvSpPr>
        <p:spPr>
          <a:xfrm>
            <a:off x="611188" y="404813"/>
            <a:ext cx="6769100" cy="744537"/>
          </a:xfrm>
        </p:spPr>
        <p:txBody>
          <a:bodyPr/>
          <a:lstStyle/>
          <a:p>
            <a:r>
              <a:rPr lang="cs-CZ" altLang="cs-CZ" sz="3600">
                <a:effectLst/>
                <a:latin typeface="Arial" panose="020B0604020202020204" pitchFamily="34" charset="0"/>
              </a:rPr>
              <a:t>Rovnice postupného vlnění</a:t>
            </a:r>
          </a:p>
        </p:txBody>
      </p:sp>
      <p:sp>
        <p:nvSpPr>
          <p:cNvPr id="321539" name="Rectangle 3">
            <a:extLst>
              <a:ext uri="{FF2B5EF4-FFF2-40B4-BE49-F238E27FC236}">
                <a16:creationId xmlns:a16="http://schemas.microsoft.com/office/drawing/2014/main" id="{6ACF93C7-CC4E-4786-A088-4BAC01B5B7CB}"/>
              </a:ext>
            </a:extLst>
          </p:cNvPr>
          <p:cNvSpPr>
            <a:spLocks noGrp="1" noChangeArrowheads="1"/>
          </p:cNvSpPr>
          <p:nvPr>
            <p:ph type="body" idx="1"/>
          </p:nvPr>
        </p:nvSpPr>
        <p:spPr>
          <a:xfrm>
            <a:off x="468313" y="3860800"/>
            <a:ext cx="8229600" cy="1376363"/>
          </a:xfrm>
        </p:spPr>
        <p:txBody>
          <a:bodyPr/>
          <a:lstStyle/>
          <a:p>
            <a:pPr>
              <a:lnSpc>
                <a:spcPct val="90000"/>
              </a:lnSpc>
              <a:buFont typeface="Wingdings" panose="05000000000000000000" pitchFamily="2" charset="2"/>
              <a:buNone/>
            </a:pPr>
            <a:r>
              <a:rPr lang="cs-CZ" altLang="cs-CZ"/>
              <a:t>	</a:t>
            </a:r>
          </a:p>
        </p:txBody>
      </p:sp>
      <p:sp>
        <p:nvSpPr>
          <p:cNvPr id="321542" name="Rectangle 6">
            <a:extLst>
              <a:ext uri="{FF2B5EF4-FFF2-40B4-BE49-F238E27FC236}">
                <a16:creationId xmlns:a16="http://schemas.microsoft.com/office/drawing/2014/main" id="{D95F17B2-4601-4D91-B773-2ECE1BD4DB49}"/>
              </a:ext>
            </a:extLst>
          </p:cNvPr>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pic>
        <p:nvPicPr>
          <p:cNvPr id="321541" name="Picture 5">
            <a:extLst>
              <a:ext uri="{FF2B5EF4-FFF2-40B4-BE49-F238E27FC236}">
                <a16:creationId xmlns:a16="http://schemas.microsoft.com/office/drawing/2014/main" id="{B8287C8D-1B1E-487B-B785-5498F3E041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4076700"/>
            <a:ext cx="7956550" cy="1430338"/>
          </a:xfrm>
          <a:prstGeom prst="rect">
            <a:avLst/>
          </a:prstGeom>
          <a:solidFill>
            <a:srgbClr val="FFFF00"/>
          </a:solidFill>
        </p:spPr>
      </p:pic>
      <p:pic>
        <p:nvPicPr>
          <p:cNvPr id="321544" name="Picture 8" descr="sejmout0138">
            <a:extLst>
              <a:ext uri="{FF2B5EF4-FFF2-40B4-BE49-F238E27FC236}">
                <a16:creationId xmlns:a16="http://schemas.microsoft.com/office/drawing/2014/main" id="{13DE3184-C76E-489E-8B3B-43343F058C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7813" y="1484313"/>
            <a:ext cx="6405562" cy="216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7" name="Rectangle 3">
            <a:extLst>
              <a:ext uri="{FF2B5EF4-FFF2-40B4-BE49-F238E27FC236}">
                <a16:creationId xmlns:a16="http://schemas.microsoft.com/office/drawing/2014/main" id="{349C95E1-A568-4650-8567-70D7E5A68793}"/>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23590" name="Picture 6">
            <a:extLst>
              <a:ext uri="{FF2B5EF4-FFF2-40B4-BE49-F238E27FC236}">
                <a16:creationId xmlns:a16="http://schemas.microsoft.com/office/drawing/2014/main" id="{A95ABA48-FC97-4BB2-BD75-7A60ECA651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1484313"/>
            <a:ext cx="6084887" cy="1658937"/>
          </a:xfrm>
          <a:prstGeom prst="rect">
            <a:avLst/>
          </a:prstGeom>
          <a:solidFill>
            <a:srgbClr val="FFFF00"/>
          </a:solidFill>
        </p:spPr>
      </p:pic>
      <p:sp>
        <p:nvSpPr>
          <p:cNvPr id="323593" name="Rectangle 9">
            <a:extLst>
              <a:ext uri="{FF2B5EF4-FFF2-40B4-BE49-F238E27FC236}">
                <a16:creationId xmlns:a16="http://schemas.microsoft.com/office/drawing/2014/main" id="{F0AFD91C-0F08-460F-A2E8-BE3AB26FDAAB}"/>
              </a:ext>
            </a:extLst>
          </p:cNvPr>
          <p:cNvSpPr>
            <a:spLocks noChangeArrowheads="1"/>
          </p:cNvSpPr>
          <p:nvPr/>
        </p:nvSpPr>
        <p:spPr bwMode="auto">
          <a:xfrm>
            <a:off x="0" y="2344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sp>
        <p:nvSpPr>
          <p:cNvPr id="323594" name="Rectangle 10">
            <a:extLst>
              <a:ext uri="{FF2B5EF4-FFF2-40B4-BE49-F238E27FC236}">
                <a16:creationId xmlns:a16="http://schemas.microsoft.com/office/drawing/2014/main" id="{687FB6BA-6920-42C0-9637-8B45F2A41B65}"/>
              </a:ext>
            </a:extLst>
          </p:cNvPr>
          <p:cNvSpPr>
            <a:spLocks noChangeArrowheads="1"/>
          </p:cNvSpPr>
          <p:nvPr/>
        </p:nvSpPr>
        <p:spPr bwMode="auto">
          <a:xfrm>
            <a:off x="0" y="28019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ltLang="cs-CZ">
              <a:latin typeface="Arial" panose="020B0604020202020204" pitchFamily="34" charset="0"/>
            </a:endParaRPr>
          </a:p>
        </p:txBody>
      </p:sp>
      <p:sp>
        <p:nvSpPr>
          <p:cNvPr id="323595" name="Rectangle 11">
            <a:extLst>
              <a:ext uri="{FF2B5EF4-FFF2-40B4-BE49-F238E27FC236}">
                <a16:creationId xmlns:a16="http://schemas.microsoft.com/office/drawing/2014/main" id="{DF18896F-6CE2-41C1-BA36-E1F663E0C888}"/>
              </a:ext>
            </a:extLst>
          </p:cNvPr>
          <p:cNvSpPr>
            <a:spLocks noGrp="1" noChangeArrowheads="1"/>
          </p:cNvSpPr>
          <p:nvPr>
            <p:ph type="title"/>
          </p:nvPr>
        </p:nvSpPr>
        <p:spPr>
          <a:xfrm>
            <a:off x="611188" y="404813"/>
            <a:ext cx="7489825" cy="744537"/>
          </a:xfrm>
          <a:noFill/>
          <a:ln/>
        </p:spPr>
        <p:txBody>
          <a:bodyPr/>
          <a:lstStyle/>
          <a:p>
            <a:r>
              <a:rPr lang="cs-CZ" altLang="cs-CZ" sz="3200">
                <a:effectLst/>
                <a:latin typeface="Arial" panose="020B0604020202020204" pitchFamily="34" charset="0"/>
              </a:rPr>
              <a:t>Rovnice postupné vlny pro řadu bodů</a:t>
            </a:r>
          </a:p>
        </p:txBody>
      </p:sp>
      <p:sp>
        <p:nvSpPr>
          <p:cNvPr id="323596" name="Rectangle 12">
            <a:extLst>
              <a:ext uri="{FF2B5EF4-FFF2-40B4-BE49-F238E27FC236}">
                <a16:creationId xmlns:a16="http://schemas.microsoft.com/office/drawing/2014/main" id="{0ACA61E1-810A-49AF-BCFF-6EDFD67B8EDD}"/>
              </a:ext>
            </a:extLst>
          </p:cNvPr>
          <p:cNvSpPr>
            <a:spLocks noChangeArrowheads="1"/>
          </p:cNvSpPr>
          <p:nvPr/>
        </p:nvSpPr>
        <p:spPr bwMode="auto">
          <a:xfrm>
            <a:off x="1476375" y="3716338"/>
            <a:ext cx="56880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a:latin typeface="Arial" panose="020B0604020202020204" pitchFamily="34" charset="0"/>
              </a:rPr>
              <a:t>Všechny veličiny popisující vlnění jsou jak funkcemi času, tak funkcemi polohy (souřadnice) bodu, kterým vlnění prochází.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a:extLst>
              <a:ext uri="{FF2B5EF4-FFF2-40B4-BE49-F238E27FC236}">
                <a16:creationId xmlns:a16="http://schemas.microsoft.com/office/drawing/2014/main" id="{4BBC320B-55B5-43AF-B002-62BCF47D9DAB}"/>
              </a:ext>
            </a:extLst>
          </p:cNvPr>
          <p:cNvSpPr>
            <a:spLocks noGrp="1" noChangeArrowheads="1"/>
          </p:cNvSpPr>
          <p:nvPr>
            <p:ph type="title"/>
          </p:nvPr>
        </p:nvSpPr>
        <p:spPr>
          <a:xfrm>
            <a:off x="2195513" y="188913"/>
            <a:ext cx="6480175" cy="431800"/>
          </a:xfrm>
        </p:spPr>
        <p:txBody>
          <a:bodyPr/>
          <a:lstStyle/>
          <a:p>
            <a:r>
              <a:rPr lang="cs-CZ" altLang="cs-CZ" sz="3600">
                <a:effectLst/>
                <a:latin typeface="Arial" panose="020B0604020202020204" pitchFamily="34" charset="0"/>
              </a:rPr>
              <a:t>Interference vlnění</a:t>
            </a:r>
          </a:p>
        </p:txBody>
      </p:sp>
      <p:sp>
        <p:nvSpPr>
          <p:cNvPr id="325635" name="Rectangle 3">
            <a:extLst>
              <a:ext uri="{FF2B5EF4-FFF2-40B4-BE49-F238E27FC236}">
                <a16:creationId xmlns:a16="http://schemas.microsoft.com/office/drawing/2014/main" id="{8F3D2E6A-70F7-4152-9F77-BAA16BF41ADB}"/>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25640" name="Picture 8" descr="sejmout0139">
            <a:extLst>
              <a:ext uri="{FF2B5EF4-FFF2-40B4-BE49-F238E27FC236}">
                <a16:creationId xmlns:a16="http://schemas.microsoft.com/office/drawing/2014/main" id="{CCE128C4-3623-4567-A709-BF06D3BF77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088" y="836613"/>
            <a:ext cx="7200900" cy="2751137"/>
          </a:xfrm>
          <a:prstGeom prst="rect">
            <a:avLst/>
          </a:prstGeom>
          <a:noFill/>
          <a:extLst>
            <a:ext uri="{909E8E84-426E-40DD-AFC4-6F175D3DCCD1}">
              <a14:hiddenFill xmlns:a14="http://schemas.microsoft.com/office/drawing/2010/main">
                <a:solidFill>
                  <a:srgbClr val="FFFFFF"/>
                </a:solidFill>
              </a14:hiddenFill>
            </a:ext>
          </a:extLst>
        </p:spPr>
      </p:pic>
      <p:sp>
        <p:nvSpPr>
          <p:cNvPr id="325641" name="Rectangle 9">
            <a:extLst>
              <a:ext uri="{FF2B5EF4-FFF2-40B4-BE49-F238E27FC236}">
                <a16:creationId xmlns:a16="http://schemas.microsoft.com/office/drawing/2014/main" id="{0687A3C4-284B-470D-81AB-FCC59F67835E}"/>
              </a:ext>
            </a:extLst>
          </p:cNvPr>
          <p:cNvSpPr>
            <a:spLocks noChangeArrowheads="1"/>
          </p:cNvSpPr>
          <p:nvPr/>
        </p:nvSpPr>
        <p:spPr bwMode="auto">
          <a:xfrm>
            <a:off x="250825" y="3941763"/>
            <a:ext cx="8642350" cy="2484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a:r>
              <a:rPr lang="cs-CZ" altLang="cs-CZ" sz="2000">
                <a:latin typeface="Arial" panose="020B0604020202020204" pitchFamily="34" charset="0"/>
              </a:rPr>
              <a:t>Interference vlnění je děj, při němž se v určitém bodě prostředí, kterým se šíří vlnění, skládají okamžité výchylky dvou a více vlnění. Interference vlnění může nastat, když se setkají dvě vlnění se stejnou frekvencí, stejným směrem šíření a na sobě nezávislým dráhovým posunem. Interferencí dvou stejných vlnění vzniká výsledné vlnění, jehož amplituda je největší v místech, v nichž se vlnění setkávají se stejnou fází (interferenční maximum) a nejmenší (popř. nulová) je v místech, v nichž se vlnění setkávají s opačnou fází (interferenční minimum).</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3" name="Rectangle 3">
            <a:extLst>
              <a:ext uri="{FF2B5EF4-FFF2-40B4-BE49-F238E27FC236}">
                <a16:creationId xmlns:a16="http://schemas.microsoft.com/office/drawing/2014/main" id="{EE0096A0-62C5-4EC0-BBF4-E5965418A3E4}"/>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27687" name="Rectangle 7">
            <a:extLst>
              <a:ext uri="{FF2B5EF4-FFF2-40B4-BE49-F238E27FC236}">
                <a16:creationId xmlns:a16="http://schemas.microsoft.com/office/drawing/2014/main" id="{ED481219-029D-41A2-B4CE-D17B06148CD4}"/>
              </a:ext>
            </a:extLst>
          </p:cNvPr>
          <p:cNvSpPr>
            <a:spLocks noGrp="1" noChangeArrowheads="1"/>
          </p:cNvSpPr>
          <p:nvPr>
            <p:ph type="title"/>
          </p:nvPr>
        </p:nvSpPr>
        <p:spPr>
          <a:xfrm>
            <a:off x="2195513" y="476250"/>
            <a:ext cx="6480175" cy="431800"/>
          </a:xfrm>
          <a:noFill/>
          <a:ln/>
        </p:spPr>
        <p:txBody>
          <a:bodyPr/>
          <a:lstStyle/>
          <a:p>
            <a:r>
              <a:rPr lang="cs-CZ" altLang="cs-CZ" sz="3600">
                <a:effectLst/>
              </a:rPr>
              <a:t>Interference vlnění</a:t>
            </a:r>
          </a:p>
        </p:txBody>
      </p:sp>
      <p:pic>
        <p:nvPicPr>
          <p:cNvPr id="327688" name="Picture 8" descr="sejmout0140">
            <a:extLst>
              <a:ext uri="{FF2B5EF4-FFF2-40B4-BE49-F238E27FC236}">
                <a16:creationId xmlns:a16="http://schemas.microsoft.com/office/drawing/2014/main" id="{0A28EF66-7AE2-4A64-822F-737F2D258E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1268413"/>
            <a:ext cx="8208962" cy="2605087"/>
          </a:xfrm>
          <a:prstGeom prst="rect">
            <a:avLst/>
          </a:prstGeom>
          <a:noFill/>
          <a:extLst>
            <a:ext uri="{909E8E84-426E-40DD-AFC4-6F175D3DCCD1}">
              <a14:hiddenFill xmlns:a14="http://schemas.microsoft.com/office/drawing/2010/main">
                <a:solidFill>
                  <a:srgbClr val="FFFFFF"/>
                </a:solidFill>
              </a14:hiddenFill>
            </a:ext>
          </a:extLst>
        </p:spPr>
      </p:pic>
      <p:sp>
        <p:nvSpPr>
          <p:cNvPr id="327690" name="Rectangle 10">
            <a:extLst>
              <a:ext uri="{FF2B5EF4-FFF2-40B4-BE49-F238E27FC236}">
                <a16:creationId xmlns:a16="http://schemas.microsoft.com/office/drawing/2014/main" id="{7F9EF758-3B80-468B-9868-2ADC4E6FD98E}"/>
              </a:ext>
            </a:extLst>
          </p:cNvPr>
          <p:cNvSpPr>
            <a:spLocks noChangeArrowheads="1"/>
          </p:cNvSpPr>
          <p:nvPr/>
        </p:nvSpPr>
        <p:spPr bwMode="auto">
          <a:xfrm>
            <a:off x="1619250" y="4149725"/>
            <a:ext cx="6553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a:latin typeface="Arial" panose="020B0604020202020204" pitchFamily="34" charset="0"/>
                <a:cs typeface="Times New Roman" panose="02020603050405020304" pitchFamily="18" charset="0"/>
              </a:rPr>
              <a:t>Interferenční maximum vznikne, když je dráhový rozdíl roven sudému počtu půlvln</a:t>
            </a:r>
            <a:r>
              <a:rPr lang="cs-CZ" altLang="cs-CZ" sz="2400">
                <a:latin typeface="Arial" panose="020B0604020202020204" pitchFamily="34" charset="0"/>
              </a:rPr>
              <a:t>.</a:t>
            </a:r>
          </a:p>
          <a:p>
            <a:pPr eaLnBrk="0" hangingPunct="0"/>
            <a:endParaRPr lang="cs-CZ" altLang="cs-CZ" sz="2400">
              <a:latin typeface="Arial" panose="020B0604020202020204" pitchFamily="34" charset="0"/>
            </a:endParaRPr>
          </a:p>
        </p:txBody>
      </p:sp>
      <p:pic>
        <p:nvPicPr>
          <p:cNvPr id="327689" name="Picture 9">
            <a:extLst>
              <a:ext uri="{FF2B5EF4-FFF2-40B4-BE49-F238E27FC236}">
                <a16:creationId xmlns:a16="http://schemas.microsoft.com/office/drawing/2014/main" id="{9B85FB9A-4064-46E7-9D12-6142534A0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32138" y="5300663"/>
            <a:ext cx="3529012" cy="1258887"/>
          </a:xfrm>
          <a:prstGeom prst="rect">
            <a:avLst/>
          </a:prstGeom>
          <a:solidFill>
            <a:srgbClr val="FFFF00"/>
          </a:solid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4">
            <a:extLst>
              <a:ext uri="{FF2B5EF4-FFF2-40B4-BE49-F238E27FC236}">
                <a16:creationId xmlns:a16="http://schemas.microsoft.com/office/drawing/2014/main" id="{09F8FCD4-3132-4D1D-AD83-DEF3B9D88C7C}"/>
              </a:ext>
            </a:extLst>
          </p:cNvPr>
          <p:cNvSpPr>
            <a:spLocks noGrp="1" noChangeArrowheads="1"/>
          </p:cNvSpPr>
          <p:nvPr>
            <p:ph type="title"/>
          </p:nvPr>
        </p:nvSpPr>
        <p:spPr>
          <a:xfrm>
            <a:off x="2124075" y="260350"/>
            <a:ext cx="6408738" cy="720725"/>
          </a:xfrm>
        </p:spPr>
        <p:txBody>
          <a:bodyPr/>
          <a:lstStyle/>
          <a:p>
            <a:r>
              <a:rPr lang="cs-CZ" altLang="cs-CZ" sz="3200">
                <a:effectLst/>
                <a:latin typeface="Arial" panose="020B0604020202020204" pitchFamily="34" charset="0"/>
              </a:rPr>
              <a:t>Časový diagram kmitání</a:t>
            </a:r>
          </a:p>
        </p:txBody>
      </p:sp>
      <p:sp>
        <p:nvSpPr>
          <p:cNvPr id="88069" name="Rectangle 5">
            <a:extLst>
              <a:ext uri="{FF2B5EF4-FFF2-40B4-BE49-F238E27FC236}">
                <a16:creationId xmlns:a16="http://schemas.microsoft.com/office/drawing/2014/main" id="{B5CE1AA4-0B66-4D3F-8FF6-4D79A4728305}"/>
              </a:ext>
            </a:extLst>
          </p:cNvPr>
          <p:cNvSpPr>
            <a:spLocks noGrp="1" noChangeArrowheads="1"/>
          </p:cNvSpPr>
          <p:nvPr>
            <p:ph type="body" sz="half" idx="1"/>
          </p:nvPr>
        </p:nvSpPr>
        <p:spPr>
          <a:xfrm>
            <a:off x="971550" y="5084763"/>
            <a:ext cx="7127875" cy="1152525"/>
          </a:xfrm>
        </p:spPr>
        <p:txBody>
          <a:bodyPr/>
          <a:lstStyle/>
          <a:p>
            <a:pPr>
              <a:buFont typeface="Wingdings" panose="05000000000000000000" pitchFamily="2" charset="2"/>
              <a:buNone/>
            </a:pPr>
            <a:r>
              <a:rPr lang="cs-CZ" altLang="cs-CZ" sz="2800">
                <a:effectLst/>
                <a:latin typeface="Arial" panose="020B0604020202020204" pitchFamily="34" charset="0"/>
              </a:rPr>
              <a:t>Závislost okamžité polohy kmitajícího tělesa </a:t>
            </a:r>
          </a:p>
          <a:p>
            <a:pPr>
              <a:buFont typeface="Wingdings" panose="05000000000000000000" pitchFamily="2" charset="2"/>
              <a:buNone/>
            </a:pPr>
            <a:r>
              <a:rPr lang="cs-CZ" altLang="cs-CZ" sz="2800">
                <a:effectLst/>
                <a:latin typeface="Arial" panose="020B0604020202020204" pitchFamily="34" charset="0"/>
              </a:rPr>
              <a:t>na čase zobrazuje časový diagram. </a:t>
            </a:r>
          </a:p>
          <a:p>
            <a:pPr>
              <a:buFont typeface="Wingdings" panose="05000000000000000000" pitchFamily="2" charset="2"/>
              <a:buNone/>
            </a:pPr>
            <a:endParaRPr lang="cs-CZ" altLang="cs-CZ" sz="2800">
              <a:effectLst/>
              <a:latin typeface="Arial" panose="020B0604020202020204" pitchFamily="34" charset="0"/>
            </a:endParaRPr>
          </a:p>
        </p:txBody>
      </p:sp>
      <p:pic>
        <p:nvPicPr>
          <p:cNvPr id="88075" name="Picture 11" descr="sejmout0110">
            <a:extLst>
              <a:ext uri="{FF2B5EF4-FFF2-40B4-BE49-F238E27FC236}">
                <a16:creationId xmlns:a16="http://schemas.microsoft.com/office/drawing/2014/main" id="{2C372ECC-2EEB-438F-B400-D6E9F07B19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1125538"/>
            <a:ext cx="2938462" cy="3624262"/>
          </a:xfrm>
          <a:prstGeom prst="rect">
            <a:avLst/>
          </a:prstGeom>
          <a:noFill/>
          <a:extLst>
            <a:ext uri="{909E8E84-426E-40DD-AFC4-6F175D3DCCD1}">
              <a14:hiddenFill xmlns:a14="http://schemas.microsoft.com/office/drawing/2010/main">
                <a:solidFill>
                  <a:srgbClr val="FFFFFF"/>
                </a:solidFill>
              </a14:hiddenFill>
            </a:ext>
          </a:extLst>
        </p:spPr>
      </p:pic>
      <p:pic>
        <p:nvPicPr>
          <p:cNvPr id="88076" name="Picture 12" descr="sejmout0110a">
            <a:extLst>
              <a:ext uri="{FF2B5EF4-FFF2-40B4-BE49-F238E27FC236}">
                <a16:creationId xmlns:a16="http://schemas.microsoft.com/office/drawing/2014/main" id="{473C5B28-03C9-4613-9F60-978F0647C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3938" y="1700213"/>
            <a:ext cx="4859337" cy="28717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1" name="Rectangle 3">
            <a:extLst>
              <a:ext uri="{FF2B5EF4-FFF2-40B4-BE49-F238E27FC236}">
                <a16:creationId xmlns:a16="http://schemas.microsoft.com/office/drawing/2014/main" id="{3A52E2CF-21E2-4F90-9CFA-A91736842619}"/>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29735" name="Rectangle 7">
            <a:extLst>
              <a:ext uri="{FF2B5EF4-FFF2-40B4-BE49-F238E27FC236}">
                <a16:creationId xmlns:a16="http://schemas.microsoft.com/office/drawing/2014/main" id="{2B4433BE-50FF-4317-AD43-5C9ED0833F47}"/>
              </a:ext>
            </a:extLst>
          </p:cNvPr>
          <p:cNvSpPr>
            <a:spLocks noGrp="1" noChangeArrowheads="1"/>
          </p:cNvSpPr>
          <p:nvPr>
            <p:ph type="title"/>
          </p:nvPr>
        </p:nvSpPr>
        <p:spPr>
          <a:xfrm>
            <a:off x="2195513" y="476250"/>
            <a:ext cx="6480175" cy="431800"/>
          </a:xfrm>
          <a:noFill/>
          <a:ln/>
        </p:spPr>
        <p:txBody>
          <a:bodyPr/>
          <a:lstStyle/>
          <a:p>
            <a:r>
              <a:rPr lang="cs-CZ" altLang="cs-CZ" sz="3600">
                <a:effectLst/>
              </a:rPr>
              <a:t>Interference vlnění</a:t>
            </a:r>
          </a:p>
        </p:txBody>
      </p:sp>
      <p:pic>
        <p:nvPicPr>
          <p:cNvPr id="329736" name="Picture 8" descr="sejmout0140b">
            <a:extLst>
              <a:ext uri="{FF2B5EF4-FFF2-40B4-BE49-F238E27FC236}">
                <a16:creationId xmlns:a16="http://schemas.microsoft.com/office/drawing/2014/main" id="{97335D50-1A64-41EF-AB39-52585DD43ED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1196975"/>
            <a:ext cx="7991475" cy="2589213"/>
          </a:xfrm>
          <a:prstGeom prst="rect">
            <a:avLst/>
          </a:prstGeom>
          <a:noFill/>
          <a:extLst>
            <a:ext uri="{909E8E84-426E-40DD-AFC4-6F175D3DCCD1}">
              <a14:hiddenFill xmlns:a14="http://schemas.microsoft.com/office/drawing/2010/main">
                <a:solidFill>
                  <a:srgbClr val="FFFFFF"/>
                </a:solidFill>
              </a14:hiddenFill>
            </a:ext>
          </a:extLst>
        </p:spPr>
      </p:pic>
      <p:sp>
        <p:nvSpPr>
          <p:cNvPr id="329737" name="Rectangle 9">
            <a:extLst>
              <a:ext uri="{FF2B5EF4-FFF2-40B4-BE49-F238E27FC236}">
                <a16:creationId xmlns:a16="http://schemas.microsoft.com/office/drawing/2014/main" id="{B441105C-3514-4B5A-9CA0-1670DC664AE1}"/>
              </a:ext>
            </a:extLst>
          </p:cNvPr>
          <p:cNvSpPr>
            <a:spLocks noChangeArrowheads="1"/>
          </p:cNvSpPr>
          <p:nvPr/>
        </p:nvSpPr>
        <p:spPr bwMode="auto">
          <a:xfrm>
            <a:off x="1403350" y="4149725"/>
            <a:ext cx="65532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a:latin typeface="Arial" panose="020B0604020202020204" pitchFamily="34" charset="0"/>
              </a:rPr>
              <a:t>Interferenční minimum vznikne, když je dráhový rozdíl roven lichému počtu půlvln. </a:t>
            </a:r>
          </a:p>
        </p:txBody>
      </p:sp>
      <p:sp>
        <p:nvSpPr>
          <p:cNvPr id="329739" name="Rectangle 11">
            <a:extLst>
              <a:ext uri="{FF2B5EF4-FFF2-40B4-BE49-F238E27FC236}">
                <a16:creationId xmlns:a16="http://schemas.microsoft.com/office/drawing/2014/main" id="{DAECA889-A9BE-455D-B1F5-40EEBA83E83A}"/>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pic>
        <p:nvPicPr>
          <p:cNvPr id="329738" name="Picture 10">
            <a:extLst>
              <a:ext uri="{FF2B5EF4-FFF2-40B4-BE49-F238E27FC236}">
                <a16:creationId xmlns:a16="http://schemas.microsoft.com/office/drawing/2014/main" id="{1E94C398-3592-43D2-9CF7-0D7FA5E3F95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875" y="5121275"/>
            <a:ext cx="3529013" cy="1433513"/>
          </a:xfrm>
          <a:prstGeom prst="rect">
            <a:avLst/>
          </a:prstGeom>
          <a:solidFill>
            <a:srgbClr val="FFFF00"/>
          </a:solid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a:extLst>
              <a:ext uri="{FF2B5EF4-FFF2-40B4-BE49-F238E27FC236}">
                <a16:creationId xmlns:a16="http://schemas.microsoft.com/office/drawing/2014/main" id="{AC94B170-C970-4F1E-ADD9-FC73291D4CAB}"/>
              </a:ext>
            </a:extLst>
          </p:cNvPr>
          <p:cNvSpPr>
            <a:spLocks noGrp="1" noChangeArrowheads="1"/>
          </p:cNvSpPr>
          <p:nvPr>
            <p:ph type="title"/>
          </p:nvPr>
        </p:nvSpPr>
        <p:spPr>
          <a:xfrm>
            <a:off x="1403350" y="188913"/>
            <a:ext cx="6769100" cy="744537"/>
          </a:xfrm>
        </p:spPr>
        <p:txBody>
          <a:bodyPr/>
          <a:lstStyle/>
          <a:p>
            <a:r>
              <a:rPr lang="cs-CZ" altLang="cs-CZ" sz="3600">
                <a:effectLst/>
                <a:latin typeface="Arial" panose="020B0604020202020204" pitchFamily="34" charset="0"/>
              </a:rPr>
              <a:t>Odraz vlnění v řadě bodů</a:t>
            </a:r>
          </a:p>
        </p:txBody>
      </p:sp>
      <p:sp>
        <p:nvSpPr>
          <p:cNvPr id="331779" name="Rectangle 3">
            <a:extLst>
              <a:ext uri="{FF2B5EF4-FFF2-40B4-BE49-F238E27FC236}">
                <a16:creationId xmlns:a16="http://schemas.microsoft.com/office/drawing/2014/main" id="{CEC98617-D4E3-484D-8584-37F61584F5A4}"/>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31783" name="Picture 7" descr="sejmout0141">
            <a:extLst>
              <a:ext uri="{FF2B5EF4-FFF2-40B4-BE49-F238E27FC236}">
                <a16:creationId xmlns:a16="http://schemas.microsoft.com/office/drawing/2014/main" id="{78A8D3FE-7427-41B8-80BA-872DC31162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981075"/>
            <a:ext cx="4975225" cy="4211638"/>
          </a:xfrm>
          <a:prstGeom prst="rect">
            <a:avLst/>
          </a:prstGeom>
          <a:noFill/>
          <a:extLst>
            <a:ext uri="{909E8E84-426E-40DD-AFC4-6F175D3DCCD1}">
              <a14:hiddenFill xmlns:a14="http://schemas.microsoft.com/office/drawing/2010/main">
                <a:solidFill>
                  <a:srgbClr val="FFFFFF"/>
                </a:solidFill>
              </a14:hiddenFill>
            </a:ext>
          </a:extLst>
        </p:spPr>
      </p:pic>
      <p:sp>
        <p:nvSpPr>
          <p:cNvPr id="331784" name="Rectangle 8">
            <a:extLst>
              <a:ext uri="{FF2B5EF4-FFF2-40B4-BE49-F238E27FC236}">
                <a16:creationId xmlns:a16="http://schemas.microsoft.com/office/drawing/2014/main" id="{8EE0B77B-A315-4DD0-98E7-9E2B4E142810}"/>
              </a:ext>
            </a:extLst>
          </p:cNvPr>
          <p:cNvSpPr>
            <a:spLocks noChangeArrowheads="1"/>
          </p:cNvSpPr>
          <p:nvPr/>
        </p:nvSpPr>
        <p:spPr bwMode="auto">
          <a:xfrm>
            <a:off x="250825" y="5375275"/>
            <a:ext cx="8893175"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a:r>
              <a:rPr lang="cs-CZ" altLang="cs-CZ" sz="2400" b="1">
                <a:latin typeface="Arial" panose="020B0604020202020204" pitchFamily="34" charset="0"/>
              </a:rPr>
              <a:t>Na konci řady bodů, kterou se šíří postupné vlnění, nastává odraz vlnění. Na pevném konci se vlnění odráží s opačnou fází, na volném konci se odráží se stejnou fází.</a:t>
            </a:r>
            <a:r>
              <a:rPr lang="cs-CZ" altLang="cs-CZ" sz="2400">
                <a:latin typeface="Arial" panose="020B0604020202020204" pitchFamily="34" charset="0"/>
              </a:rPr>
              <a:t>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a:extLst>
              <a:ext uri="{FF2B5EF4-FFF2-40B4-BE49-F238E27FC236}">
                <a16:creationId xmlns:a16="http://schemas.microsoft.com/office/drawing/2014/main" id="{F38ADACA-035A-41F5-BFC7-0C6A30B43CE6}"/>
              </a:ext>
            </a:extLst>
          </p:cNvPr>
          <p:cNvSpPr>
            <a:spLocks noGrp="1" noChangeArrowheads="1"/>
          </p:cNvSpPr>
          <p:nvPr>
            <p:ph type="title"/>
          </p:nvPr>
        </p:nvSpPr>
        <p:spPr>
          <a:xfrm>
            <a:off x="395288" y="333375"/>
            <a:ext cx="3816350" cy="744538"/>
          </a:xfrm>
        </p:spPr>
        <p:txBody>
          <a:bodyPr/>
          <a:lstStyle/>
          <a:p>
            <a:r>
              <a:rPr lang="cs-CZ" altLang="cs-CZ" sz="3600">
                <a:effectLst/>
                <a:latin typeface="Arial" panose="020B0604020202020204" pitchFamily="34" charset="0"/>
              </a:rPr>
              <a:t>Stojaté vlnění</a:t>
            </a:r>
          </a:p>
        </p:txBody>
      </p:sp>
      <p:sp>
        <p:nvSpPr>
          <p:cNvPr id="333827" name="Rectangle 3">
            <a:extLst>
              <a:ext uri="{FF2B5EF4-FFF2-40B4-BE49-F238E27FC236}">
                <a16:creationId xmlns:a16="http://schemas.microsoft.com/office/drawing/2014/main" id="{A41E7C0A-0056-4A7D-A53A-83E4091F2FCF}"/>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33830" name="Picture 6" descr="sejmout0142">
            <a:extLst>
              <a:ext uri="{FF2B5EF4-FFF2-40B4-BE49-F238E27FC236}">
                <a16:creationId xmlns:a16="http://schemas.microsoft.com/office/drawing/2014/main" id="{6DDB3129-F1CB-465E-8985-CFE1D7E5EE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412875"/>
            <a:ext cx="3762375" cy="4537075"/>
          </a:xfrm>
          <a:prstGeom prst="rect">
            <a:avLst/>
          </a:prstGeom>
          <a:noFill/>
          <a:extLst>
            <a:ext uri="{909E8E84-426E-40DD-AFC4-6F175D3DCCD1}">
              <a14:hiddenFill xmlns:a14="http://schemas.microsoft.com/office/drawing/2010/main">
                <a:solidFill>
                  <a:srgbClr val="FFFFFF"/>
                </a:solidFill>
              </a14:hiddenFill>
            </a:ext>
          </a:extLst>
        </p:spPr>
      </p:pic>
      <p:sp>
        <p:nvSpPr>
          <p:cNvPr id="333832" name="Rectangle 8">
            <a:extLst>
              <a:ext uri="{FF2B5EF4-FFF2-40B4-BE49-F238E27FC236}">
                <a16:creationId xmlns:a16="http://schemas.microsoft.com/office/drawing/2014/main" id="{DBC0B9A4-D661-4316-96B1-A8F1907163BE}"/>
              </a:ext>
            </a:extLst>
          </p:cNvPr>
          <p:cNvSpPr>
            <a:spLocks noChangeArrowheads="1"/>
          </p:cNvSpPr>
          <p:nvPr/>
        </p:nvSpPr>
        <p:spPr bwMode="auto">
          <a:xfrm>
            <a:off x="4500563" y="158750"/>
            <a:ext cx="4175125"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cs typeface="Times New Roman" panose="02020603050405020304" pitchFamily="18" charset="0"/>
              </a:rPr>
              <a:t>Když lano na jednom konci upevníme a na druhém jím začneme kmitat, v místě upevnění dojde k odrazu a dvě vlnění jdou proti sobě. Některé body budou kmitat, některé zůstanou na místě.</a:t>
            </a:r>
            <a:endParaRPr lang="cs-CZ" altLang="cs-CZ" sz="2400">
              <a:latin typeface="Arial" panose="020B0604020202020204" pitchFamily="34" charset="0"/>
            </a:endParaRPr>
          </a:p>
          <a:p>
            <a:pPr eaLnBrk="0" hangingPunct="0"/>
            <a:endParaRPr lang="cs-CZ" altLang="cs-CZ" sz="2400">
              <a:latin typeface="Arial" panose="020B0604020202020204" pitchFamily="34" charset="0"/>
            </a:endParaRPr>
          </a:p>
        </p:txBody>
      </p:sp>
      <p:sp>
        <p:nvSpPr>
          <p:cNvPr id="333833" name="Rectangle 9">
            <a:extLst>
              <a:ext uri="{FF2B5EF4-FFF2-40B4-BE49-F238E27FC236}">
                <a16:creationId xmlns:a16="http://schemas.microsoft.com/office/drawing/2014/main" id="{D256CEB1-4046-4214-983D-32B2A63DA574}"/>
              </a:ext>
            </a:extLst>
          </p:cNvPr>
          <p:cNvSpPr>
            <a:spLocks noChangeArrowheads="1"/>
          </p:cNvSpPr>
          <p:nvPr/>
        </p:nvSpPr>
        <p:spPr bwMode="auto">
          <a:xfrm>
            <a:off x="4284663" y="3068638"/>
            <a:ext cx="4643437"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r>
              <a:rPr lang="cs-CZ" altLang="cs-CZ" sz="2400">
                <a:latin typeface="Arial" panose="020B0604020202020204" pitchFamily="34" charset="0"/>
                <a:cs typeface="Times New Roman" panose="02020603050405020304" pitchFamily="18" charset="0"/>
              </a:rPr>
              <a:t>V bodech, které kmitají nejvíce, jsou kmitny, v bodech, které nekmitají, jsou uzly. Dvě kmitny jsou od sebe vzdáleny λ/2, dva uzly jsou od sebe vzdáleny také λ/2, a kmitna s uzlem jsou od sebe vzdáleny λ/4. Poloha kmiten a uzlů stojatého vlnění se nemění. </a:t>
            </a:r>
            <a:endParaRPr lang="cs-CZ" altLang="cs-CZ" sz="2400">
              <a:latin typeface="Arial" panose="020B0604020202020204" pitchFamily="34"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874" name="Rectangle 2">
            <a:extLst>
              <a:ext uri="{FF2B5EF4-FFF2-40B4-BE49-F238E27FC236}">
                <a16:creationId xmlns:a16="http://schemas.microsoft.com/office/drawing/2014/main" id="{1C58856E-06C8-4045-8BBE-3E9CEFBD69CD}"/>
              </a:ext>
            </a:extLst>
          </p:cNvPr>
          <p:cNvSpPr>
            <a:spLocks noGrp="1" noChangeArrowheads="1"/>
          </p:cNvSpPr>
          <p:nvPr>
            <p:ph type="title"/>
          </p:nvPr>
        </p:nvSpPr>
        <p:spPr>
          <a:xfrm>
            <a:off x="611188" y="404813"/>
            <a:ext cx="6769100" cy="744537"/>
          </a:xfrm>
        </p:spPr>
        <p:txBody>
          <a:bodyPr/>
          <a:lstStyle/>
          <a:p>
            <a:r>
              <a:rPr lang="cs-CZ" altLang="cs-CZ" sz="3600">
                <a:effectLst/>
                <a:latin typeface="Arial" panose="020B0604020202020204" pitchFamily="34" charset="0"/>
              </a:rPr>
              <a:t>Chvění</a:t>
            </a:r>
          </a:p>
        </p:txBody>
      </p:sp>
      <p:pic>
        <p:nvPicPr>
          <p:cNvPr id="335880" name="Picture 8" descr="sejmout0143">
            <a:extLst>
              <a:ext uri="{FF2B5EF4-FFF2-40B4-BE49-F238E27FC236}">
                <a16:creationId xmlns:a16="http://schemas.microsoft.com/office/drawing/2014/main" id="{64E245C1-CF51-4937-9634-087718558D7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484313"/>
            <a:ext cx="3738562" cy="4856162"/>
          </a:xfrm>
          <a:prstGeom prst="rect">
            <a:avLst/>
          </a:prstGeom>
          <a:noFill/>
          <a:extLst>
            <a:ext uri="{909E8E84-426E-40DD-AFC4-6F175D3DCCD1}">
              <a14:hiddenFill xmlns:a14="http://schemas.microsoft.com/office/drawing/2010/main">
                <a:solidFill>
                  <a:srgbClr val="FFFFFF"/>
                </a:solidFill>
              </a14:hiddenFill>
            </a:ext>
          </a:extLst>
        </p:spPr>
      </p:pic>
      <p:sp>
        <p:nvSpPr>
          <p:cNvPr id="335882" name="Rectangle 10">
            <a:extLst>
              <a:ext uri="{FF2B5EF4-FFF2-40B4-BE49-F238E27FC236}">
                <a16:creationId xmlns:a16="http://schemas.microsoft.com/office/drawing/2014/main" id="{DBB5DC96-9C66-4F78-8507-0653E55D25DC}"/>
              </a:ext>
            </a:extLst>
          </p:cNvPr>
          <p:cNvSpPr>
            <a:spLocks noChangeArrowheads="1"/>
          </p:cNvSpPr>
          <p:nvPr/>
        </p:nvSpPr>
        <p:spPr bwMode="auto">
          <a:xfrm>
            <a:off x="5076825" y="836613"/>
            <a:ext cx="3311525" cy="547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rPr>
              <a:t>Chvění je zvláštní případ stojatého vlnění, jež vzniká v tělesech v důsledku interference vlnění, které se odráží uvnitř tělesa. Chvění vzniká jen při určitých frekvencích, které jsou celistvými násobky základní frekvence určené geometrickými rozměry tělesa.</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a:extLst>
              <a:ext uri="{FF2B5EF4-FFF2-40B4-BE49-F238E27FC236}">
                <a16:creationId xmlns:a16="http://schemas.microsoft.com/office/drawing/2014/main" id="{98E130B4-1BCC-4ACE-93ED-C0F545114D14}"/>
              </a:ext>
            </a:extLst>
          </p:cNvPr>
          <p:cNvSpPr>
            <a:spLocks noGrp="1" noChangeArrowheads="1"/>
          </p:cNvSpPr>
          <p:nvPr>
            <p:ph type="title"/>
          </p:nvPr>
        </p:nvSpPr>
        <p:spPr>
          <a:xfrm>
            <a:off x="1619250" y="188913"/>
            <a:ext cx="7129463" cy="647700"/>
          </a:xfrm>
        </p:spPr>
        <p:txBody>
          <a:bodyPr/>
          <a:lstStyle/>
          <a:p>
            <a:r>
              <a:rPr lang="cs-CZ" altLang="cs-CZ" sz="3600">
                <a:effectLst/>
                <a:latin typeface="Arial" panose="020B0604020202020204" pitchFamily="34" charset="0"/>
              </a:rPr>
              <a:t>Vlnění v izotropním prostředí</a:t>
            </a:r>
          </a:p>
        </p:txBody>
      </p:sp>
      <p:sp>
        <p:nvSpPr>
          <p:cNvPr id="337923" name="Rectangle 3">
            <a:extLst>
              <a:ext uri="{FF2B5EF4-FFF2-40B4-BE49-F238E27FC236}">
                <a16:creationId xmlns:a16="http://schemas.microsoft.com/office/drawing/2014/main" id="{EEB83777-B767-4230-BAE0-B309D22779E0}"/>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37926" name="Picture 6" descr="sejmout0144a">
            <a:extLst>
              <a:ext uri="{FF2B5EF4-FFF2-40B4-BE49-F238E27FC236}">
                <a16:creationId xmlns:a16="http://schemas.microsoft.com/office/drawing/2014/main" id="{BE0F0505-54A6-4965-A1D4-3E4922929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933825"/>
            <a:ext cx="4897438" cy="1833563"/>
          </a:xfrm>
          <a:prstGeom prst="rect">
            <a:avLst/>
          </a:prstGeom>
          <a:noFill/>
          <a:extLst>
            <a:ext uri="{909E8E84-426E-40DD-AFC4-6F175D3DCCD1}">
              <a14:hiddenFill xmlns:a14="http://schemas.microsoft.com/office/drawing/2010/main">
                <a:solidFill>
                  <a:srgbClr val="FFFFFF"/>
                </a:solidFill>
              </a14:hiddenFill>
            </a:ext>
          </a:extLst>
        </p:spPr>
      </p:pic>
      <p:pic>
        <p:nvPicPr>
          <p:cNvPr id="337927" name="Picture 7" descr="sejmout0144">
            <a:extLst>
              <a:ext uri="{FF2B5EF4-FFF2-40B4-BE49-F238E27FC236}">
                <a16:creationId xmlns:a16="http://schemas.microsoft.com/office/drawing/2014/main" id="{437713C9-A543-4AD2-A4F9-D98195294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850" y="908050"/>
            <a:ext cx="4752975" cy="2913063"/>
          </a:xfrm>
          <a:prstGeom prst="rect">
            <a:avLst/>
          </a:prstGeom>
          <a:noFill/>
          <a:extLst>
            <a:ext uri="{909E8E84-426E-40DD-AFC4-6F175D3DCCD1}">
              <a14:hiddenFill xmlns:a14="http://schemas.microsoft.com/office/drawing/2010/main">
                <a:solidFill>
                  <a:srgbClr val="FFFFFF"/>
                </a:solidFill>
              </a14:hiddenFill>
            </a:ext>
          </a:extLst>
        </p:spPr>
      </p:pic>
      <p:sp>
        <p:nvSpPr>
          <p:cNvPr id="337928" name="Rectangle 8">
            <a:extLst>
              <a:ext uri="{FF2B5EF4-FFF2-40B4-BE49-F238E27FC236}">
                <a16:creationId xmlns:a16="http://schemas.microsoft.com/office/drawing/2014/main" id="{9304C422-F709-49F0-8ED2-1E2D6BEA07BB}"/>
              </a:ext>
            </a:extLst>
          </p:cNvPr>
          <p:cNvSpPr>
            <a:spLocks noChangeArrowheads="1"/>
          </p:cNvSpPr>
          <p:nvPr/>
        </p:nvSpPr>
        <p:spPr bwMode="auto">
          <a:xfrm>
            <a:off x="5508625" y="1163638"/>
            <a:ext cx="3241675"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rPr>
              <a:t>Izotropním prostředím nazýváme prostředí, které má z hlediska šíření vlnění ve všech směrech stejné vlastnosti (fázová rychlost je ve všech směrech stejná). </a:t>
            </a:r>
          </a:p>
          <a:p>
            <a:r>
              <a:rPr lang="cs-CZ" altLang="cs-CZ" sz="2400">
                <a:latin typeface="Arial" panose="020B0604020202020204" pitchFamily="34" charset="0"/>
              </a:rPr>
              <a:t>Vlnění se šíří ve směru paprsku, který je vždy kolmý na vlnoplochu.</a:t>
            </a:r>
          </a:p>
        </p:txBody>
      </p:sp>
      <p:sp>
        <p:nvSpPr>
          <p:cNvPr id="337929" name="Rectangle 9">
            <a:extLst>
              <a:ext uri="{FF2B5EF4-FFF2-40B4-BE49-F238E27FC236}">
                <a16:creationId xmlns:a16="http://schemas.microsoft.com/office/drawing/2014/main" id="{871CD68E-9F15-4BDE-9D42-923981EDE726}"/>
              </a:ext>
            </a:extLst>
          </p:cNvPr>
          <p:cNvSpPr>
            <a:spLocks noChangeArrowheads="1"/>
          </p:cNvSpPr>
          <p:nvPr/>
        </p:nvSpPr>
        <p:spPr bwMode="auto">
          <a:xfrm>
            <a:off x="179388" y="5805488"/>
            <a:ext cx="9144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rPr>
              <a:t>Vlnoplocha vlnění je plocha, jejíž body jsou stejně vzdálené od zdroje vlnění a kmitají se stejnou fází.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a:extLst>
              <a:ext uri="{FF2B5EF4-FFF2-40B4-BE49-F238E27FC236}">
                <a16:creationId xmlns:a16="http://schemas.microsoft.com/office/drawing/2014/main" id="{1723ADE9-4819-462B-AA68-B9B133609579}"/>
              </a:ext>
            </a:extLst>
          </p:cNvPr>
          <p:cNvSpPr>
            <a:spLocks noGrp="1" noChangeArrowheads="1"/>
          </p:cNvSpPr>
          <p:nvPr>
            <p:ph type="title"/>
          </p:nvPr>
        </p:nvSpPr>
        <p:spPr>
          <a:xfrm>
            <a:off x="611188" y="260350"/>
            <a:ext cx="4392612" cy="744538"/>
          </a:xfrm>
        </p:spPr>
        <p:txBody>
          <a:bodyPr/>
          <a:lstStyle/>
          <a:p>
            <a:r>
              <a:rPr lang="cs-CZ" altLang="cs-CZ" sz="3600">
                <a:effectLst/>
                <a:latin typeface="Arial" panose="020B0604020202020204" pitchFamily="34" charset="0"/>
              </a:rPr>
              <a:t>Huygensův princip:</a:t>
            </a:r>
          </a:p>
        </p:txBody>
      </p:sp>
      <p:sp>
        <p:nvSpPr>
          <p:cNvPr id="339974" name="Rectangle 6">
            <a:extLst>
              <a:ext uri="{FF2B5EF4-FFF2-40B4-BE49-F238E27FC236}">
                <a16:creationId xmlns:a16="http://schemas.microsoft.com/office/drawing/2014/main" id="{0E21B552-06F1-4CDA-935E-7DCD254C71D4}"/>
              </a:ext>
            </a:extLst>
          </p:cNvPr>
          <p:cNvSpPr>
            <a:spLocks noChangeArrowheads="1"/>
          </p:cNvSpPr>
          <p:nvPr/>
        </p:nvSpPr>
        <p:spPr bwMode="auto">
          <a:xfrm>
            <a:off x="827088" y="1370013"/>
            <a:ext cx="3529012" cy="483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rPr>
              <a:t>Každý bod vlnoplochy, do něhož dospělo vlnění v určitém okamžiku, můžeme pokládat za zdroj elementárního vlnění, které se z něho šíří v elementárních vlnoplochách. Vlnoplocha v dalším časovém okamžiku je vnější obalová plocha všech elementárních vlnoploch. </a:t>
            </a:r>
          </a:p>
        </p:txBody>
      </p:sp>
      <p:pic>
        <p:nvPicPr>
          <p:cNvPr id="339976" name="Picture 8" descr="sejmout0145">
            <a:extLst>
              <a:ext uri="{FF2B5EF4-FFF2-40B4-BE49-F238E27FC236}">
                <a16:creationId xmlns:a16="http://schemas.microsoft.com/office/drawing/2014/main" id="{408D75EB-AD4F-4C82-B726-5EBBDEA5A7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412875"/>
            <a:ext cx="3773487" cy="481488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a:extLst>
              <a:ext uri="{FF2B5EF4-FFF2-40B4-BE49-F238E27FC236}">
                <a16:creationId xmlns:a16="http://schemas.microsoft.com/office/drawing/2014/main" id="{148B93AE-5CE0-4951-93D9-A17D9C5B64ED}"/>
              </a:ext>
            </a:extLst>
          </p:cNvPr>
          <p:cNvSpPr>
            <a:spLocks noGrp="1" noChangeArrowheads="1"/>
          </p:cNvSpPr>
          <p:nvPr>
            <p:ph type="title"/>
          </p:nvPr>
        </p:nvSpPr>
        <p:spPr>
          <a:xfrm>
            <a:off x="611188" y="404813"/>
            <a:ext cx="7561262" cy="744537"/>
          </a:xfrm>
        </p:spPr>
        <p:txBody>
          <a:bodyPr/>
          <a:lstStyle/>
          <a:p>
            <a:r>
              <a:rPr lang="cs-CZ" altLang="cs-CZ" sz="3600">
                <a:effectLst/>
                <a:latin typeface="Arial" panose="020B0604020202020204" pitchFamily="34" charset="0"/>
              </a:rPr>
              <a:t>Odraz vlnění od bodového zdroje</a:t>
            </a:r>
          </a:p>
        </p:txBody>
      </p:sp>
      <p:sp>
        <p:nvSpPr>
          <p:cNvPr id="342019" name="Rectangle 3">
            <a:extLst>
              <a:ext uri="{FF2B5EF4-FFF2-40B4-BE49-F238E27FC236}">
                <a16:creationId xmlns:a16="http://schemas.microsoft.com/office/drawing/2014/main" id="{F1464CB3-2A08-43F2-9270-CFC06B1B29E6}"/>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42024" name="Picture 8" descr="sejmout0146">
            <a:extLst>
              <a:ext uri="{FF2B5EF4-FFF2-40B4-BE49-F238E27FC236}">
                <a16:creationId xmlns:a16="http://schemas.microsoft.com/office/drawing/2014/main" id="{81D89F80-F49D-413F-B5A2-184C3392F5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6375" y="1341438"/>
            <a:ext cx="6189663" cy="50387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115" name="Rectangle 3">
            <a:extLst>
              <a:ext uri="{FF2B5EF4-FFF2-40B4-BE49-F238E27FC236}">
                <a16:creationId xmlns:a16="http://schemas.microsoft.com/office/drawing/2014/main" id="{F756C44F-2059-4744-8A4B-95C3D3ED9537}"/>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sp>
        <p:nvSpPr>
          <p:cNvPr id="346119" name="Rectangle 7">
            <a:extLst>
              <a:ext uri="{FF2B5EF4-FFF2-40B4-BE49-F238E27FC236}">
                <a16:creationId xmlns:a16="http://schemas.microsoft.com/office/drawing/2014/main" id="{191396F1-0A69-4D98-BEE0-589031A1D74D}"/>
              </a:ext>
            </a:extLst>
          </p:cNvPr>
          <p:cNvSpPr>
            <a:spLocks noGrp="1" noChangeArrowheads="1"/>
          </p:cNvSpPr>
          <p:nvPr>
            <p:ph type="title"/>
          </p:nvPr>
        </p:nvSpPr>
        <p:spPr>
          <a:xfrm>
            <a:off x="611188" y="404813"/>
            <a:ext cx="7561262" cy="744537"/>
          </a:xfrm>
          <a:noFill/>
          <a:ln/>
        </p:spPr>
        <p:txBody>
          <a:bodyPr/>
          <a:lstStyle/>
          <a:p>
            <a:r>
              <a:rPr lang="cs-CZ" altLang="cs-CZ" sz="3600">
                <a:effectLst/>
              </a:rPr>
              <a:t>Odraz rovinné vlnoplochy</a:t>
            </a:r>
          </a:p>
        </p:txBody>
      </p:sp>
      <p:pic>
        <p:nvPicPr>
          <p:cNvPr id="346120" name="Picture 8" descr="sejmout0147">
            <a:extLst>
              <a:ext uri="{FF2B5EF4-FFF2-40B4-BE49-F238E27FC236}">
                <a16:creationId xmlns:a16="http://schemas.microsoft.com/office/drawing/2014/main" id="{EC5846AA-82C1-4FAA-AAB5-5C354FFE034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213" y="1628775"/>
            <a:ext cx="7934325" cy="3784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0" name="Rectangle 10">
            <a:extLst>
              <a:ext uri="{FF2B5EF4-FFF2-40B4-BE49-F238E27FC236}">
                <a16:creationId xmlns:a16="http://schemas.microsoft.com/office/drawing/2014/main" id="{A0272712-DB83-4682-A325-F2507A249B54}"/>
              </a:ext>
            </a:extLst>
          </p:cNvPr>
          <p:cNvSpPr>
            <a:spLocks noGrp="1" noChangeArrowheads="1"/>
          </p:cNvSpPr>
          <p:nvPr>
            <p:ph type="title"/>
          </p:nvPr>
        </p:nvSpPr>
        <p:spPr>
          <a:xfrm>
            <a:off x="468313" y="549275"/>
            <a:ext cx="5041900" cy="1368425"/>
          </a:xfrm>
          <a:noFill/>
          <a:ln/>
        </p:spPr>
        <p:txBody>
          <a:bodyPr/>
          <a:lstStyle/>
          <a:p>
            <a:r>
              <a:rPr lang="cs-CZ" altLang="cs-CZ" sz="3600">
                <a:effectLst/>
              </a:rPr>
              <a:t>Zákon odrazu</a:t>
            </a:r>
          </a:p>
        </p:txBody>
      </p:sp>
      <p:pic>
        <p:nvPicPr>
          <p:cNvPr id="348171" name="Picture 11" descr="sejmout0147b">
            <a:extLst>
              <a:ext uri="{FF2B5EF4-FFF2-40B4-BE49-F238E27FC236}">
                <a16:creationId xmlns:a16="http://schemas.microsoft.com/office/drawing/2014/main" id="{8E5A379B-FEBD-41E4-9E75-49CEC79F87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913" y="2349500"/>
            <a:ext cx="3600450" cy="3586163"/>
          </a:xfrm>
          <a:prstGeom prst="rect">
            <a:avLst/>
          </a:prstGeom>
          <a:noFill/>
          <a:extLst>
            <a:ext uri="{909E8E84-426E-40DD-AFC4-6F175D3DCCD1}">
              <a14:hiddenFill xmlns:a14="http://schemas.microsoft.com/office/drawing/2010/main">
                <a:solidFill>
                  <a:srgbClr val="FFFFFF"/>
                </a:solidFill>
              </a14:hiddenFill>
            </a:ext>
          </a:extLst>
        </p:spPr>
      </p:pic>
      <p:sp>
        <p:nvSpPr>
          <p:cNvPr id="348172" name="Rectangle 12">
            <a:extLst>
              <a:ext uri="{FF2B5EF4-FFF2-40B4-BE49-F238E27FC236}">
                <a16:creationId xmlns:a16="http://schemas.microsoft.com/office/drawing/2014/main" id="{69521346-0172-4C4F-92C8-9E3B84C172DB}"/>
              </a:ext>
            </a:extLst>
          </p:cNvPr>
          <p:cNvSpPr>
            <a:spLocks noChangeArrowheads="1"/>
          </p:cNvSpPr>
          <p:nvPr/>
        </p:nvSpPr>
        <p:spPr bwMode="auto">
          <a:xfrm>
            <a:off x="3276600" y="1557338"/>
            <a:ext cx="4859338" cy="442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399544" bIns="0" anchor="ctr">
            <a:spAutoFit/>
          </a:bodyPr>
          <a:lstStyle>
            <a:lvl1pPr>
              <a:tabLst>
                <a:tab pos="228600" algn="l"/>
              </a:tabLst>
              <a:defRPr>
                <a:solidFill>
                  <a:schemeClr val="tx1"/>
                </a:solidFill>
                <a:latin typeface="Arial" panose="020B0604020202020204" pitchFamily="34" charset="0"/>
              </a:defRPr>
            </a:lvl1pPr>
            <a:lvl2pPr>
              <a:tabLst>
                <a:tab pos="228600" algn="l"/>
              </a:tabLst>
              <a:defRPr>
                <a:solidFill>
                  <a:schemeClr val="tx1"/>
                </a:solidFill>
                <a:latin typeface="Arial" panose="020B0604020202020204" pitchFamily="34" charset="0"/>
              </a:defRPr>
            </a:lvl2pPr>
            <a:lvl3pPr>
              <a:tabLst>
                <a:tab pos="228600" algn="l"/>
              </a:tabLst>
              <a:defRPr>
                <a:solidFill>
                  <a:schemeClr val="tx1"/>
                </a:solidFill>
                <a:latin typeface="Arial" panose="020B0604020202020204" pitchFamily="34" charset="0"/>
              </a:defRPr>
            </a:lvl3pPr>
            <a:lvl4pPr>
              <a:tabLst>
                <a:tab pos="228600" algn="l"/>
              </a:tabLst>
              <a:defRPr>
                <a:solidFill>
                  <a:schemeClr val="tx1"/>
                </a:solidFill>
                <a:latin typeface="Arial" panose="020B0604020202020204" pitchFamily="34" charset="0"/>
              </a:defRPr>
            </a:lvl4pPr>
            <a:lvl5pPr>
              <a:tabLst>
                <a:tab pos="228600" algn="l"/>
              </a:tabLst>
              <a:defRPr>
                <a:solidFill>
                  <a:schemeClr val="tx1"/>
                </a:solidFill>
                <a:latin typeface="Arial" panose="020B0604020202020204" pitchFamily="34" charset="0"/>
              </a:defRPr>
            </a:lvl5pPr>
            <a:lvl6pPr fontAlgn="base">
              <a:spcBef>
                <a:spcPct val="0"/>
              </a:spcBef>
              <a:spcAft>
                <a:spcPct val="0"/>
              </a:spcAft>
              <a:tabLst>
                <a:tab pos="228600" algn="l"/>
              </a:tabLst>
              <a:defRPr>
                <a:solidFill>
                  <a:schemeClr val="tx1"/>
                </a:solidFill>
                <a:latin typeface="Arial" panose="020B0604020202020204" pitchFamily="34" charset="0"/>
              </a:defRPr>
            </a:lvl6pPr>
            <a:lvl7pPr fontAlgn="base">
              <a:spcBef>
                <a:spcPct val="0"/>
              </a:spcBef>
              <a:spcAft>
                <a:spcPct val="0"/>
              </a:spcAft>
              <a:tabLst>
                <a:tab pos="228600" algn="l"/>
              </a:tabLst>
              <a:defRPr>
                <a:solidFill>
                  <a:schemeClr val="tx1"/>
                </a:solidFill>
                <a:latin typeface="Arial" panose="020B0604020202020204" pitchFamily="34" charset="0"/>
              </a:defRPr>
            </a:lvl7pPr>
            <a:lvl8pPr fontAlgn="base">
              <a:spcBef>
                <a:spcPct val="0"/>
              </a:spcBef>
              <a:spcAft>
                <a:spcPct val="0"/>
              </a:spcAft>
              <a:tabLst>
                <a:tab pos="228600" algn="l"/>
              </a:tabLst>
              <a:defRPr>
                <a:solidFill>
                  <a:schemeClr val="tx1"/>
                </a:solidFill>
                <a:latin typeface="Arial" panose="020B0604020202020204" pitchFamily="34" charset="0"/>
              </a:defRPr>
            </a:lvl8pPr>
            <a:lvl9pPr fontAlgn="base">
              <a:spcBef>
                <a:spcPct val="0"/>
              </a:spcBef>
              <a:spcAft>
                <a:spcPct val="0"/>
              </a:spcAft>
              <a:tabLst>
                <a:tab pos="228600" algn="l"/>
              </a:tabLst>
              <a:defRPr>
                <a:solidFill>
                  <a:schemeClr val="tx1"/>
                </a:solidFill>
                <a:latin typeface="Arial" panose="020B0604020202020204" pitchFamily="34" charset="0"/>
              </a:defRPr>
            </a:lvl9pPr>
          </a:lstStyle>
          <a:p>
            <a:r>
              <a:rPr lang="cs-CZ" altLang="cs-CZ" sz="2400"/>
              <a:t>Zákon odrazu:</a:t>
            </a:r>
          </a:p>
          <a:p>
            <a:r>
              <a:rPr lang="cs-CZ" altLang="cs-CZ" sz="2400"/>
              <a:t>1)   </a:t>
            </a:r>
            <a:r>
              <a:rPr lang="cs-CZ" altLang="cs-CZ" sz="2400">
                <a:sym typeface="Symbol" panose="05050102010706020507" pitchFamily="18" charset="2"/>
              </a:rPr>
              <a:t></a:t>
            </a:r>
            <a:r>
              <a:rPr lang="cs-CZ" altLang="cs-CZ" sz="2400"/>
              <a:t> = </a:t>
            </a:r>
            <a:r>
              <a:rPr lang="cs-CZ" altLang="cs-CZ" sz="2400">
                <a:sym typeface="Symbol" panose="05050102010706020507" pitchFamily="18" charset="2"/>
              </a:rPr>
              <a:t></a:t>
            </a:r>
            <a:r>
              <a:rPr lang="cs-CZ" altLang="cs-CZ" sz="2400"/>
              <a:t> . </a:t>
            </a:r>
            <a:r>
              <a:rPr lang="cs-CZ" altLang="cs-CZ" sz="2400">
                <a:sym typeface="Symbol" panose="05050102010706020507" pitchFamily="18" charset="2"/>
              </a:rPr>
              <a:t>Úhel odrazu vlnění se rovná úhlu dopadu.</a:t>
            </a:r>
          </a:p>
          <a:p>
            <a:r>
              <a:rPr lang="cs-CZ" altLang="cs-CZ" sz="2400">
                <a:sym typeface="Symbol" panose="05050102010706020507" pitchFamily="18" charset="2"/>
              </a:rPr>
              <a:t>2)   Odražený paprsek leží v rovině dopadu (určené dopadajícím paprskem a kolmicí dopadu).</a:t>
            </a:r>
            <a:endParaRPr lang="cs-CZ" altLang="cs-CZ" sz="2400">
              <a:cs typeface="Times New Roman" panose="02020603050405020304" pitchFamily="18" charset="0"/>
              <a:sym typeface="Symbol" panose="05050102010706020507" pitchFamily="18" charset="2"/>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a:extLst>
              <a:ext uri="{FF2B5EF4-FFF2-40B4-BE49-F238E27FC236}">
                <a16:creationId xmlns:a16="http://schemas.microsoft.com/office/drawing/2014/main" id="{FF45A4AC-C917-4CA3-B7E8-F9C304D13F27}"/>
              </a:ext>
            </a:extLst>
          </p:cNvPr>
          <p:cNvSpPr>
            <a:spLocks noGrp="1" noChangeArrowheads="1"/>
          </p:cNvSpPr>
          <p:nvPr>
            <p:ph type="title"/>
          </p:nvPr>
        </p:nvSpPr>
        <p:spPr>
          <a:xfrm>
            <a:off x="395288" y="188913"/>
            <a:ext cx="3313112" cy="744537"/>
          </a:xfrm>
        </p:spPr>
        <p:txBody>
          <a:bodyPr/>
          <a:lstStyle/>
          <a:p>
            <a:r>
              <a:rPr lang="cs-CZ" altLang="cs-CZ" sz="3600">
                <a:effectLst/>
                <a:latin typeface="Arial" panose="020B0604020202020204" pitchFamily="34" charset="0"/>
              </a:rPr>
              <a:t>Lom vlnění</a:t>
            </a:r>
          </a:p>
        </p:txBody>
      </p:sp>
      <p:sp>
        <p:nvSpPr>
          <p:cNvPr id="344067" name="Rectangle 3">
            <a:extLst>
              <a:ext uri="{FF2B5EF4-FFF2-40B4-BE49-F238E27FC236}">
                <a16:creationId xmlns:a16="http://schemas.microsoft.com/office/drawing/2014/main" id="{C600CAB3-8348-4ABD-B63D-EFB5755F6947}"/>
              </a:ext>
            </a:extLst>
          </p:cNvPr>
          <p:cNvSpPr>
            <a:spLocks noGrp="1" noChangeArrowheads="1"/>
          </p:cNvSpPr>
          <p:nvPr>
            <p:ph type="body" idx="1"/>
          </p:nvPr>
        </p:nvSpPr>
        <p:spPr>
          <a:xfrm>
            <a:off x="468313" y="2276475"/>
            <a:ext cx="8229600" cy="2960688"/>
          </a:xfrm>
        </p:spPr>
        <p:txBody>
          <a:bodyPr/>
          <a:lstStyle/>
          <a:p>
            <a:pPr>
              <a:lnSpc>
                <a:spcPct val="90000"/>
              </a:lnSpc>
              <a:buFont typeface="Wingdings" panose="05000000000000000000" pitchFamily="2" charset="2"/>
              <a:buNone/>
            </a:pPr>
            <a:r>
              <a:rPr lang="cs-CZ" altLang="cs-CZ"/>
              <a:t>	</a:t>
            </a:r>
          </a:p>
        </p:txBody>
      </p:sp>
      <p:pic>
        <p:nvPicPr>
          <p:cNvPr id="344070" name="Picture 6" descr="sejmout0148">
            <a:extLst>
              <a:ext uri="{FF2B5EF4-FFF2-40B4-BE49-F238E27FC236}">
                <a16:creationId xmlns:a16="http://schemas.microsoft.com/office/drawing/2014/main" id="{CDFA2455-76B4-49A1-8F08-4422E57BCB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1638" y="404813"/>
            <a:ext cx="4573587" cy="3067050"/>
          </a:xfrm>
          <a:prstGeom prst="rect">
            <a:avLst/>
          </a:prstGeom>
          <a:noFill/>
          <a:extLst>
            <a:ext uri="{909E8E84-426E-40DD-AFC4-6F175D3DCCD1}">
              <a14:hiddenFill xmlns:a14="http://schemas.microsoft.com/office/drawing/2010/main">
                <a:solidFill>
                  <a:srgbClr val="FFFFFF"/>
                </a:solidFill>
              </a14:hiddenFill>
            </a:ext>
          </a:extLst>
        </p:spPr>
      </p:pic>
      <p:pic>
        <p:nvPicPr>
          <p:cNvPr id="344071" name="Picture 7">
            <a:extLst>
              <a:ext uri="{FF2B5EF4-FFF2-40B4-BE49-F238E27FC236}">
                <a16:creationId xmlns:a16="http://schemas.microsoft.com/office/drawing/2014/main" id="{8C34B668-8CFD-4547-9DED-FC5EDC1FE6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63" y="4127500"/>
            <a:ext cx="4248150" cy="1787525"/>
          </a:xfrm>
          <a:prstGeom prst="rect">
            <a:avLst/>
          </a:prstGeom>
          <a:solidFill>
            <a:srgbClr val="FFFF00"/>
          </a:solidFill>
        </p:spPr>
      </p:pic>
      <p:sp>
        <p:nvSpPr>
          <p:cNvPr id="344074" name="Rectangle 10">
            <a:extLst>
              <a:ext uri="{FF2B5EF4-FFF2-40B4-BE49-F238E27FC236}">
                <a16:creationId xmlns:a16="http://schemas.microsoft.com/office/drawing/2014/main" id="{A1E8026D-A5F2-45D0-B790-579837808431}"/>
              </a:ext>
            </a:extLst>
          </p:cNvPr>
          <p:cNvSpPr>
            <a:spLocks noChangeArrowheads="1"/>
          </p:cNvSpPr>
          <p:nvPr/>
        </p:nvSpPr>
        <p:spPr bwMode="auto">
          <a:xfrm>
            <a:off x="250825" y="954088"/>
            <a:ext cx="4033838"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400">
                <a:latin typeface="Arial" panose="020B0604020202020204" pitchFamily="34" charset="0"/>
                <a:cs typeface="Times New Roman" panose="02020603050405020304" pitchFamily="18" charset="0"/>
              </a:rPr>
              <a:t>Při přechodu vlnění z jednoho prostředí do druhého se mění směr šíření vlnění. Je to způsobeno tím, že se v druhém prostředí vlnění šíří jinou rychlostí.</a:t>
            </a:r>
            <a:endParaRPr lang="cs-CZ" altLang="cs-CZ" sz="2400">
              <a:latin typeface="Arial" panose="020B0604020202020204" pitchFamily="34" charset="0"/>
            </a:endParaRPr>
          </a:p>
          <a:p>
            <a:pPr eaLnBrk="0" hangingPunct="0"/>
            <a:r>
              <a:rPr lang="cs-CZ" altLang="cs-CZ" sz="2400">
                <a:latin typeface="Arial" panose="020B0604020202020204" pitchFamily="34" charset="0"/>
                <a:cs typeface="Times New Roman" panose="02020603050405020304" pitchFamily="18" charset="0"/>
              </a:rPr>
              <a:t>Poměr sinu úhlu dopadu k sinu úhlu lomu je pro daná dvě prostředí stálá veličina a rovná se poměru rychlostí vlnění v obou prostředích. Nazývá se index lomu vlnění n pro daná prostředí. Lomený paprsek zůstává v rovině dopadu.</a:t>
            </a:r>
            <a:endParaRPr lang="cs-CZ" altLang="cs-CZ" sz="2400">
              <a:latin typeface="Arial" panose="020B0604020202020204" pitchFamily="34" charset="0"/>
            </a:endParaRPr>
          </a:p>
          <a:p>
            <a:pPr eaLnBrk="0" hangingPunct="0"/>
            <a:endParaRPr lang="cs-CZ" altLang="cs-CZ" sz="2400">
              <a:latin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Rectangle 2">
            <a:extLst>
              <a:ext uri="{FF2B5EF4-FFF2-40B4-BE49-F238E27FC236}">
                <a16:creationId xmlns:a16="http://schemas.microsoft.com/office/drawing/2014/main" id="{6152C095-1C85-41C2-86EF-BD0D652755CD}"/>
              </a:ext>
            </a:extLst>
          </p:cNvPr>
          <p:cNvSpPr>
            <a:spLocks noGrp="1" noChangeArrowheads="1"/>
          </p:cNvSpPr>
          <p:nvPr>
            <p:ph type="title"/>
          </p:nvPr>
        </p:nvSpPr>
        <p:spPr>
          <a:xfrm>
            <a:off x="0" y="188913"/>
            <a:ext cx="8820150" cy="863600"/>
          </a:xfrm>
        </p:spPr>
        <p:txBody>
          <a:bodyPr/>
          <a:lstStyle/>
          <a:p>
            <a:r>
              <a:rPr lang="cs-CZ" altLang="cs-CZ" sz="3200">
                <a:effectLst/>
                <a:latin typeface="Arial" panose="020B0604020202020204" pitchFamily="34" charset="0"/>
              </a:rPr>
              <a:t>Kmitavý pohyb</a:t>
            </a:r>
          </a:p>
        </p:txBody>
      </p:sp>
      <p:sp>
        <p:nvSpPr>
          <p:cNvPr id="290821" name="Rectangle 5">
            <a:extLst>
              <a:ext uri="{FF2B5EF4-FFF2-40B4-BE49-F238E27FC236}">
                <a16:creationId xmlns:a16="http://schemas.microsoft.com/office/drawing/2014/main" id="{465E786C-2317-41DF-AD05-008E56122726}"/>
              </a:ext>
            </a:extLst>
          </p:cNvPr>
          <p:cNvSpPr>
            <a:spLocks noChangeArrowheads="1"/>
          </p:cNvSpPr>
          <p:nvPr/>
        </p:nvSpPr>
        <p:spPr bwMode="auto">
          <a:xfrm>
            <a:off x="0" y="1268413"/>
            <a:ext cx="8964613" cy="489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marL="838200" indent="-838200" algn="ctr">
              <a:defRPr sz="4400">
                <a:solidFill>
                  <a:schemeClr val="tx2"/>
                </a:solidFill>
                <a:effectLst>
                  <a:outerShdw blurRad="38100" dist="38100" dir="2700000" algn="tl">
                    <a:srgbClr val="000000"/>
                  </a:outerShdw>
                </a:effectLst>
                <a:latin typeface="Tahoma" panose="020B0604030504040204" pitchFamily="34" charset="0"/>
              </a:defRPr>
            </a:lvl1pPr>
            <a:lvl2pPr marL="838200" indent="-838200" algn="ctr">
              <a:defRPr sz="4400">
                <a:solidFill>
                  <a:schemeClr val="tx2"/>
                </a:solidFill>
                <a:effectLst>
                  <a:outerShdw blurRad="38100" dist="38100" dir="2700000" algn="tl">
                    <a:srgbClr val="000000"/>
                  </a:outerShdw>
                </a:effectLst>
                <a:latin typeface="Tahoma" panose="020B0604030504040204" pitchFamily="34" charset="0"/>
              </a:defRPr>
            </a:lvl2pPr>
            <a:lvl3pPr marL="838200" indent="-838200" algn="ctr">
              <a:defRPr sz="4400">
                <a:solidFill>
                  <a:schemeClr val="tx2"/>
                </a:solidFill>
                <a:effectLst>
                  <a:outerShdw blurRad="38100" dist="38100" dir="2700000" algn="tl">
                    <a:srgbClr val="000000"/>
                  </a:outerShdw>
                </a:effectLst>
                <a:latin typeface="Tahoma" panose="020B0604030504040204" pitchFamily="34" charset="0"/>
              </a:defRPr>
            </a:lvl3pPr>
            <a:lvl4pPr marL="838200" indent="-838200" algn="ctr">
              <a:defRPr sz="4400">
                <a:solidFill>
                  <a:schemeClr val="tx2"/>
                </a:solidFill>
                <a:effectLst>
                  <a:outerShdw blurRad="38100" dist="38100" dir="2700000" algn="tl">
                    <a:srgbClr val="000000"/>
                  </a:outerShdw>
                </a:effectLst>
                <a:latin typeface="Tahoma" panose="020B0604030504040204" pitchFamily="34" charset="0"/>
              </a:defRPr>
            </a:lvl4pPr>
            <a:lvl5pPr marL="838200" indent="-838200" algn="ctr">
              <a:defRPr sz="4400">
                <a:solidFill>
                  <a:schemeClr val="tx2"/>
                </a:solidFill>
                <a:effectLst>
                  <a:outerShdw blurRad="38100" dist="38100" dir="2700000" algn="tl">
                    <a:srgbClr val="000000"/>
                  </a:outerShdw>
                </a:effectLst>
                <a:latin typeface="Tahoma" panose="020B0604030504040204" pitchFamily="34" charset="0"/>
              </a:defRPr>
            </a:lvl5pPr>
            <a:lvl6pPr marL="1295400" indent="-838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1752600" indent="-838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2209800" indent="-838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2667000" indent="-838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a:r>
              <a:rPr lang="cs-CZ" altLang="cs-CZ" sz="2800">
                <a:effectLst/>
                <a:latin typeface="Arial" panose="020B0604020202020204" pitchFamily="34" charset="0"/>
              </a:rPr>
              <a:t>	Kmitavý pohyb je pohyb nerovnoměrný. Kmitající těleso vždy po uplynutí určité doby dospěje do stejné polohy. Tuto periodicky se opakující část kmitavého pohybu nazýváme kmit.</a:t>
            </a:r>
            <a:br>
              <a:rPr lang="cs-CZ" altLang="cs-CZ" sz="2800">
                <a:effectLst/>
                <a:latin typeface="Arial" panose="020B0604020202020204" pitchFamily="34" charset="0"/>
              </a:rPr>
            </a:br>
            <a:r>
              <a:rPr lang="cs-CZ" altLang="cs-CZ" sz="2800">
                <a:effectLst/>
                <a:latin typeface="Arial" panose="020B0604020202020204" pitchFamily="34" charset="0"/>
              </a:rPr>
              <a:t>Perioda nebo doba kmitu </a:t>
            </a:r>
            <a:r>
              <a:rPr lang="cs-CZ" altLang="cs-CZ" sz="2800" i="1">
                <a:effectLst/>
                <a:latin typeface="Arial" panose="020B0604020202020204" pitchFamily="34" charset="0"/>
              </a:rPr>
              <a:t>T</a:t>
            </a:r>
            <a:r>
              <a:rPr lang="cs-CZ" altLang="cs-CZ" sz="2800">
                <a:effectLst/>
                <a:latin typeface="Arial" panose="020B0604020202020204" pitchFamily="34" charset="0"/>
              </a:rPr>
              <a:t>, za kterou proběhne jeden kmit a oscilátor dospěje do stejné polohy jako v počátečním okamžiku.</a:t>
            </a:r>
            <a:br>
              <a:rPr lang="cs-CZ" altLang="cs-CZ" sz="2800">
                <a:effectLst/>
                <a:latin typeface="Arial" panose="020B0604020202020204" pitchFamily="34" charset="0"/>
              </a:rPr>
            </a:br>
            <a:r>
              <a:rPr lang="cs-CZ" altLang="cs-CZ" sz="2800">
                <a:effectLst/>
                <a:latin typeface="Arial" panose="020B0604020202020204" pitchFamily="34" charset="0"/>
              </a:rPr>
              <a:t>Frekvence nebo kmitočet </a:t>
            </a:r>
            <a:r>
              <a:rPr lang="cs-CZ" altLang="cs-CZ" sz="2800" i="1">
                <a:effectLst/>
                <a:latin typeface="Arial" panose="020B0604020202020204" pitchFamily="34" charset="0"/>
              </a:rPr>
              <a:t>f</a:t>
            </a:r>
            <a:r>
              <a:rPr lang="cs-CZ" altLang="cs-CZ" sz="2800">
                <a:effectLst/>
                <a:latin typeface="Arial" panose="020B0604020202020204" pitchFamily="34" charset="0"/>
              </a:rPr>
              <a:t>, který je roven počtu kmitů za jednu sekundu. Je tedy převrácenou hodnotou periody:</a:t>
            </a:r>
            <a:br>
              <a:rPr lang="cs-CZ" altLang="cs-CZ" sz="2800">
                <a:effectLst/>
                <a:latin typeface="Arial" panose="020B0604020202020204" pitchFamily="34" charset="0"/>
              </a:rPr>
            </a:br>
            <a:endParaRPr lang="cs-CZ" altLang="cs-CZ" sz="2800">
              <a:effectLst/>
              <a:latin typeface="Arial" panose="020B0604020202020204" pitchFamily="34" charset="0"/>
            </a:endParaRPr>
          </a:p>
        </p:txBody>
      </p:sp>
      <p:sp>
        <p:nvSpPr>
          <p:cNvPr id="290830" name="Rectangle 14">
            <a:extLst>
              <a:ext uri="{FF2B5EF4-FFF2-40B4-BE49-F238E27FC236}">
                <a16:creationId xmlns:a16="http://schemas.microsoft.com/office/drawing/2014/main" id="{FD48B906-A0B1-47E9-8DA4-AC8F52A5C29B}"/>
              </a:ext>
            </a:extLst>
          </p:cNvPr>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cs-CZ"/>
          </a:p>
        </p:txBody>
      </p:sp>
      <p:graphicFrame>
        <p:nvGraphicFramePr>
          <p:cNvPr id="290829" name="Object 13">
            <a:extLst>
              <a:ext uri="{FF2B5EF4-FFF2-40B4-BE49-F238E27FC236}">
                <a16:creationId xmlns:a16="http://schemas.microsoft.com/office/drawing/2014/main" id="{8F0F2013-5E87-44F5-87A5-540854522D21}"/>
              </a:ext>
            </a:extLst>
          </p:cNvPr>
          <p:cNvGraphicFramePr>
            <a:graphicFrameLocks noChangeAspect="1"/>
          </p:cNvGraphicFramePr>
          <p:nvPr/>
        </p:nvGraphicFramePr>
        <p:xfrm>
          <a:off x="4067175" y="5373688"/>
          <a:ext cx="1223963" cy="1114425"/>
        </p:xfrm>
        <a:graphic>
          <a:graphicData uri="http://schemas.openxmlformats.org/presentationml/2006/ole">
            <mc:AlternateContent xmlns:mc="http://schemas.openxmlformats.org/markup-compatibility/2006">
              <mc:Choice xmlns:v="urn:schemas-microsoft-com:vml" Requires="v">
                <p:oleObj spid="_x0000_s290833" name="Rovnice" r:id="rId4" imgW="431613" imgH="393529" progId="Equation.3">
                  <p:embed/>
                </p:oleObj>
              </mc:Choice>
              <mc:Fallback>
                <p:oleObj name="Rovnice" r:id="rId4" imgW="431613" imgH="393529"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7175" y="5373688"/>
                        <a:ext cx="1223963" cy="1114425"/>
                      </a:xfrm>
                      <a:prstGeom prst="rect">
                        <a:avLst/>
                      </a:prstGeom>
                      <a:solidFill>
                        <a:srgbClr val="FFFF00"/>
                      </a:solidFill>
                    </p:spPr>
                  </p:pic>
                </p:oleObj>
              </mc:Fallback>
            </mc:AlternateContent>
          </a:graphicData>
        </a:graphic>
      </p:graphicFrame>
      <p:graphicFrame>
        <p:nvGraphicFramePr>
          <p:cNvPr id="290831" name="Object 15">
            <a:extLst>
              <a:ext uri="{FF2B5EF4-FFF2-40B4-BE49-F238E27FC236}">
                <a16:creationId xmlns:a16="http://schemas.microsoft.com/office/drawing/2014/main" id="{FAA52D75-94BA-469F-8EB1-93F2D9AFAF65}"/>
              </a:ext>
            </a:extLst>
          </p:cNvPr>
          <p:cNvGraphicFramePr>
            <a:graphicFrameLocks noChangeAspect="1"/>
          </p:cNvGraphicFramePr>
          <p:nvPr>
            <p:ph idx="1"/>
          </p:nvPr>
        </p:nvGraphicFramePr>
        <p:xfrm>
          <a:off x="5795963" y="5373688"/>
          <a:ext cx="2843212" cy="931862"/>
        </p:xfrm>
        <a:graphic>
          <a:graphicData uri="http://schemas.openxmlformats.org/presentationml/2006/ole">
            <mc:AlternateContent xmlns:mc="http://schemas.openxmlformats.org/markup-compatibility/2006">
              <mc:Choice xmlns:v="urn:schemas-microsoft-com:vml" Requires="v">
                <p:oleObj spid="_x0000_s290834" name="Rovnice" r:id="rId6" imgW="1206360" imgH="393480" progId="Equation.3">
                  <p:embed/>
                </p:oleObj>
              </mc:Choice>
              <mc:Fallback>
                <p:oleObj name="Rovnice" r:id="rId6" imgW="1206360" imgH="393480" progId="Equation.3">
                  <p:embed/>
                  <p:pic>
                    <p:nvPicPr>
                      <p:cNvPr id="0" name="Object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5963" y="5373688"/>
                        <a:ext cx="2843212" cy="931862"/>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a:extLst>
              <a:ext uri="{FF2B5EF4-FFF2-40B4-BE49-F238E27FC236}">
                <a16:creationId xmlns:a16="http://schemas.microsoft.com/office/drawing/2014/main" id="{9A29949F-D893-4590-8E2C-06B93D94D4C7}"/>
              </a:ext>
            </a:extLst>
          </p:cNvPr>
          <p:cNvSpPr>
            <a:spLocks noGrp="1" noChangeArrowheads="1"/>
          </p:cNvSpPr>
          <p:nvPr>
            <p:ph type="title"/>
          </p:nvPr>
        </p:nvSpPr>
        <p:spPr>
          <a:xfrm>
            <a:off x="468313" y="908050"/>
            <a:ext cx="7859712" cy="1679575"/>
          </a:xfrm>
        </p:spPr>
        <p:txBody>
          <a:bodyPr/>
          <a:lstStyle/>
          <a:p>
            <a:r>
              <a:rPr lang="cs-CZ" altLang="cs-CZ" sz="3200">
                <a:effectLst/>
                <a:latin typeface="Arial" panose="020B0604020202020204" pitchFamily="34" charset="0"/>
              </a:rPr>
              <a:t>Ohyb vlnění</a:t>
            </a:r>
          </a:p>
        </p:txBody>
      </p:sp>
      <p:sp>
        <p:nvSpPr>
          <p:cNvPr id="396292" name="Rectangle 4">
            <a:extLst>
              <a:ext uri="{FF2B5EF4-FFF2-40B4-BE49-F238E27FC236}">
                <a16:creationId xmlns:a16="http://schemas.microsoft.com/office/drawing/2014/main" id="{ADB7265E-9A7C-4BFA-9ADD-B5125D01225D}"/>
              </a:ext>
            </a:extLst>
          </p:cNvPr>
          <p:cNvSpPr>
            <a:spLocks noChangeArrowheads="1"/>
          </p:cNvSpPr>
          <p:nvPr/>
        </p:nvSpPr>
        <p:spPr bwMode="auto">
          <a:xfrm>
            <a:off x="971550" y="3213100"/>
            <a:ext cx="7272338" cy="1506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bIns="0" anchor="ctr">
            <a:spAutoFit/>
          </a:bodyPr>
          <a:lstStyle/>
          <a:p>
            <a:pPr algn="ctr"/>
            <a:r>
              <a:rPr lang="cs-CZ" altLang="cs-CZ" sz="2400">
                <a:latin typeface="Arial" panose="020B0604020202020204" pitchFamily="34" charset="0"/>
              </a:rPr>
              <a:t>Když vlnění narazí na překážku, která má rozměry přibližně stejně velké jako je vlnová délka, změní se směr šíření vlnění, aniž by vlnění přešlo do jiného prostředí (rozdíl od lomu).</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a:extLst>
              <a:ext uri="{FF2B5EF4-FFF2-40B4-BE49-F238E27FC236}">
                <a16:creationId xmlns:a16="http://schemas.microsoft.com/office/drawing/2014/main" id="{BD80E3A3-95B4-4E95-9D6B-956BE90DCF8A}"/>
              </a:ext>
            </a:extLst>
          </p:cNvPr>
          <p:cNvSpPr>
            <a:spLocks noGrp="1" noChangeArrowheads="1"/>
          </p:cNvSpPr>
          <p:nvPr>
            <p:ph type="title"/>
          </p:nvPr>
        </p:nvSpPr>
        <p:spPr>
          <a:xfrm>
            <a:off x="323850" y="115888"/>
            <a:ext cx="8229600" cy="1512887"/>
          </a:xfrm>
        </p:spPr>
        <p:txBody>
          <a:bodyPr/>
          <a:lstStyle/>
          <a:p>
            <a:r>
              <a:rPr lang="cs-CZ" altLang="cs-CZ" sz="3200">
                <a:effectLst/>
                <a:latin typeface="Arial" panose="020B0604020202020204" pitchFamily="34" charset="0"/>
              </a:rPr>
              <a:t>Zvukové vlnění</a:t>
            </a:r>
          </a:p>
        </p:txBody>
      </p:sp>
      <p:sp>
        <p:nvSpPr>
          <p:cNvPr id="397315" name="Rectangle 3">
            <a:extLst>
              <a:ext uri="{FF2B5EF4-FFF2-40B4-BE49-F238E27FC236}">
                <a16:creationId xmlns:a16="http://schemas.microsoft.com/office/drawing/2014/main" id="{3093AD6D-EB18-4590-AD72-2D9F69539F68}"/>
              </a:ext>
            </a:extLst>
          </p:cNvPr>
          <p:cNvSpPr>
            <a:spLocks noGrp="1" noChangeArrowheads="1"/>
          </p:cNvSpPr>
          <p:nvPr>
            <p:ph type="body" idx="1"/>
          </p:nvPr>
        </p:nvSpPr>
        <p:spPr>
          <a:xfrm>
            <a:off x="468313" y="1628775"/>
            <a:ext cx="8229600" cy="3683000"/>
          </a:xfrm>
        </p:spPr>
        <p:txBody>
          <a:bodyPr/>
          <a:lstStyle/>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buFont typeface="Wingdings" panose="05000000000000000000" pitchFamily="2" charset="2"/>
              <a:buNone/>
            </a:pPr>
            <a:r>
              <a:rPr lang="cs-CZ" altLang="cs-CZ" sz="2400">
                <a:effectLst/>
                <a:latin typeface="Arial" panose="020B0604020202020204" pitchFamily="34" charset="0"/>
              </a:rPr>
              <a:t>	Fyzikálními ději, které jsou spojeny se vznikem zvukového vlnění, jeho šířením a vnímáním zvuku sluchem se zabývá akustika.</a:t>
            </a:r>
          </a:p>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pPr>
            <a:r>
              <a:rPr lang="cs-CZ" altLang="cs-CZ" sz="2400">
                <a:effectLst/>
                <a:latin typeface="Arial" panose="020B0604020202020204" pitchFamily="34" charset="0"/>
              </a:rPr>
              <a:t>Zvuk je podélné mechanické vlnění, které vnímáme sluchem. Jeho frekvence je v rozmezí asi 16 Hz–16 kHz. Mechanické vlnění s frekvencí f </a:t>
            </a:r>
            <a:r>
              <a:rPr lang="cs-CZ" altLang="cs-CZ" sz="2400">
                <a:effectLst/>
                <a:latin typeface="Arial" panose="020B0604020202020204" pitchFamily="34" charset="0"/>
                <a:sym typeface="Symbol" panose="05050102010706020507" pitchFamily="18" charset="2"/>
              </a:rPr>
              <a:t></a:t>
            </a:r>
            <a:r>
              <a:rPr lang="cs-CZ" altLang="cs-CZ" sz="2400">
                <a:effectLst/>
                <a:latin typeface="Arial" panose="020B0604020202020204" pitchFamily="34" charset="0"/>
              </a:rPr>
              <a:t> 16 Hz </a:t>
            </a:r>
            <a:r>
              <a:rPr lang="cs-CZ" altLang="cs-CZ" sz="2400">
                <a:effectLst/>
                <a:latin typeface="Arial" panose="020B0604020202020204" pitchFamily="34" charset="0"/>
                <a:sym typeface="Symbol" panose="05050102010706020507" pitchFamily="18" charset="2"/>
              </a:rPr>
              <a:t></a:t>
            </a:r>
            <a:r>
              <a:rPr lang="cs-CZ" altLang="cs-CZ" sz="2400">
                <a:effectLst/>
                <a:latin typeface="Arial" panose="020B0604020202020204" pitchFamily="34" charset="0"/>
              </a:rPr>
              <a:t> INFRAZVUK, s frekvencí f </a:t>
            </a:r>
            <a:r>
              <a:rPr lang="cs-CZ" altLang="cs-CZ" sz="2400">
                <a:effectLst/>
                <a:latin typeface="Arial" panose="020B0604020202020204" pitchFamily="34" charset="0"/>
                <a:sym typeface="Symbol" panose="05050102010706020507" pitchFamily="18" charset="2"/>
              </a:rPr>
              <a:t></a:t>
            </a:r>
            <a:r>
              <a:rPr lang="cs-CZ" altLang="cs-CZ" sz="2400">
                <a:effectLst/>
                <a:latin typeface="Arial" panose="020B0604020202020204" pitchFamily="34" charset="0"/>
              </a:rPr>
              <a:t> 16 kHz </a:t>
            </a:r>
            <a:r>
              <a:rPr lang="cs-CZ" altLang="cs-CZ" sz="2400">
                <a:effectLst/>
                <a:latin typeface="Arial" panose="020B0604020202020204" pitchFamily="34" charset="0"/>
                <a:sym typeface="Symbol" panose="05050102010706020507" pitchFamily="18" charset="2"/>
              </a:rPr>
              <a:t></a:t>
            </a:r>
            <a:r>
              <a:rPr lang="cs-CZ" altLang="cs-CZ" sz="2400">
                <a:effectLst/>
                <a:latin typeface="Arial" panose="020B0604020202020204" pitchFamily="34" charset="0"/>
              </a:rPr>
              <a:t> ULTRAZVUK. Periodické zvuky nazýváme hudební zvuky nebo tóny. Jednoduchý tón má harmonický průběh, složené tóny mají průběh složitější.</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a:extLst>
              <a:ext uri="{FF2B5EF4-FFF2-40B4-BE49-F238E27FC236}">
                <a16:creationId xmlns:a16="http://schemas.microsoft.com/office/drawing/2014/main" id="{9364981A-78E5-4C31-8CBC-544FBBA32A49}"/>
              </a:ext>
            </a:extLst>
          </p:cNvPr>
          <p:cNvSpPr>
            <a:spLocks noGrp="1" noChangeArrowheads="1"/>
          </p:cNvSpPr>
          <p:nvPr>
            <p:ph type="title"/>
          </p:nvPr>
        </p:nvSpPr>
        <p:spPr>
          <a:xfrm>
            <a:off x="323850" y="115888"/>
            <a:ext cx="8229600" cy="1512887"/>
          </a:xfrm>
        </p:spPr>
        <p:txBody>
          <a:bodyPr/>
          <a:lstStyle/>
          <a:p>
            <a:r>
              <a:rPr lang="cs-CZ" altLang="cs-CZ" sz="3200">
                <a:effectLst/>
                <a:latin typeface="Arial" panose="020B0604020202020204" pitchFamily="34" charset="0"/>
              </a:rPr>
              <a:t>Zvukové vlnění</a:t>
            </a:r>
          </a:p>
        </p:txBody>
      </p:sp>
      <p:sp>
        <p:nvSpPr>
          <p:cNvPr id="398339" name="Rectangle 3">
            <a:extLst>
              <a:ext uri="{FF2B5EF4-FFF2-40B4-BE49-F238E27FC236}">
                <a16:creationId xmlns:a16="http://schemas.microsoft.com/office/drawing/2014/main" id="{9A0A4AF5-9489-4F22-B176-F94B29584451}"/>
              </a:ext>
            </a:extLst>
          </p:cNvPr>
          <p:cNvSpPr>
            <a:spLocks noGrp="1" noChangeArrowheads="1"/>
          </p:cNvSpPr>
          <p:nvPr>
            <p:ph type="body" idx="1"/>
          </p:nvPr>
        </p:nvSpPr>
        <p:spPr>
          <a:xfrm>
            <a:off x="468313" y="1628775"/>
            <a:ext cx="8229600" cy="3683000"/>
          </a:xfrm>
        </p:spPr>
        <p:txBody>
          <a:bodyPr/>
          <a:lstStyle/>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buFont typeface="Wingdings" panose="05000000000000000000" pitchFamily="2" charset="2"/>
              <a:buNone/>
            </a:pPr>
            <a:r>
              <a:rPr lang="cs-CZ" altLang="cs-CZ" sz="2400">
                <a:effectLst/>
                <a:latin typeface="Arial" panose="020B0604020202020204" pitchFamily="34" charset="0"/>
              </a:rPr>
              <a:t>	Zvuk zprostředkovává člověku informace o okolním světě. Celý tento děj přenosu informací si můžeme představit jako přenosovou soustavu, která má tři základní části:</a:t>
            </a:r>
          </a:p>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pPr>
            <a:r>
              <a:rPr lang="cs-CZ" altLang="cs-CZ" sz="2400">
                <a:effectLst/>
                <a:latin typeface="Arial" panose="020B0604020202020204" pitchFamily="34" charset="0"/>
              </a:rPr>
              <a:t>zdroj zvuku</a:t>
            </a:r>
          </a:p>
          <a:p>
            <a:pPr>
              <a:lnSpc>
                <a:spcPct val="80000"/>
              </a:lnSpc>
            </a:pPr>
            <a:r>
              <a:rPr lang="cs-CZ" altLang="cs-CZ" sz="2400">
                <a:effectLst/>
                <a:latin typeface="Arial" panose="020B0604020202020204" pitchFamily="34" charset="0"/>
              </a:rPr>
              <a:t>prostředí, kterým se zvuk šíří</a:t>
            </a:r>
          </a:p>
          <a:p>
            <a:pPr>
              <a:lnSpc>
                <a:spcPct val="80000"/>
              </a:lnSpc>
            </a:pPr>
            <a:r>
              <a:rPr lang="cs-CZ" altLang="cs-CZ" sz="2400">
                <a:effectLst/>
                <a:latin typeface="Arial" panose="020B0604020202020204" pitchFamily="34" charset="0"/>
              </a:rPr>
              <a:t>přijímač zvuku, kterým je v nejjednodušším případě lidské ucho</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a:extLst>
              <a:ext uri="{FF2B5EF4-FFF2-40B4-BE49-F238E27FC236}">
                <a16:creationId xmlns:a16="http://schemas.microsoft.com/office/drawing/2014/main" id="{3B5183F8-B6E5-4110-A695-6946DEC10173}"/>
              </a:ext>
            </a:extLst>
          </p:cNvPr>
          <p:cNvSpPr>
            <a:spLocks noGrp="1" noChangeArrowheads="1"/>
          </p:cNvSpPr>
          <p:nvPr>
            <p:ph type="title"/>
          </p:nvPr>
        </p:nvSpPr>
        <p:spPr>
          <a:xfrm>
            <a:off x="250825" y="333375"/>
            <a:ext cx="5976938" cy="936625"/>
          </a:xfrm>
        </p:spPr>
        <p:txBody>
          <a:bodyPr/>
          <a:lstStyle/>
          <a:p>
            <a:r>
              <a:rPr lang="cs-CZ" altLang="cs-CZ" sz="3200">
                <a:effectLst/>
                <a:latin typeface="Arial" panose="020B0604020202020204" pitchFamily="34" charset="0"/>
              </a:rPr>
              <a:t>Zdroje zvuku</a:t>
            </a:r>
          </a:p>
        </p:txBody>
      </p:sp>
      <p:sp>
        <p:nvSpPr>
          <p:cNvPr id="399363" name="Rectangle 3">
            <a:extLst>
              <a:ext uri="{FF2B5EF4-FFF2-40B4-BE49-F238E27FC236}">
                <a16:creationId xmlns:a16="http://schemas.microsoft.com/office/drawing/2014/main" id="{EC500918-306A-4582-B961-752C2A312899}"/>
              </a:ext>
            </a:extLst>
          </p:cNvPr>
          <p:cNvSpPr>
            <a:spLocks noGrp="1" noChangeArrowheads="1"/>
          </p:cNvSpPr>
          <p:nvPr>
            <p:ph type="body" idx="1"/>
          </p:nvPr>
        </p:nvSpPr>
        <p:spPr>
          <a:xfrm>
            <a:off x="395288" y="1412875"/>
            <a:ext cx="3167062" cy="4105275"/>
          </a:xfrm>
        </p:spPr>
        <p:txBody>
          <a:bodyPr/>
          <a:lstStyle/>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buFont typeface="Wingdings" panose="05000000000000000000" pitchFamily="2" charset="2"/>
              <a:buNone/>
            </a:pPr>
            <a:r>
              <a:rPr lang="cs-CZ" altLang="cs-CZ" sz="2400">
                <a:effectLst/>
                <a:latin typeface="Arial" panose="020B0604020202020204" pitchFamily="34" charset="0"/>
              </a:rPr>
              <a:t>	Zdroje zvuku: tyče (triangl), struny, blány (hlasivky), sirény, desky, píšťaly… </a:t>
            </a:r>
            <a:r>
              <a:rPr lang="cs-CZ" altLang="cs-CZ" sz="2400">
                <a:effectLst/>
                <a:latin typeface="Arial" panose="020B0604020202020204" pitchFamily="34" charset="0"/>
                <a:sym typeface="Symbol" panose="05050102010706020507" pitchFamily="18" charset="2"/>
              </a:rPr>
              <a:t>. Zdrojem zvuku je</a:t>
            </a:r>
            <a:r>
              <a:rPr lang="cs-CZ" altLang="cs-CZ" sz="2400">
                <a:effectLst/>
                <a:latin typeface="Arial" panose="020B0604020202020204" pitchFamily="34" charset="0"/>
              </a:rPr>
              <a:t>  chvění pružných těles, které se přenáší do okolního pružného prostředí a v něm vzbuzuje zvukové vlnění.</a:t>
            </a:r>
            <a:r>
              <a:rPr lang="cs-CZ" altLang="cs-CZ" sz="2400"/>
              <a:t> </a:t>
            </a:r>
          </a:p>
        </p:txBody>
      </p:sp>
      <p:pic>
        <p:nvPicPr>
          <p:cNvPr id="399364" name="Picture 4" descr="sejmout0150a">
            <a:extLst>
              <a:ext uri="{FF2B5EF4-FFF2-40B4-BE49-F238E27FC236}">
                <a16:creationId xmlns:a16="http://schemas.microsoft.com/office/drawing/2014/main" id="{C7E539C4-319C-4B56-AD8F-20107D58444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1125538"/>
            <a:ext cx="4557713" cy="47005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a:extLst>
              <a:ext uri="{FF2B5EF4-FFF2-40B4-BE49-F238E27FC236}">
                <a16:creationId xmlns:a16="http://schemas.microsoft.com/office/drawing/2014/main" id="{99B13ED8-1F0C-4FB3-BAA3-612C2C0C3331}"/>
              </a:ext>
            </a:extLst>
          </p:cNvPr>
          <p:cNvSpPr>
            <a:spLocks noGrp="1" noChangeArrowheads="1"/>
          </p:cNvSpPr>
          <p:nvPr>
            <p:ph type="title"/>
          </p:nvPr>
        </p:nvSpPr>
        <p:spPr>
          <a:xfrm>
            <a:off x="1042988" y="260350"/>
            <a:ext cx="5976937" cy="936625"/>
          </a:xfrm>
        </p:spPr>
        <p:txBody>
          <a:bodyPr/>
          <a:lstStyle/>
          <a:p>
            <a:r>
              <a:rPr lang="cs-CZ" altLang="cs-CZ" sz="3200">
                <a:effectLst/>
                <a:latin typeface="Arial" panose="020B0604020202020204" pitchFamily="34" charset="0"/>
              </a:rPr>
              <a:t>Časové diagramy samohlásek</a:t>
            </a:r>
          </a:p>
        </p:txBody>
      </p:sp>
      <p:pic>
        <p:nvPicPr>
          <p:cNvPr id="400391" name="Picture 7" descr="sejmout0151">
            <a:extLst>
              <a:ext uri="{FF2B5EF4-FFF2-40B4-BE49-F238E27FC236}">
                <a16:creationId xmlns:a16="http://schemas.microsoft.com/office/drawing/2014/main" id="{15DAE2D7-24DD-47D8-B6C1-E67B63A613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1412875"/>
            <a:ext cx="6551613" cy="4914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a:extLst>
              <a:ext uri="{FF2B5EF4-FFF2-40B4-BE49-F238E27FC236}">
                <a16:creationId xmlns:a16="http://schemas.microsoft.com/office/drawing/2014/main" id="{4A9B94F9-BEB4-4602-887A-556608C360E8}"/>
              </a:ext>
            </a:extLst>
          </p:cNvPr>
          <p:cNvSpPr>
            <a:spLocks noGrp="1" noChangeArrowheads="1"/>
          </p:cNvSpPr>
          <p:nvPr>
            <p:ph type="title"/>
          </p:nvPr>
        </p:nvSpPr>
        <p:spPr>
          <a:xfrm>
            <a:off x="1042988" y="260350"/>
            <a:ext cx="5976937" cy="936625"/>
          </a:xfrm>
        </p:spPr>
        <p:txBody>
          <a:bodyPr/>
          <a:lstStyle/>
          <a:p>
            <a:r>
              <a:rPr lang="cs-CZ" altLang="cs-CZ" sz="3200">
                <a:effectLst/>
                <a:latin typeface="Arial" panose="020B0604020202020204" pitchFamily="34" charset="0"/>
              </a:rPr>
              <a:t>Časové diagramy souhlásek</a:t>
            </a:r>
          </a:p>
        </p:txBody>
      </p:sp>
      <p:pic>
        <p:nvPicPr>
          <p:cNvPr id="402436" name="Picture 4" descr="sejmout0152">
            <a:extLst>
              <a:ext uri="{FF2B5EF4-FFF2-40B4-BE49-F238E27FC236}">
                <a16:creationId xmlns:a16="http://schemas.microsoft.com/office/drawing/2014/main" id="{5D7D5B60-09D6-4801-A5CE-BBAE76E64B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268413"/>
            <a:ext cx="6769100" cy="5108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a:extLst>
              <a:ext uri="{FF2B5EF4-FFF2-40B4-BE49-F238E27FC236}">
                <a16:creationId xmlns:a16="http://schemas.microsoft.com/office/drawing/2014/main" id="{5FD1E94E-EEB3-4B55-B3FB-65A86DC49F17}"/>
              </a:ext>
            </a:extLst>
          </p:cNvPr>
          <p:cNvSpPr>
            <a:spLocks noGrp="1" noChangeArrowheads="1"/>
          </p:cNvSpPr>
          <p:nvPr>
            <p:ph type="title"/>
          </p:nvPr>
        </p:nvSpPr>
        <p:spPr>
          <a:xfrm>
            <a:off x="250825" y="333375"/>
            <a:ext cx="4968875" cy="936625"/>
          </a:xfrm>
        </p:spPr>
        <p:txBody>
          <a:bodyPr/>
          <a:lstStyle/>
          <a:p>
            <a:r>
              <a:rPr lang="cs-CZ" altLang="cs-CZ" sz="3200">
                <a:effectLst/>
                <a:latin typeface="Arial" panose="020B0604020202020204" pitchFamily="34" charset="0"/>
              </a:rPr>
              <a:t>Šíření zvuku</a:t>
            </a:r>
          </a:p>
        </p:txBody>
      </p:sp>
      <p:pic>
        <p:nvPicPr>
          <p:cNvPr id="401413" name="Picture 5" descr="sejmout0153">
            <a:extLst>
              <a:ext uri="{FF2B5EF4-FFF2-40B4-BE49-F238E27FC236}">
                <a16:creationId xmlns:a16="http://schemas.microsoft.com/office/drawing/2014/main" id="{17DDCFC2-A7B9-4013-9D75-A54161BCD2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48263" y="404813"/>
            <a:ext cx="2998787" cy="3095625"/>
          </a:xfrm>
          <a:prstGeom prst="rect">
            <a:avLst/>
          </a:prstGeom>
          <a:noFill/>
          <a:extLst>
            <a:ext uri="{909E8E84-426E-40DD-AFC4-6F175D3DCCD1}">
              <a14:hiddenFill xmlns:a14="http://schemas.microsoft.com/office/drawing/2010/main">
                <a:solidFill>
                  <a:srgbClr val="FFFFFF"/>
                </a:solidFill>
              </a14:hiddenFill>
            </a:ext>
          </a:extLst>
        </p:spPr>
      </p:pic>
      <p:pic>
        <p:nvPicPr>
          <p:cNvPr id="401415" name="Picture 7" descr="sejmout0153b">
            <a:extLst>
              <a:ext uri="{FF2B5EF4-FFF2-40B4-BE49-F238E27FC236}">
                <a16:creationId xmlns:a16="http://schemas.microsoft.com/office/drawing/2014/main" id="{A2869B62-DBD6-4955-9268-1D8132EE1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844675"/>
            <a:ext cx="2684462" cy="3506788"/>
          </a:xfrm>
          <a:prstGeom prst="rect">
            <a:avLst/>
          </a:prstGeom>
          <a:noFill/>
          <a:extLst>
            <a:ext uri="{909E8E84-426E-40DD-AFC4-6F175D3DCCD1}">
              <a14:hiddenFill xmlns:a14="http://schemas.microsoft.com/office/drawing/2010/main">
                <a:solidFill>
                  <a:srgbClr val="FFFFFF"/>
                </a:solidFill>
              </a14:hiddenFill>
            </a:ext>
          </a:extLst>
        </p:spPr>
      </p:pic>
      <p:sp>
        <p:nvSpPr>
          <p:cNvPr id="401416" name="Rectangle 8">
            <a:extLst>
              <a:ext uri="{FF2B5EF4-FFF2-40B4-BE49-F238E27FC236}">
                <a16:creationId xmlns:a16="http://schemas.microsoft.com/office/drawing/2014/main" id="{2DA0FC02-893F-43F7-89FD-F7F2AB654BAA}"/>
              </a:ext>
            </a:extLst>
          </p:cNvPr>
          <p:cNvSpPr>
            <a:spLocks noChangeArrowheads="1"/>
          </p:cNvSpPr>
          <p:nvPr/>
        </p:nvSpPr>
        <p:spPr bwMode="auto">
          <a:xfrm>
            <a:off x="2916238" y="5734050"/>
            <a:ext cx="5616575" cy="519113"/>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800">
                <a:solidFill>
                  <a:srgbClr val="000000"/>
                </a:solidFill>
                <a:latin typeface="Arial" panose="020B0604020202020204" pitchFamily="34" charset="0"/>
              </a:rPr>
              <a:t>    v</a:t>
            </a:r>
            <a:r>
              <a:rPr lang="cs-CZ" altLang="cs-CZ" sz="2800" baseline="-25000">
                <a:solidFill>
                  <a:srgbClr val="000000"/>
                </a:solidFill>
                <a:latin typeface="Arial" panose="020B0604020202020204" pitchFamily="34" charset="0"/>
              </a:rPr>
              <a:t>t </a:t>
            </a:r>
            <a:r>
              <a:rPr lang="cs-CZ" altLang="cs-CZ" sz="2800">
                <a:solidFill>
                  <a:srgbClr val="000000"/>
                </a:solidFill>
                <a:latin typeface="Arial" panose="020B0604020202020204" pitchFamily="34" charset="0"/>
              </a:rPr>
              <a:t>= (331,82 + 0,61 </a:t>
            </a:r>
            <a:r>
              <a:rPr lang="cs-CZ" altLang="cs-CZ" sz="2800">
                <a:solidFill>
                  <a:srgbClr val="000000"/>
                </a:solidFill>
                <a:latin typeface="Arial" panose="020B0604020202020204" pitchFamily="34" charset="0"/>
                <a:sym typeface="Symbol" panose="05050102010706020507" pitchFamily="18" charset="2"/>
              </a:rPr>
              <a:t></a:t>
            </a:r>
            <a:r>
              <a:rPr lang="cs-CZ" altLang="cs-CZ" sz="2800">
                <a:solidFill>
                  <a:srgbClr val="000000"/>
                </a:solidFill>
                <a:latin typeface="Arial" panose="020B0604020202020204" pitchFamily="34" charset="0"/>
              </a:rPr>
              <a:t>t</a:t>
            </a:r>
            <a:r>
              <a:rPr lang="cs-CZ" altLang="cs-CZ" sz="2800">
                <a:solidFill>
                  <a:srgbClr val="000000"/>
                </a:solidFill>
                <a:latin typeface="Arial" panose="020B0604020202020204" pitchFamily="34" charset="0"/>
                <a:sym typeface="Symbol" panose="05050102010706020507" pitchFamily="18" charset="2"/>
              </a:rPr>
              <a:t></a:t>
            </a:r>
            <a:r>
              <a:rPr lang="cs-CZ" altLang="cs-CZ" sz="2800">
                <a:solidFill>
                  <a:srgbClr val="000000"/>
                </a:solidFill>
                <a:latin typeface="Arial" panose="020B0604020202020204" pitchFamily="34" charset="0"/>
              </a:rPr>
              <a:t>) m </a:t>
            </a:r>
            <a:r>
              <a:rPr lang="cs-CZ" altLang="cs-CZ" sz="2800">
                <a:solidFill>
                  <a:srgbClr val="000000"/>
                </a:solidFill>
                <a:latin typeface="Arial" panose="020B0604020202020204" pitchFamily="34" charset="0"/>
                <a:sym typeface="Symbol" panose="05050102010706020507" pitchFamily="18" charset="2"/>
              </a:rPr>
              <a:t></a:t>
            </a:r>
            <a:r>
              <a:rPr lang="cs-CZ" altLang="cs-CZ" sz="2800">
                <a:solidFill>
                  <a:srgbClr val="000000"/>
                </a:solidFill>
                <a:latin typeface="Arial" panose="020B0604020202020204" pitchFamily="34" charset="0"/>
              </a:rPr>
              <a:t> s</a:t>
            </a:r>
            <a:r>
              <a:rPr lang="cs-CZ" altLang="cs-CZ" sz="2800" baseline="30000">
                <a:solidFill>
                  <a:srgbClr val="000000"/>
                </a:solidFill>
                <a:latin typeface="Arial" panose="020B0604020202020204" pitchFamily="34" charset="0"/>
                <a:sym typeface="Symbol" panose="05050102010706020507" pitchFamily="18" charset="2"/>
              </a:rPr>
              <a:t>–1</a:t>
            </a:r>
            <a:r>
              <a:rPr lang="cs-CZ" altLang="cs-CZ" sz="2800">
                <a:latin typeface="Arial" panose="020B0604020202020204" pitchFamily="34" charset="0"/>
                <a:sym typeface="Symbol" panose="05050102010706020507" pitchFamily="18" charset="2"/>
              </a:rPr>
              <a:t> </a:t>
            </a:r>
          </a:p>
        </p:txBody>
      </p:sp>
      <p:sp>
        <p:nvSpPr>
          <p:cNvPr id="401417" name="Rectangle 9">
            <a:extLst>
              <a:ext uri="{FF2B5EF4-FFF2-40B4-BE49-F238E27FC236}">
                <a16:creationId xmlns:a16="http://schemas.microsoft.com/office/drawing/2014/main" id="{C8A25682-8BC3-42F3-984F-BBBDED3D2634}"/>
              </a:ext>
            </a:extLst>
          </p:cNvPr>
          <p:cNvSpPr>
            <a:spLocks noChangeArrowheads="1"/>
          </p:cNvSpPr>
          <p:nvPr/>
        </p:nvSpPr>
        <p:spPr bwMode="auto">
          <a:xfrm>
            <a:off x="3851275" y="4221163"/>
            <a:ext cx="49688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Rychlost zvuku</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3" name="Rectangle 5">
            <a:extLst>
              <a:ext uri="{FF2B5EF4-FFF2-40B4-BE49-F238E27FC236}">
                <a16:creationId xmlns:a16="http://schemas.microsoft.com/office/drawing/2014/main" id="{7A3B5033-8C40-454D-90A3-704010927A54}"/>
              </a:ext>
            </a:extLst>
          </p:cNvPr>
          <p:cNvSpPr>
            <a:spLocks noChangeArrowheads="1"/>
          </p:cNvSpPr>
          <p:nvPr/>
        </p:nvSpPr>
        <p:spPr bwMode="auto">
          <a:xfrm>
            <a:off x="1979613" y="5516563"/>
            <a:ext cx="5616575" cy="519112"/>
          </a:xfrm>
          <a:prstGeom prst="rect">
            <a:avLst/>
          </a:prstGeom>
          <a:solidFill>
            <a:srgbClr val="FFFF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cs-CZ" altLang="cs-CZ" sz="2800">
                <a:solidFill>
                  <a:srgbClr val="000000"/>
                </a:solidFill>
                <a:latin typeface="Arial" panose="020B0604020202020204" pitchFamily="34" charset="0"/>
              </a:rPr>
              <a:t>    v</a:t>
            </a:r>
            <a:r>
              <a:rPr lang="cs-CZ" altLang="cs-CZ" sz="2800" baseline="-25000">
                <a:solidFill>
                  <a:srgbClr val="000000"/>
                </a:solidFill>
                <a:latin typeface="Arial" panose="020B0604020202020204" pitchFamily="34" charset="0"/>
              </a:rPr>
              <a:t>t </a:t>
            </a:r>
            <a:r>
              <a:rPr lang="cs-CZ" altLang="cs-CZ" sz="2800">
                <a:solidFill>
                  <a:srgbClr val="000000"/>
                </a:solidFill>
                <a:latin typeface="Arial" panose="020B0604020202020204" pitchFamily="34" charset="0"/>
              </a:rPr>
              <a:t>= (331,82 + 0,61 </a:t>
            </a:r>
            <a:r>
              <a:rPr lang="cs-CZ" altLang="cs-CZ" sz="2800">
                <a:solidFill>
                  <a:srgbClr val="000000"/>
                </a:solidFill>
                <a:latin typeface="Arial" panose="020B0604020202020204" pitchFamily="34" charset="0"/>
                <a:sym typeface="Symbol" panose="05050102010706020507" pitchFamily="18" charset="2"/>
              </a:rPr>
              <a:t></a:t>
            </a:r>
            <a:r>
              <a:rPr lang="cs-CZ" altLang="cs-CZ" sz="2800">
                <a:solidFill>
                  <a:srgbClr val="000000"/>
                </a:solidFill>
                <a:latin typeface="Arial" panose="020B0604020202020204" pitchFamily="34" charset="0"/>
              </a:rPr>
              <a:t>t</a:t>
            </a:r>
            <a:r>
              <a:rPr lang="cs-CZ" altLang="cs-CZ" sz="2800">
                <a:solidFill>
                  <a:srgbClr val="000000"/>
                </a:solidFill>
                <a:latin typeface="Arial" panose="020B0604020202020204" pitchFamily="34" charset="0"/>
                <a:sym typeface="Symbol" panose="05050102010706020507" pitchFamily="18" charset="2"/>
              </a:rPr>
              <a:t></a:t>
            </a:r>
            <a:r>
              <a:rPr lang="cs-CZ" altLang="cs-CZ" sz="2800">
                <a:solidFill>
                  <a:srgbClr val="000000"/>
                </a:solidFill>
                <a:latin typeface="Arial" panose="020B0604020202020204" pitchFamily="34" charset="0"/>
              </a:rPr>
              <a:t>) m </a:t>
            </a:r>
            <a:r>
              <a:rPr lang="cs-CZ" altLang="cs-CZ" sz="2800">
                <a:solidFill>
                  <a:srgbClr val="000000"/>
                </a:solidFill>
                <a:latin typeface="Arial" panose="020B0604020202020204" pitchFamily="34" charset="0"/>
                <a:sym typeface="Symbol" panose="05050102010706020507" pitchFamily="18" charset="2"/>
              </a:rPr>
              <a:t></a:t>
            </a:r>
            <a:r>
              <a:rPr lang="cs-CZ" altLang="cs-CZ" sz="2800">
                <a:solidFill>
                  <a:srgbClr val="000000"/>
                </a:solidFill>
                <a:latin typeface="Arial" panose="020B0604020202020204" pitchFamily="34" charset="0"/>
              </a:rPr>
              <a:t> s</a:t>
            </a:r>
            <a:r>
              <a:rPr lang="cs-CZ" altLang="cs-CZ" sz="2800" baseline="30000">
                <a:solidFill>
                  <a:srgbClr val="000000"/>
                </a:solidFill>
                <a:latin typeface="Arial" panose="020B0604020202020204" pitchFamily="34" charset="0"/>
                <a:sym typeface="Symbol" panose="05050102010706020507" pitchFamily="18" charset="2"/>
              </a:rPr>
              <a:t>–1</a:t>
            </a:r>
            <a:r>
              <a:rPr lang="cs-CZ" altLang="cs-CZ" sz="2800">
                <a:latin typeface="Arial" panose="020B0604020202020204" pitchFamily="34" charset="0"/>
                <a:sym typeface="Symbol" panose="05050102010706020507" pitchFamily="18" charset="2"/>
              </a:rPr>
              <a:t> </a:t>
            </a:r>
          </a:p>
        </p:txBody>
      </p:sp>
      <p:sp>
        <p:nvSpPr>
          <p:cNvPr id="406534" name="Rectangle 6">
            <a:extLst>
              <a:ext uri="{FF2B5EF4-FFF2-40B4-BE49-F238E27FC236}">
                <a16:creationId xmlns:a16="http://schemas.microsoft.com/office/drawing/2014/main" id="{EC695C7A-A384-45EA-8810-27EA5BB87824}"/>
              </a:ext>
            </a:extLst>
          </p:cNvPr>
          <p:cNvSpPr>
            <a:spLocks noChangeArrowheads="1"/>
          </p:cNvSpPr>
          <p:nvPr/>
        </p:nvSpPr>
        <p:spPr bwMode="auto">
          <a:xfrm>
            <a:off x="3492500" y="3789363"/>
            <a:ext cx="4968875" cy="93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Rychlost zvuku</a:t>
            </a:r>
          </a:p>
        </p:txBody>
      </p:sp>
      <p:graphicFrame>
        <p:nvGraphicFramePr>
          <p:cNvPr id="406562" name="Group 34">
            <a:extLst>
              <a:ext uri="{FF2B5EF4-FFF2-40B4-BE49-F238E27FC236}">
                <a16:creationId xmlns:a16="http://schemas.microsoft.com/office/drawing/2014/main" id="{817973C1-ECB2-44E4-9458-90BBE1962F58}"/>
              </a:ext>
            </a:extLst>
          </p:cNvPr>
          <p:cNvGraphicFramePr>
            <a:graphicFrameLocks noGrp="1"/>
          </p:cNvGraphicFramePr>
          <p:nvPr>
            <p:ph/>
          </p:nvPr>
        </p:nvGraphicFramePr>
        <p:xfrm>
          <a:off x="1187450" y="692150"/>
          <a:ext cx="6635750" cy="2471738"/>
        </p:xfrm>
        <a:graphic>
          <a:graphicData uri="http://schemas.openxmlformats.org/drawingml/2006/table">
            <a:tbl>
              <a:tblPr/>
              <a:tblGrid>
                <a:gridCol w="3317875">
                  <a:extLst>
                    <a:ext uri="{9D8B030D-6E8A-4147-A177-3AD203B41FA5}">
                      <a16:colId xmlns:a16="http://schemas.microsoft.com/office/drawing/2014/main" val="2372526879"/>
                    </a:ext>
                  </a:extLst>
                </a:gridCol>
                <a:gridCol w="3317875">
                  <a:extLst>
                    <a:ext uri="{9D8B030D-6E8A-4147-A177-3AD203B41FA5}">
                      <a16:colId xmlns:a16="http://schemas.microsoft.com/office/drawing/2014/main" val="1093348569"/>
                    </a:ext>
                  </a:extLst>
                </a:gridCol>
              </a:tblGrid>
              <a:tr h="379413">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Látka</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Rychlost zvuku [m/s]</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8516339"/>
                  </a:ext>
                </a:extLst>
              </a:tr>
              <a:tr h="2092325">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Vzduch (13,4 °C)</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Voda (25 °C)</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Rtuť</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Beton</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Led</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Ocel</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Sklo</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340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1 500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1 400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1 700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3 200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5 000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5 200</a:t>
                      </a:r>
                    </a:p>
                  </a:txBody>
                  <a:tcP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054696372"/>
                  </a:ext>
                </a:extLst>
              </a:tr>
            </a:tbl>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a:extLst>
              <a:ext uri="{FF2B5EF4-FFF2-40B4-BE49-F238E27FC236}">
                <a16:creationId xmlns:a16="http://schemas.microsoft.com/office/drawing/2014/main" id="{0AE935E8-0206-49FD-8B98-CD1BCD44448B}"/>
              </a:ext>
            </a:extLst>
          </p:cNvPr>
          <p:cNvSpPr>
            <a:spLocks noGrp="1" noChangeArrowheads="1"/>
          </p:cNvSpPr>
          <p:nvPr>
            <p:ph type="title"/>
          </p:nvPr>
        </p:nvSpPr>
        <p:spPr>
          <a:xfrm>
            <a:off x="1258888" y="260350"/>
            <a:ext cx="4176712" cy="603250"/>
          </a:xfrm>
        </p:spPr>
        <p:txBody>
          <a:bodyPr/>
          <a:lstStyle/>
          <a:p>
            <a:r>
              <a:rPr lang="cs-CZ" altLang="cs-CZ" sz="3200">
                <a:effectLst/>
                <a:latin typeface="Arial" panose="020B0604020202020204" pitchFamily="34" charset="0"/>
              </a:rPr>
              <a:t>Charakteristika tónu</a:t>
            </a:r>
          </a:p>
        </p:txBody>
      </p:sp>
      <p:sp>
        <p:nvSpPr>
          <p:cNvPr id="403460" name="Rectangle 4">
            <a:extLst>
              <a:ext uri="{FF2B5EF4-FFF2-40B4-BE49-F238E27FC236}">
                <a16:creationId xmlns:a16="http://schemas.microsoft.com/office/drawing/2014/main" id="{C06F76A5-8B69-4487-BBB5-0EF37715788E}"/>
              </a:ext>
            </a:extLst>
          </p:cNvPr>
          <p:cNvSpPr>
            <a:spLocks noChangeArrowheads="1"/>
          </p:cNvSpPr>
          <p:nvPr/>
        </p:nvSpPr>
        <p:spPr bwMode="auto">
          <a:xfrm>
            <a:off x="1331913" y="1052513"/>
            <a:ext cx="6769100" cy="3743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tabLst>
                <a:tab pos="180975" algn="l"/>
                <a:tab pos="228600" algn="l"/>
              </a:tabLst>
              <a:defRPr>
                <a:solidFill>
                  <a:schemeClr val="tx1"/>
                </a:solidFill>
                <a:latin typeface="Arial" panose="020B0604020202020204" pitchFamily="34" charset="0"/>
              </a:defRPr>
            </a:lvl1pPr>
            <a:lvl2pPr>
              <a:tabLst>
                <a:tab pos="180975" algn="l"/>
                <a:tab pos="228600" algn="l"/>
              </a:tabLst>
              <a:defRPr>
                <a:solidFill>
                  <a:schemeClr val="tx1"/>
                </a:solidFill>
                <a:latin typeface="Arial" panose="020B0604020202020204" pitchFamily="34" charset="0"/>
              </a:defRPr>
            </a:lvl2pPr>
            <a:lvl3pPr>
              <a:tabLst>
                <a:tab pos="180975" algn="l"/>
                <a:tab pos="228600" algn="l"/>
              </a:tabLst>
              <a:defRPr>
                <a:solidFill>
                  <a:schemeClr val="tx1"/>
                </a:solidFill>
                <a:latin typeface="Arial" panose="020B0604020202020204" pitchFamily="34" charset="0"/>
              </a:defRPr>
            </a:lvl3pPr>
            <a:lvl4pPr>
              <a:tabLst>
                <a:tab pos="180975" algn="l"/>
                <a:tab pos="228600" algn="l"/>
              </a:tabLst>
              <a:defRPr>
                <a:solidFill>
                  <a:schemeClr val="tx1"/>
                </a:solidFill>
                <a:latin typeface="Arial" panose="020B0604020202020204" pitchFamily="34" charset="0"/>
              </a:defRPr>
            </a:lvl4pPr>
            <a:lvl5pPr>
              <a:tabLst>
                <a:tab pos="180975" algn="l"/>
                <a:tab pos="228600" algn="l"/>
              </a:tabLst>
              <a:defRPr>
                <a:solidFill>
                  <a:schemeClr val="tx1"/>
                </a:solidFill>
                <a:latin typeface="Arial" panose="020B0604020202020204" pitchFamily="34" charset="0"/>
              </a:defRPr>
            </a:lvl5pPr>
            <a:lvl6pPr fontAlgn="base">
              <a:spcBef>
                <a:spcPct val="0"/>
              </a:spcBef>
              <a:spcAft>
                <a:spcPct val="0"/>
              </a:spcAft>
              <a:tabLst>
                <a:tab pos="180975" algn="l"/>
                <a:tab pos="228600" algn="l"/>
              </a:tabLst>
              <a:defRPr>
                <a:solidFill>
                  <a:schemeClr val="tx1"/>
                </a:solidFill>
                <a:latin typeface="Arial" panose="020B0604020202020204" pitchFamily="34" charset="0"/>
              </a:defRPr>
            </a:lvl6pPr>
            <a:lvl7pPr fontAlgn="base">
              <a:spcBef>
                <a:spcPct val="0"/>
              </a:spcBef>
              <a:spcAft>
                <a:spcPct val="0"/>
              </a:spcAft>
              <a:tabLst>
                <a:tab pos="180975" algn="l"/>
                <a:tab pos="228600" algn="l"/>
              </a:tabLst>
              <a:defRPr>
                <a:solidFill>
                  <a:schemeClr val="tx1"/>
                </a:solidFill>
                <a:latin typeface="Arial" panose="020B0604020202020204" pitchFamily="34" charset="0"/>
              </a:defRPr>
            </a:lvl7pPr>
            <a:lvl8pPr fontAlgn="base">
              <a:spcBef>
                <a:spcPct val="0"/>
              </a:spcBef>
              <a:spcAft>
                <a:spcPct val="0"/>
              </a:spcAft>
              <a:tabLst>
                <a:tab pos="180975" algn="l"/>
                <a:tab pos="228600" algn="l"/>
              </a:tabLst>
              <a:defRPr>
                <a:solidFill>
                  <a:schemeClr val="tx1"/>
                </a:solidFill>
                <a:latin typeface="Arial" panose="020B0604020202020204" pitchFamily="34" charset="0"/>
              </a:defRPr>
            </a:lvl8pPr>
            <a:lvl9pPr fontAlgn="base">
              <a:spcBef>
                <a:spcPct val="0"/>
              </a:spcBef>
              <a:spcAft>
                <a:spcPct val="0"/>
              </a:spcAft>
              <a:tabLst>
                <a:tab pos="180975" algn="l"/>
                <a:tab pos="228600" algn="l"/>
              </a:tabLst>
              <a:defRPr>
                <a:solidFill>
                  <a:schemeClr val="tx1"/>
                </a:solidFill>
                <a:latin typeface="Arial" panose="020B0604020202020204" pitchFamily="34" charset="0"/>
              </a:defRPr>
            </a:lvl9pPr>
          </a:lstStyle>
          <a:p>
            <a:r>
              <a:rPr lang="cs-CZ" altLang="cs-CZ" sz="2400"/>
              <a:t>1)   absolutní výška tónu je u jednoduchých tónů určena frekvencí f, u složených tónů frekvencí f</a:t>
            </a:r>
            <a:r>
              <a:rPr lang="cs-CZ" altLang="cs-CZ" sz="2400" baseline="-25000"/>
              <a:t>z</a:t>
            </a:r>
            <a:r>
              <a:rPr lang="cs-CZ" altLang="cs-CZ" sz="2400"/>
              <a:t> základního tónu</a:t>
            </a:r>
          </a:p>
          <a:p>
            <a:r>
              <a:rPr lang="cs-CZ" altLang="cs-CZ" sz="2400"/>
              <a:t>2)   relativní výška – je poměr absolutní výšky daného tónu a frekvence tónu zvoleného jako srovnávacího (v hudební akustice 440 Hz – komorní A, v technické praxi 1000 Hz).</a:t>
            </a:r>
          </a:p>
          <a:p>
            <a:r>
              <a:rPr lang="cs-CZ" altLang="cs-CZ" sz="2400"/>
              <a:t>3)   barva tónu – je způsobena počtem, frekvencí a amplitudou vyšších harmonických tónů.</a:t>
            </a:r>
          </a:p>
        </p:txBody>
      </p:sp>
      <p:pic>
        <p:nvPicPr>
          <p:cNvPr id="403461" name="Picture 5" descr="sejmout0154">
            <a:extLst>
              <a:ext uri="{FF2B5EF4-FFF2-40B4-BE49-F238E27FC236}">
                <a16:creationId xmlns:a16="http://schemas.microsoft.com/office/drawing/2014/main" id="{5A7A26C0-75A9-4A2D-9EEF-A63B39EEF1A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0425" y="4508500"/>
            <a:ext cx="2952750" cy="2039938"/>
          </a:xfrm>
          <a:prstGeom prst="rect">
            <a:avLst/>
          </a:prstGeom>
          <a:noFill/>
          <a:extLst>
            <a:ext uri="{909E8E84-426E-40DD-AFC4-6F175D3DCCD1}">
              <a14:hiddenFill xmlns:a14="http://schemas.microsoft.com/office/drawing/2010/main">
                <a:solidFill>
                  <a:srgbClr val="FFFFFF"/>
                </a:solidFill>
              </a14:hiddenFill>
            </a:ext>
          </a:extLst>
        </p:spPr>
      </p:pic>
      <p:pic>
        <p:nvPicPr>
          <p:cNvPr id="403462" name="Picture 6" descr="sejmout0154a">
            <a:extLst>
              <a:ext uri="{FF2B5EF4-FFF2-40B4-BE49-F238E27FC236}">
                <a16:creationId xmlns:a16="http://schemas.microsoft.com/office/drawing/2014/main" id="{66AD3B33-F361-4CE1-8986-40001024A7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4941888"/>
            <a:ext cx="5256213" cy="16335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a:extLst>
              <a:ext uri="{FF2B5EF4-FFF2-40B4-BE49-F238E27FC236}">
                <a16:creationId xmlns:a16="http://schemas.microsoft.com/office/drawing/2014/main" id="{6DAE298C-5FBE-41DA-884A-64179FB7184E}"/>
              </a:ext>
            </a:extLst>
          </p:cNvPr>
          <p:cNvSpPr>
            <a:spLocks noGrp="1" noChangeArrowheads="1"/>
          </p:cNvSpPr>
          <p:nvPr>
            <p:ph type="title"/>
          </p:nvPr>
        </p:nvSpPr>
        <p:spPr/>
        <p:txBody>
          <a:bodyPr/>
          <a:lstStyle/>
          <a:p>
            <a:r>
              <a:rPr lang="cs-CZ" altLang="cs-CZ" sz="3600">
                <a:effectLst/>
                <a:latin typeface="Arial" panose="020B0604020202020204" pitchFamily="34" charset="0"/>
              </a:rPr>
              <a:t>Akustický výkon</a:t>
            </a:r>
          </a:p>
        </p:txBody>
      </p:sp>
      <p:graphicFrame>
        <p:nvGraphicFramePr>
          <p:cNvPr id="414733" name="Object 13">
            <a:extLst>
              <a:ext uri="{FF2B5EF4-FFF2-40B4-BE49-F238E27FC236}">
                <a16:creationId xmlns:a16="http://schemas.microsoft.com/office/drawing/2014/main" id="{3C4E3571-EDBE-4F7C-BF8F-D2F89FBB5F2F}"/>
              </a:ext>
            </a:extLst>
          </p:cNvPr>
          <p:cNvGraphicFramePr>
            <a:graphicFrameLocks noChangeAspect="1"/>
          </p:cNvGraphicFramePr>
          <p:nvPr>
            <p:ph sz="half" idx="1"/>
          </p:nvPr>
        </p:nvGraphicFramePr>
        <p:xfrm>
          <a:off x="2216150" y="1801813"/>
          <a:ext cx="3219450" cy="2433637"/>
        </p:xfrm>
        <a:graphic>
          <a:graphicData uri="http://schemas.openxmlformats.org/presentationml/2006/ole">
            <mc:AlternateContent xmlns:mc="http://schemas.openxmlformats.org/markup-compatibility/2006">
              <mc:Choice xmlns:v="urn:schemas-microsoft-com:vml" Requires="v">
                <p:oleObj spid="_x0000_s414738" name="Rovnice" r:id="rId4" imgW="520560" imgH="393480" progId="Equation.3">
                  <p:embed/>
                </p:oleObj>
              </mc:Choice>
              <mc:Fallback>
                <p:oleObj name="Rovnice" r:id="rId4" imgW="520560" imgH="393480" progId="Equation.3">
                  <p:embed/>
                  <p:pic>
                    <p:nvPicPr>
                      <p:cNvPr id="0" name="Object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16150" y="1801813"/>
                        <a:ext cx="3219450" cy="2433637"/>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4735" name="Rectangle 15">
            <a:extLst>
              <a:ext uri="{FF2B5EF4-FFF2-40B4-BE49-F238E27FC236}">
                <a16:creationId xmlns:a16="http://schemas.microsoft.com/office/drawing/2014/main" id="{10EF219C-33A8-4AE9-8233-4E299465F761}"/>
              </a:ext>
            </a:extLst>
          </p:cNvPr>
          <p:cNvSpPr>
            <a:spLocks noChangeArrowheads="1"/>
          </p:cNvSpPr>
          <p:nvPr/>
        </p:nvSpPr>
        <p:spPr bwMode="auto">
          <a:xfrm>
            <a:off x="755650" y="5229225"/>
            <a:ext cx="8229600" cy="887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Čím větší část energie </a:t>
            </a:r>
            <a:r>
              <a:rPr lang="el-GR" altLang="cs-CZ" sz="2800" i="1">
                <a:effectLst/>
                <a:latin typeface="Arial" panose="020B0604020202020204" pitchFamily="34" charset="0"/>
                <a:cs typeface="Arial" panose="020B0604020202020204" pitchFamily="34" charset="0"/>
              </a:rPr>
              <a:t>Δ</a:t>
            </a:r>
            <a:r>
              <a:rPr lang="cs-CZ" altLang="cs-CZ" sz="2800" i="1">
                <a:effectLst/>
                <a:latin typeface="Arial" panose="020B0604020202020204" pitchFamily="34" charset="0"/>
              </a:rPr>
              <a:t>E</a:t>
            </a:r>
            <a:r>
              <a:rPr lang="cs-CZ" altLang="cs-CZ" sz="2800">
                <a:effectLst/>
                <a:latin typeface="Arial" panose="020B0604020202020204" pitchFamily="34" charset="0"/>
              </a:rPr>
              <a:t> zvukového vlnění se za dobu </a:t>
            </a:r>
            <a:r>
              <a:rPr lang="el-GR" altLang="cs-CZ" sz="2800" i="1">
                <a:effectLst/>
                <a:latin typeface="Arial" panose="020B0604020202020204" pitchFamily="34" charset="0"/>
                <a:cs typeface="Arial" panose="020B0604020202020204" pitchFamily="34" charset="0"/>
              </a:rPr>
              <a:t>Δ</a:t>
            </a:r>
            <a:r>
              <a:rPr lang="cs-CZ" altLang="cs-CZ" sz="2800" i="1">
                <a:effectLst/>
                <a:latin typeface="Arial" panose="020B0604020202020204" pitchFamily="34" charset="0"/>
              </a:rPr>
              <a:t>t</a:t>
            </a:r>
            <a:r>
              <a:rPr lang="cs-CZ" altLang="cs-CZ" sz="2800">
                <a:effectLst/>
                <a:latin typeface="Arial" panose="020B0604020202020204" pitchFamily="34" charset="0"/>
              </a:rPr>
              <a:t> přenese ze zdroje zvuku do uvažovaného místa, tím má zvukové vlnění větší akustický výkon </a:t>
            </a:r>
            <a:r>
              <a:rPr lang="cs-CZ" altLang="cs-CZ" sz="2800" i="1">
                <a:effectLst/>
                <a:latin typeface="Arial" panose="020B0604020202020204" pitchFamily="34" charset="0"/>
              </a:rPr>
              <a:t>P</a:t>
            </a:r>
            <a:r>
              <a:rPr lang="cs-CZ" altLang="cs-CZ" sz="2800">
                <a:effectLst/>
                <a:latin typeface="Arial" panose="020B0604020202020204" pitchFamily="34" charset="0"/>
              </a:rPr>
              <a:t>.</a:t>
            </a:r>
          </a:p>
        </p:txBody>
      </p:sp>
      <p:graphicFrame>
        <p:nvGraphicFramePr>
          <p:cNvPr id="414736" name="Object 16">
            <a:extLst>
              <a:ext uri="{FF2B5EF4-FFF2-40B4-BE49-F238E27FC236}">
                <a16:creationId xmlns:a16="http://schemas.microsoft.com/office/drawing/2014/main" id="{FCFD2693-F945-42CA-9DB7-50739428ADA6}"/>
              </a:ext>
            </a:extLst>
          </p:cNvPr>
          <p:cNvGraphicFramePr>
            <a:graphicFrameLocks noChangeAspect="1"/>
          </p:cNvGraphicFramePr>
          <p:nvPr>
            <p:ph sz="half" idx="2"/>
          </p:nvPr>
        </p:nvGraphicFramePr>
        <p:xfrm>
          <a:off x="6300788" y="3284538"/>
          <a:ext cx="2052637" cy="869950"/>
        </p:xfrm>
        <a:graphic>
          <a:graphicData uri="http://schemas.openxmlformats.org/presentationml/2006/ole">
            <mc:AlternateContent xmlns:mc="http://schemas.openxmlformats.org/markup-compatibility/2006">
              <mc:Choice xmlns:v="urn:schemas-microsoft-com:vml" Requires="v">
                <p:oleObj spid="_x0000_s414739" name="Rovnice" r:id="rId6" imgW="507960" imgH="215640" progId="Equation.3">
                  <p:embed/>
                </p:oleObj>
              </mc:Choice>
              <mc:Fallback>
                <p:oleObj name="Rovnice" r:id="rId6" imgW="507960" imgH="215640" progId="Equation.3">
                  <p:embed/>
                  <p:pic>
                    <p:nvPicPr>
                      <p:cNvPr id="0" name="Object 1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00788" y="3284538"/>
                        <a:ext cx="2052637" cy="8699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a:extLst>
              <a:ext uri="{FF2B5EF4-FFF2-40B4-BE49-F238E27FC236}">
                <a16:creationId xmlns:a16="http://schemas.microsoft.com/office/drawing/2014/main" id="{486AE54C-445C-476B-8999-F9BA92642124}"/>
              </a:ext>
            </a:extLst>
          </p:cNvPr>
          <p:cNvSpPr>
            <a:spLocks noGrp="1" noChangeArrowheads="1"/>
          </p:cNvSpPr>
          <p:nvPr>
            <p:ph type="title"/>
          </p:nvPr>
        </p:nvSpPr>
        <p:spPr>
          <a:xfrm>
            <a:off x="323850" y="188913"/>
            <a:ext cx="7848600" cy="647700"/>
          </a:xfrm>
        </p:spPr>
        <p:txBody>
          <a:bodyPr/>
          <a:lstStyle/>
          <a:p>
            <a:r>
              <a:rPr lang="cs-CZ" altLang="cs-CZ" sz="3200">
                <a:effectLst/>
                <a:latin typeface="Arial" panose="020B0604020202020204" pitchFamily="34" charset="0"/>
              </a:rPr>
              <a:t>Kinematika kmitavého pohybu</a:t>
            </a:r>
          </a:p>
        </p:txBody>
      </p:sp>
      <p:pic>
        <p:nvPicPr>
          <p:cNvPr id="373769" name="Picture 9" descr="sejmout0112">
            <a:extLst>
              <a:ext uri="{FF2B5EF4-FFF2-40B4-BE49-F238E27FC236}">
                <a16:creationId xmlns:a16="http://schemas.microsoft.com/office/drawing/2014/main" id="{094C209F-2257-45D9-9C08-D0C918CABC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250" y="1052513"/>
            <a:ext cx="5257800" cy="3317875"/>
          </a:xfrm>
          <a:prstGeom prst="rect">
            <a:avLst/>
          </a:prstGeom>
          <a:noFill/>
          <a:extLst>
            <a:ext uri="{909E8E84-426E-40DD-AFC4-6F175D3DCCD1}">
              <a14:hiddenFill xmlns:a14="http://schemas.microsoft.com/office/drawing/2010/main">
                <a:solidFill>
                  <a:srgbClr val="FFFFFF"/>
                </a:solidFill>
              </a14:hiddenFill>
            </a:ext>
          </a:extLst>
        </p:spPr>
      </p:pic>
      <p:sp>
        <p:nvSpPr>
          <p:cNvPr id="373857" name="Rectangle 97">
            <a:extLst>
              <a:ext uri="{FF2B5EF4-FFF2-40B4-BE49-F238E27FC236}">
                <a16:creationId xmlns:a16="http://schemas.microsoft.com/office/drawing/2014/main" id="{CD4E7E58-3677-46A7-A9F6-CF09E03D4104}"/>
              </a:ext>
            </a:extLst>
          </p:cNvPr>
          <p:cNvSpPr>
            <a:spLocks noChangeArrowheads="1"/>
          </p:cNvSpPr>
          <p:nvPr/>
        </p:nvSpPr>
        <p:spPr bwMode="auto">
          <a:xfrm>
            <a:off x="323850" y="5084763"/>
            <a:ext cx="882015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400">
                <a:effectLst/>
                <a:latin typeface="Arial" panose="020B0604020202020204" pitchFamily="34" charset="0"/>
              </a:rPr>
              <a:t>Při pohybu mechanického oscilátoru se výchylka </a:t>
            </a:r>
            <a:r>
              <a:rPr lang="cs-CZ" altLang="cs-CZ" sz="2400" i="1">
                <a:effectLst/>
                <a:latin typeface="Arial" panose="020B0604020202020204" pitchFamily="34" charset="0"/>
              </a:rPr>
              <a:t>y</a:t>
            </a:r>
            <a:r>
              <a:rPr lang="cs-CZ" altLang="cs-CZ" sz="2400">
                <a:effectLst/>
                <a:latin typeface="Arial" panose="020B0604020202020204" pitchFamily="34" charset="0"/>
              </a:rPr>
              <a:t> s časem periodicky mění a vzhledem k rovnovážné poloze nabývá kladných i záporných hodnot. V určitých časech dosahuje výchylka největší kladné, případně záporné hodnoty. Kladná hodnota největší výchylky je amplituda výchylky </a:t>
            </a:r>
            <a:r>
              <a:rPr lang="cs-CZ" altLang="cs-CZ" sz="2400" i="1">
                <a:effectLst/>
                <a:latin typeface="Arial" panose="020B0604020202020204" pitchFamily="34" charset="0"/>
              </a:rPr>
              <a:t>y</a:t>
            </a:r>
            <a:r>
              <a:rPr lang="cs-CZ" altLang="cs-CZ" sz="2400" i="1" baseline="-25000">
                <a:effectLst/>
                <a:latin typeface="Arial" panose="020B0604020202020204" pitchFamily="34" charset="0"/>
              </a:rPr>
              <a:t>m</a:t>
            </a:r>
            <a:r>
              <a:rPr lang="cs-CZ" altLang="cs-CZ" sz="2400">
                <a:effectLst/>
                <a:latin typeface="Arial" panose="020B0604020202020204" pitchFamily="34" charset="0"/>
              </a:rPr>
              <a:t>.</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a:extLst>
              <a:ext uri="{FF2B5EF4-FFF2-40B4-BE49-F238E27FC236}">
                <a16:creationId xmlns:a16="http://schemas.microsoft.com/office/drawing/2014/main" id="{FA5C195B-5313-4378-8D5B-A1507C0B6D65}"/>
              </a:ext>
            </a:extLst>
          </p:cNvPr>
          <p:cNvSpPr>
            <a:spLocks noGrp="1" noChangeArrowheads="1"/>
          </p:cNvSpPr>
          <p:nvPr>
            <p:ph type="title"/>
          </p:nvPr>
        </p:nvSpPr>
        <p:spPr/>
        <p:txBody>
          <a:bodyPr/>
          <a:lstStyle/>
          <a:p>
            <a:r>
              <a:rPr lang="cs-CZ" altLang="cs-CZ" sz="3600">
                <a:effectLst/>
                <a:latin typeface="Arial" panose="020B0604020202020204" pitchFamily="34" charset="0"/>
              </a:rPr>
              <a:t>Intenzita zvuku I</a:t>
            </a:r>
            <a:endParaRPr lang="cs-CZ" altLang="cs-CZ" sz="3600" baseline="-25000">
              <a:effectLst/>
              <a:latin typeface="Arial" panose="020B0604020202020204" pitchFamily="34" charset="0"/>
            </a:endParaRPr>
          </a:p>
        </p:txBody>
      </p:sp>
      <p:graphicFrame>
        <p:nvGraphicFramePr>
          <p:cNvPr id="417795" name="Object 3">
            <a:extLst>
              <a:ext uri="{FF2B5EF4-FFF2-40B4-BE49-F238E27FC236}">
                <a16:creationId xmlns:a16="http://schemas.microsoft.com/office/drawing/2014/main" id="{ACAE31FA-09F7-4540-95D6-6F0F0FB5FD1A}"/>
              </a:ext>
            </a:extLst>
          </p:cNvPr>
          <p:cNvGraphicFramePr>
            <a:graphicFrameLocks noChangeAspect="1"/>
          </p:cNvGraphicFramePr>
          <p:nvPr>
            <p:ph sz="half" idx="1"/>
          </p:nvPr>
        </p:nvGraphicFramePr>
        <p:xfrm>
          <a:off x="2700338" y="1557338"/>
          <a:ext cx="3671887" cy="2917825"/>
        </p:xfrm>
        <a:graphic>
          <a:graphicData uri="http://schemas.openxmlformats.org/presentationml/2006/ole">
            <mc:AlternateContent xmlns:mc="http://schemas.openxmlformats.org/markup-compatibility/2006">
              <mc:Choice xmlns:v="urn:schemas-microsoft-com:vml" Requires="v">
                <p:oleObj spid="_x0000_s417800" name="Rovnice" r:id="rId4" imgW="495000" imgH="393480" progId="Equation.3">
                  <p:embed/>
                </p:oleObj>
              </mc:Choice>
              <mc:Fallback>
                <p:oleObj name="Rovnice" r:id="rId4" imgW="495000" imgH="39348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00338" y="1557338"/>
                        <a:ext cx="3671887" cy="2917825"/>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17797" name="Object 5">
            <a:extLst>
              <a:ext uri="{FF2B5EF4-FFF2-40B4-BE49-F238E27FC236}">
                <a16:creationId xmlns:a16="http://schemas.microsoft.com/office/drawing/2014/main" id="{357BC003-084F-4D84-99C9-A0473915593D}"/>
              </a:ext>
            </a:extLst>
          </p:cNvPr>
          <p:cNvGraphicFramePr>
            <a:graphicFrameLocks noChangeAspect="1"/>
          </p:cNvGraphicFramePr>
          <p:nvPr>
            <p:ph sz="half" idx="2"/>
          </p:nvPr>
        </p:nvGraphicFramePr>
        <p:xfrm>
          <a:off x="2555875" y="4868863"/>
          <a:ext cx="3984625" cy="1263650"/>
        </p:xfrm>
        <a:graphic>
          <a:graphicData uri="http://schemas.openxmlformats.org/presentationml/2006/ole">
            <mc:AlternateContent xmlns:mc="http://schemas.openxmlformats.org/markup-compatibility/2006">
              <mc:Choice xmlns:v="urn:schemas-microsoft-com:vml" Requires="v">
                <p:oleObj spid="_x0000_s417801" name="Rovnice" r:id="rId6" imgW="723600" imgH="228600" progId="Equation.3">
                  <p:embed/>
                </p:oleObj>
              </mc:Choice>
              <mc:Fallback>
                <p:oleObj name="Rovnice" r:id="rId6" imgW="723600" imgH="228600" progId="Equation.3">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55875" y="4868863"/>
                        <a:ext cx="3984625" cy="1263650"/>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a:extLst>
              <a:ext uri="{FF2B5EF4-FFF2-40B4-BE49-F238E27FC236}">
                <a16:creationId xmlns:a16="http://schemas.microsoft.com/office/drawing/2014/main" id="{EE5BCB67-B24C-4E72-89AF-B512248C5FC0}"/>
              </a:ext>
            </a:extLst>
          </p:cNvPr>
          <p:cNvSpPr>
            <a:spLocks noGrp="1" noChangeArrowheads="1"/>
          </p:cNvSpPr>
          <p:nvPr>
            <p:ph type="title"/>
          </p:nvPr>
        </p:nvSpPr>
        <p:spPr/>
        <p:txBody>
          <a:bodyPr/>
          <a:lstStyle/>
          <a:p>
            <a:r>
              <a:rPr lang="cs-CZ" altLang="cs-CZ" sz="3600">
                <a:effectLst/>
                <a:latin typeface="Arial" panose="020B0604020202020204" pitchFamily="34" charset="0"/>
              </a:rPr>
              <a:t>Hladina akustického výkonu L</a:t>
            </a:r>
            <a:r>
              <a:rPr lang="cs-CZ" altLang="cs-CZ" sz="3600" baseline="-25000">
                <a:effectLst/>
                <a:latin typeface="Arial" panose="020B0604020202020204" pitchFamily="34" charset="0"/>
              </a:rPr>
              <a:t>w</a:t>
            </a:r>
          </a:p>
        </p:txBody>
      </p:sp>
      <p:graphicFrame>
        <p:nvGraphicFramePr>
          <p:cNvPr id="421891" name="Object 3">
            <a:extLst>
              <a:ext uri="{FF2B5EF4-FFF2-40B4-BE49-F238E27FC236}">
                <a16:creationId xmlns:a16="http://schemas.microsoft.com/office/drawing/2014/main" id="{8C412F7D-E93F-457B-85B0-DB7C322CE3D3}"/>
              </a:ext>
            </a:extLst>
          </p:cNvPr>
          <p:cNvGraphicFramePr>
            <a:graphicFrameLocks noChangeAspect="1"/>
          </p:cNvGraphicFramePr>
          <p:nvPr>
            <p:ph sz="half" idx="1"/>
          </p:nvPr>
        </p:nvGraphicFramePr>
        <p:xfrm>
          <a:off x="2051050" y="1844675"/>
          <a:ext cx="4826000" cy="2344738"/>
        </p:xfrm>
        <a:graphic>
          <a:graphicData uri="http://schemas.openxmlformats.org/presentationml/2006/ole">
            <mc:AlternateContent xmlns:mc="http://schemas.openxmlformats.org/markup-compatibility/2006">
              <mc:Choice xmlns:v="urn:schemas-microsoft-com:vml" Requires="v">
                <p:oleObj spid="_x0000_s421895" name="Rovnice" r:id="rId4" imgW="888840" imgH="431640" progId="Equation.3">
                  <p:embed/>
                </p:oleObj>
              </mc:Choice>
              <mc:Fallback>
                <p:oleObj name="Rovnice" r:id="rId4" imgW="888840" imgH="431640" progId="Equation.3">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1050" y="1844675"/>
                        <a:ext cx="4826000" cy="2344738"/>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21894" name="Rectangle 6">
            <a:extLst>
              <a:ext uri="{FF2B5EF4-FFF2-40B4-BE49-F238E27FC236}">
                <a16:creationId xmlns:a16="http://schemas.microsoft.com/office/drawing/2014/main" id="{A1F9F728-FDD7-4B5A-8E4F-EA3B9F91DAC8}"/>
              </a:ext>
            </a:extLst>
          </p:cNvPr>
          <p:cNvSpPr>
            <a:spLocks noChangeArrowheads="1"/>
          </p:cNvSpPr>
          <p:nvPr/>
        </p:nvSpPr>
        <p:spPr bwMode="auto">
          <a:xfrm>
            <a:off x="539750" y="4005263"/>
            <a:ext cx="8158163"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Hladinu akustického výkonu L</a:t>
            </a:r>
            <a:r>
              <a:rPr lang="cs-CZ" altLang="cs-CZ" sz="2800" baseline="-25000">
                <a:effectLst/>
                <a:latin typeface="Arial" panose="020B0604020202020204" pitchFamily="34" charset="0"/>
              </a:rPr>
              <a:t>w </a:t>
            </a:r>
            <a:r>
              <a:rPr lang="cs-CZ" altLang="cs-CZ" sz="2800">
                <a:effectLst/>
                <a:latin typeface="Arial" panose="020B0604020202020204" pitchFamily="34" charset="0"/>
              </a:rPr>
              <a:t>vyjadřujeme </a:t>
            </a:r>
            <a:br>
              <a:rPr lang="cs-CZ" altLang="cs-CZ" sz="2800">
                <a:effectLst/>
                <a:latin typeface="Arial" panose="020B0604020202020204" pitchFamily="34" charset="0"/>
              </a:rPr>
            </a:br>
            <a:r>
              <a:rPr lang="cs-CZ" altLang="cs-CZ" sz="2800">
                <a:effectLst/>
                <a:latin typeface="Arial" panose="020B0604020202020204" pitchFamily="34" charset="0"/>
              </a:rPr>
              <a:t>v decibelech (dB). Prahu slyšení </a:t>
            </a:r>
            <a:br>
              <a:rPr lang="cs-CZ" altLang="cs-CZ" sz="2800">
                <a:effectLst/>
                <a:latin typeface="Arial" panose="020B0604020202020204" pitchFamily="34" charset="0"/>
              </a:rPr>
            </a:br>
            <a:r>
              <a:rPr lang="cs-CZ" altLang="cs-CZ" sz="2800">
                <a:effectLst/>
                <a:latin typeface="Arial" panose="020B0604020202020204" pitchFamily="34" charset="0"/>
              </a:rPr>
              <a:t>odpovídá 0 dB a prahu bolesti 120 dB.</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0653" name="Group 29">
            <a:extLst>
              <a:ext uri="{FF2B5EF4-FFF2-40B4-BE49-F238E27FC236}">
                <a16:creationId xmlns:a16="http://schemas.microsoft.com/office/drawing/2014/main" id="{16CC28E0-FF25-4DCD-91AB-9F2553BF4116}"/>
              </a:ext>
            </a:extLst>
          </p:cNvPr>
          <p:cNvGraphicFramePr>
            <a:graphicFrameLocks noGrp="1"/>
          </p:cNvGraphicFramePr>
          <p:nvPr>
            <p:ph idx="1"/>
          </p:nvPr>
        </p:nvGraphicFramePr>
        <p:xfrm>
          <a:off x="1042988" y="333375"/>
          <a:ext cx="7310437" cy="5673725"/>
        </p:xfrm>
        <a:graphic>
          <a:graphicData uri="http://schemas.openxmlformats.org/drawingml/2006/table">
            <a:tbl>
              <a:tblPr/>
              <a:tblGrid>
                <a:gridCol w="3656012">
                  <a:extLst>
                    <a:ext uri="{9D8B030D-6E8A-4147-A177-3AD203B41FA5}">
                      <a16:colId xmlns:a16="http://schemas.microsoft.com/office/drawing/2014/main" val="4253261801"/>
                    </a:ext>
                  </a:extLst>
                </a:gridCol>
                <a:gridCol w="3654425">
                  <a:extLst>
                    <a:ext uri="{9D8B030D-6E8A-4147-A177-3AD203B41FA5}">
                      <a16:colId xmlns:a16="http://schemas.microsoft.com/office/drawing/2014/main" val="3640378226"/>
                    </a:ext>
                  </a:extLst>
                </a:gridCol>
              </a:tblGrid>
              <a:tr h="614363">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Zvuk</a:t>
                      </a:r>
                    </a:p>
                  </a:txBody>
                  <a:tcPr horzOverflow="overflow">
                    <a:lnL cap="flat">
                      <a:noFill/>
                    </a:lnL>
                    <a:lnR>
                      <a:noFill/>
                    </a:lnR>
                    <a:lnT cap="flat">
                      <a:noFill/>
                    </a:lnT>
                    <a:lnB>
                      <a:noFill/>
                    </a:lnB>
                    <a:lnTlToBr>
                      <a:noFill/>
                    </a:lnTlToBr>
                    <a:lnBlToTr>
                      <a:noFill/>
                    </a:lnBlToTr>
                    <a:no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Hladina hlasitosti  hladina intenzity zvuku [dB]</a:t>
                      </a:r>
                    </a:p>
                  </a:txBody>
                  <a:tcP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797742124"/>
                  </a:ext>
                </a:extLst>
              </a:tr>
              <a:tr h="3562350">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Zvukový práh, práh slyšení</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Šelest listí</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Šum listí</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Pouliční hluk v tichém předměstí</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Tlumený rozhovor</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Normální pouliční hluk</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Hlasitý rozhovor</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Hluk na silně frekventovaných ulicích </a:t>
                      </a:r>
                    </a:p>
                    <a:p>
                      <a:pPr marL="342900" marR="0" lvl="0" indent="-342900" algn="l"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Hluk v tunelech podzemních železnic</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Hluk motorových vozidel</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Maximální hluk motorky</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Hlasité obráběcí stroje</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Startující letadlo ve vzdálenosti 1 m</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Hluk působící bolest</a:t>
                      </a:r>
                    </a:p>
                  </a:txBody>
                  <a:tcPr horzOverflow="overflow">
                    <a:lnL cap="flat">
                      <a:noFill/>
                    </a:lnL>
                    <a:lnR>
                      <a:noFill/>
                    </a:lnR>
                    <a:lnT>
                      <a:noFill/>
                    </a:lnT>
                    <a:lnB cap="flat">
                      <a:noFill/>
                    </a:lnB>
                    <a:lnTlToBr>
                      <a:noFill/>
                    </a:lnTlToBr>
                    <a:lnBlToTr>
                      <a:noFill/>
                    </a:lnBlToTr>
                    <a:noFill/>
                  </a:tcPr>
                </a:tc>
                <a:tc>
                  <a:txBody>
                    <a:bodyPr/>
                    <a:lstStyle>
                      <a:lvl1pPr marL="342900" indent="-342900">
                        <a:spcBef>
                          <a:spcPct val="20000"/>
                        </a:spcBef>
                        <a:buClr>
                          <a:schemeClr val="hlink"/>
                        </a:buClr>
                        <a:buSzPct val="65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marL="742950" indent="-285750">
                        <a:spcBef>
                          <a:spcPct val="20000"/>
                        </a:spcBef>
                        <a:buClr>
                          <a:schemeClr val="folHlink"/>
                        </a:buClr>
                        <a:buSzPct val="65000"/>
                        <a:buFont typeface="Wingdings" panose="05000000000000000000" pitchFamily="2" charset="2"/>
                        <a:defRPr sz="2400">
                          <a:solidFill>
                            <a:schemeClr val="tx1"/>
                          </a:solidFill>
                          <a:effectLst>
                            <a:outerShdw blurRad="38100" dist="38100" dir="2700000" algn="tl">
                              <a:srgbClr val="000000"/>
                            </a:outerShdw>
                          </a:effectLst>
                          <a:latin typeface="Tahoma" panose="020B0604030504040204" pitchFamily="34" charset="0"/>
                        </a:defRPr>
                      </a:lvl2pPr>
                      <a:lvl3pPr marL="1143000" indent="-228600">
                        <a:spcBef>
                          <a:spcPct val="20000"/>
                        </a:spcBef>
                        <a:buClr>
                          <a:schemeClr val="hlink"/>
                        </a:buClr>
                        <a:buSzPct val="65000"/>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marL="1600200" indent="-228600">
                        <a:spcBef>
                          <a:spcPct val="20000"/>
                        </a:spcBef>
                        <a:buClr>
                          <a:schemeClr val="fo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4pPr>
                      <a:lvl5pPr marL="2057400" indent="-228600">
                        <a:spcBef>
                          <a:spcPct val="20000"/>
                        </a:spcBef>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marL="25146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marL="29718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marL="34290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marL="3886200" indent="-228600" fontAlgn="base">
                        <a:spcBef>
                          <a:spcPct val="20000"/>
                        </a:spcBef>
                        <a:spcAft>
                          <a:spcPct val="0"/>
                        </a:spcAft>
                        <a:buClr>
                          <a:schemeClr val="hlink"/>
                        </a:buClr>
                        <a:buSzPct val="65000"/>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20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30</a:t>
                      </a: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40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50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60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70</a:t>
                      </a: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80</a:t>
                      </a: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90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100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110</a:t>
                      </a:r>
                      <a:br>
                        <a:rPr kumimoji="0" lang="cs-CZ" altLang="cs-CZ" sz="1800" b="0" i="0" u="none" strike="noStrike" cap="none" normalizeH="0" baseline="0">
                          <a:ln>
                            <a:noFill/>
                          </a:ln>
                          <a:solidFill>
                            <a:schemeClr val="tx1"/>
                          </a:solidFill>
                          <a:effectLst/>
                          <a:latin typeface="Arial" panose="020B0604020202020204" pitchFamily="34" charset="0"/>
                        </a:rPr>
                      </a:br>
                      <a:endParaRPr kumimoji="0" lang="cs-CZ" altLang="cs-CZ" sz="1800" b="0" i="0" u="none" strike="noStrike" cap="none" normalizeH="0" baseline="0">
                        <a:ln>
                          <a:noFill/>
                        </a:ln>
                        <a:solidFill>
                          <a:schemeClr val="tx1"/>
                        </a:solidFill>
                        <a:effectLst/>
                        <a:latin typeface="Arial" panose="020B0604020202020204" pitchFamily="34" charset="0"/>
                      </a:endParaRPr>
                    </a:p>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cs-CZ" altLang="cs-CZ" sz="1800" b="0" i="0" u="none" strike="noStrike" cap="none" normalizeH="0" baseline="0">
                          <a:ln>
                            <a:noFill/>
                          </a:ln>
                          <a:solidFill>
                            <a:schemeClr val="tx1"/>
                          </a:solidFill>
                          <a:effectLst/>
                          <a:latin typeface="Arial" panose="020B0604020202020204" pitchFamily="34" charset="0"/>
                        </a:rPr>
                        <a:t>      120</a:t>
                      </a:r>
                      <a:br>
                        <a:rPr kumimoji="0" lang="cs-CZ" altLang="cs-CZ" sz="1800" b="0" i="0" u="none" strike="noStrike" cap="none" normalizeH="0" baseline="0">
                          <a:ln>
                            <a:noFill/>
                          </a:ln>
                          <a:solidFill>
                            <a:schemeClr val="tx1"/>
                          </a:solidFill>
                          <a:effectLst/>
                          <a:latin typeface="Arial" panose="020B0604020202020204" pitchFamily="34" charset="0"/>
                        </a:rPr>
                      </a:br>
                      <a:r>
                        <a:rPr kumimoji="0" lang="cs-CZ" altLang="cs-CZ" sz="1800" b="0" i="0" u="none" strike="noStrike" cap="none" normalizeH="0" baseline="0">
                          <a:ln>
                            <a:noFill/>
                          </a:ln>
                          <a:solidFill>
                            <a:schemeClr val="tx1"/>
                          </a:solidFill>
                          <a:effectLst/>
                          <a:latin typeface="Arial" panose="020B0604020202020204" pitchFamily="34" charset="0"/>
                        </a:rPr>
                        <a:t>130</a:t>
                      </a:r>
                    </a:p>
                  </a:txBody>
                  <a:tcP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3919913271"/>
                  </a:ext>
                </a:extLst>
              </a:tr>
            </a:tbl>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5391EBD9-142C-4505-BB9F-BBD09F83F5E2}"/>
              </a:ext>
            </a:extLst>
          </p:cNvPr>
          <p:cNvSpPr>
            <a:spLocks noGrp="1" noChangeArrowheads="1"/>
          </p:cNvSpPr>
          <p:nvPr>
            <p:ph type="title"/>
          </p:nvPr>
        </p:nvSpPr>
        <p:spPr>
          <a:xfrm>
            <a:off x="250825" y="333375"/>
            <a:ext cx="5976938" cy="936625"/>
          </a:xfrm>
        </p:spPr>
        <p:txBody>
          <a:bodyPr/>
          <a:lstStyle/>
          <a:p>
            <a:r>
              <a:rPr lang="cs-CZ" altLang="cs-CZ" sz="2800">
                <a:effectLst/>
                <a:latin typeface="Arial" panose="020B0604020202020204" pitchFamily="34" charset="0"/>
              </a:rPr>
              <a:t>Sluch</a:t>
            </a:r>
          </a:p>
        </p:txBody>
      </p:sp>
      <p:sp>
        <p:nvSpPr>
          <p:cNvPr id="413699" name="Rectangle 3">
            <a:extLst>
              <a:ext uri="{FF2B5EF4-FFF2-40B4-BE49-F238E27FC236}">
                <a16:creationId xmlns:a16="http://schemas.microsoft.com/office/drawing/2014/main" id="{AD1BC76E-CB12-4B18-8B79-870A941D7779}"/>
              </a:ext>
            </a:extLst>
          </p:cNvPr>
          <p:cNvSpPr>
            <a:spLocks noGrp="1" noChangeArrowheads="1"/>
          </p:cNvSpPr>
          <p:nvPr>
            <p:ph type="body" idx="1"/>
          </p:nvPr>
        </p:nvSpPr>
        <p:spPr>
          <a:xfrm>
            <a:off x="539750" y="1196975"/>
            <a:ext cx="7993063" cy="4824413"/>
          </a:xfrm>
        </p:spPr>
        <p:txBody>
          <a:bodyPr/>
          <a:lstStyle/>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buFont typeface="Wingdings" panose="05000000000000000000" pitchFamily="2" charset="2"/>
              <a:buNone/>
            </a:pPr>
            <a:r>
              <a:rPr lang="cs-CZ" altLang="cs-CZ" sz="1800">
                <a:effectLst/>
              </a:rPr>
              <a:t>	</a:t>
            </a:r>
            <a:r>
              <a:rPr lang="cs-CZ" altLang="cs-CZ" sz="2400">
                <a:effectLst/>
                <a:latin typeface="Arial" panose="020B0604020202020204" pitchFamily="34" charset="0"/>
              </a:rPr>
              <a:t>Sluchový orgán reaguje na tlak vykonávaný molekulami (nejčastěji vzduchu) a patří proto mezi mechanoreceptory. Je ze všech mechanoreceptorů nejcitlivější, zaznamenává energii již o hodnotě asi 5.10</a:t>
            </a:r>
            <a:r>
              <a:rPr lang="cs-CZ" altLang="cs-CZ" sz="2400" baseline="30000">
                <a:effectLst/>
                <a:latin typeface="Arial" panose="020B0604020202020204" pitchFamily="34" charset="0"/>
              </a:rPr>
              <a:t>-23</a:t>
            </a:r>
            <a:r>
              <a:rPr lang="cs-CZ" altLang="cs-CZ" sz="2400">
                <a:effectLst/>
                <a:latin typeface="Arial" panose="020B0604020202020204" pitchFamily="34" charset="0"/>
              </a:rPr>
              <a:t> J. Orgánem sluchu je ucho (latinsky </a:t>
            </a:r>
            <a:r>
              <a:rPr lang="cs-CZ" altLang="cs-CZ" sz="2400" i="1">
                <a:effectLst/>
                <a:latin typeface="Arial" panose="020B0604020202020204" pitchFamily="34" charset="0"/>
              </a:rPr>
              <a:t>auris</a:t>
            </a:r>
            <a:r>
              <a:rPr lang="cs-CZ" altLang="cs-CZ" sz="2400">
                <a:effectLst/>
                <a:latin typeface="Arial" panose="020B0604020202020204" pitchFamily="34" charset="0"/>
              </a:rPr>
              <a:t>). Lidské ucho vnímá zvukové vlny v rozsahu frekvencí 16 - 20 000 Hz a nejcitlivější je pro tóny v oblasti okolo 1000 - 3000 Hz (mluvené slovo). Je schopné rozlišit přibližně 400 000 rozličných druhů zvuků. U zvířat (krysa, pes) je rozsah vnímání zvukových vln posunut většinou k vyšším frekvencím. Tak například kočka vnímá zvukové vlnění o frekvenci 60 Hz - 65 000 Hz, pes 15 Hz - 50 000 Hz (ultrazvukové píšťalky) a mol dokáže vnímat vlnění o frekvenci až 150 000 Hz. Jiná zvířata, např. netopýr, využívají ultrazvuk k orientaci.</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4" name="Rectangle 2">
            <a:extLst>
              <a:ext uri="{FF2B5EF4-FFF2-40B4-BE49-F238E27FC236}">
                <a16:creationId xmlns:a16="http://schemas.microsoft.com/office/drawing/2014/main" id="{5EB455C4-49A9-47E3-A0C9-458EF9480A65}"/>
              </a:ext>
            </a:extLst>
          </p:cNvPr>
          <p:cNvSpPr>
            <a:spLocks noGrp="1" noChangeArrowheads="1"/>
          </p:cNvSpPr>
          <p:nvPr>
            <p:ph type="title"/>
          </p:nvPr>
        </p:nvSpPr>
        <p:spPr>
          <a:xfrm>
            <a:off x="250825" y="333375"/>
            <a:ext cx="5976938" cy="936625"/>
          </a:xfrm>
        </p:spPr>
        <p:txBody>
          <a:bodyPr/>
          <a:lstStyle/>
          <a:p>
            <a:r>
              <a:rPr lang="cs-CZ" altLang="cs-CZ" sz="2800">
                <a:effectLst/>
                <a:latin typeface="Arial" panose="020B0604020202020204" pitchFamily="34" charset="0"/>
              </a:rPr>
              <a:t>Dopplerův jev</a:t>
            </a:r>
          </a:p>
        </p:txBody>
      </p:sp>
      <p:sp>
        <p:nvSpPr>
          <p:cNvPr id="412675" name="Rectangle 3">
            <a:extLst>
              <a:ext uri="{FF2B5EF4-FFF2-40B4-BE49-F238E27FC236}">
                <a16:creationId xmlns:a16="http://schemas.microsoft.com/office/drawing/2014/main" id="{7281F1C9-5E33-42D5-8234-305CEFB814DB}"/>
              </a:ext>
            </a:extLst>
          </p:cNvPr>
          <p:cNvSpPr>
            <a:spLocks noGrp="1" noChangeArrowheads="1"/>
          </p:cNvSpPr>
          <p:nvPr>
            <p:ph type="body" idx="1"/>
          </p:nvPr>
        </p:nvSpPr>
        <p:spPr>
          <a:xfrm>
            <a:off x="539750" y="1196975"/>
            <a:ext cx="7920038" cy="1871663"/>
          </a:xfrm>
        </p:spPr>
        <p:txBody>
          <a:bodyPr/>
          <a:lstStyle/>
          <a:p>
            <a:pPr>
              <a:lnSpc>
                <a:spcPct val="80000"/>
              </a:lnSpc>
              <a:buFont typeface="Wingdings" panose="05000000000000000000" pitchFamily="2" charset="2"/>
              <a:buNone/>
            </a:pPr>
            <a:endParaRPr lang="cs-CZ" altLang="cs-CZ" sz="2400">
              <a:effectLst/>
              <a:latin typeface="Arial" panose="020B0604020202020204" pitchFamily="34" charset="0"/>
            </a:endParaRPr>
          </a:p>
          <a:p>
            <a:pPr>
              <a:lnSpc>
                <a:spcPct val="80000"/>
              </a:lnSpc>
            </a:pPr>
            <a:r>
              <a:rPr lang="cs-CZ" altLang="cs-CZ" sz="2400">
                <a:effectLst/>
                <a:latin typeface="Arial" panose="020B0604020202020204" pitchFamily="34" charset="0"/>
              </a:rPr>
              <a:t>Pohybují-li se vůči sobě zdroj vlnění a pozorovatel, pak při vzájemném přibližování je frekvence přijímaného vlnění vyšší a při vzájemném oddalování naopak nižší.</a:t>
            </a:r>
          </a:p>
        </p:txBody>
      </p:sp>
      <p:pic>
        <p:nvPicPr>
          <p:cNvPr id="412676" name="Picture 4" descr="sejmout0155">
            <a:extLst>
              <a:ext uri="{FF2B5EF4-FFF2-40B4-BE49-F238E27FC236}">
                <a16:creationId xmlns:a16="http://schemas.microsoft.com/office/drawing/2014/main" id="{9C453C7D-BD46-46F5-A7D1-1F83A7F103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550" y="3141663"/>
            <a:ext cx="7200900" cy="32908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a:extLst>
              <a:ext uri="{FF2B5EF4-FFF2-40B4-BE49-F238E27FC236}">
                <a16:creationId xmlns:a16="http://schemas.microsoft.com/office/drawing/2014/main" id="{AFAFAEF2-8CDD-412A-BEAF-496470D5EE2D}"/>
              </a:ext>
            </a:extLst>
          </p:cNvPr>
          <p:cNvSpPr>
            <a:spLocks noGrp="1" noChangeArrowheads="1"/>
          </p:cNvSpPr>
          <p:nvPr>
            <p:ph type="title"/>
          </p:nvPr>
        </p:nvSpPr>
        <p:spPr>
          <a:xfrm>
            <a:off x="250825" y="333375"/>
            <a:ext cx="5976938" cy="936625"/>
          </a:xfrm>
        </p:spPr>
        <p:txBody>
          <a:bodyPr/>
          <a:lstStyle/>
          <a:p>
            <a:r>
              <a:rPr lang="cs-CZ" altLang="cs-CZ" sz="2800">
                <a:effectLst/>
                <a:latin typeface="Arial" panose="020B0604020202020204" pitchFamily="34" charset="0"/>
              </a:rPr>
              <a:t>Rázová vlna</a:t>
            </a:r>
          </a:p>
        </p:txBody>
      </p:sp>
      <p:sp>
        <p:nvSpPr>
          <p:cNvPr id="409603" name="Rectangle 3">
            <a:extLst>
              <a:ext uri="{FF2B5EF4-FFF2-40B4-BE49-F238E27FC236}">
                <a16:creationId xmlns:a16="http://schemas.microsoft.com/office/drawing/2014/main" id="{5D90058B-D04C-487B-AA17-24FBB4CC6FCA}"/>
              </a:ext>
            </a:extLst>
          </p:cNvPr>
          <p:cNvSpPr>
            <a:spLocks noGrp="1" noChangeArrowheads="1"/>
          </p:cNvSpPr>
          <p:nvPr>
            <p:ph type="body" idx="1"/>
          </p:nvPr>
        </p:nvSpPr>
        <p:spPr>
          <a:xfrm>
            <a:off x="611188" y="1773238"/>
            <a:ext cx="7920037" cy="1008062"/>
          </a:xfrm>
        </p:spPr>
        <p:txBody>
          <a:bodyPr/>
          <a:lstStyle/>
          <a:p>
            <a:pPr>
              <a:lnSpc>
                <a:spcPct val="80000"/>
              </a:lnSpc>
              <a:buFont typeface="Wingdings" panose="05000000000000000000" pitchFamily="2" charset="2"/>
              <a:buNone/>
            </a:pPr>
            <a:r>
              <a:rPr lang="cs-CZ" altLang="cs-CZ" sz="2400">
                <a:effectLst/>
                <a:latin typeface="Arial" panose="020B0604020202020204" pitchFamily="34" charset="0"/>
              </a:rPr>
              <a:t>	Při pohybu zdroje zvuku nadzvukovou rychlostí vzniká rázová vlna, kterou sluchem vnímáme jako akustický třesk.</a:t>
            </a:r>
          </a:p>
        </p:txBody>
      </p:sp>
      <p:pic>
        <p:nvPicPr>
          <p:cNvPr id="409605" name="Picture 5" descr="sejmout0156">
            <a:extLst>
              <a:ext uri="{FF2B5EF4-FFF2-40B4-BE49-F238E27FC236}">
                <a16:creationId xmlns:a16="http://schemas.microsoft.com/office/drawing/2014/main" id="{1595806B-B675-4AFB-A3FF-0B2D1053307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8888" y="3141663"/>
            <a:ext cx="6192837" cy="2960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Text Box 2">
            <a:extLst>
              <a:ext uri="{FF2B5EF4-FFF2-40B4-BE49-F238E27FC236}">
                <a16:creationId xmlns:a16="http://schemas.microsoft.com/office/drawing/2014/main" id="{C5330AFC-2399-4449-9613-E5426F264CA7}"/>
              </a:ext>
            </a:extLst>
          </p:cNvPr>
          <p:cNvSpPr txBox="1">
            <a:spLocks noChangeArrowheads="1"/>
          </p:cNvSpPr>
          <p:nvPr/>
        </p:nvSpPr>
        <p:spPr bwMode="auto">
          <a:xfrm>
            <a:off x="323850" y="404813"/>
            <a:ext cx="8496300" cy="593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cs-CZ" altLang="cs-CZ" sz="2400">
                <a:latin typeface="Arial" panose="020B0604020202020204" pitchFamily="34" charset="0"/>
              </a:rPr>
              <a:t>Literatura: </a:t>
            </a:r>
          </a:p>
          <a:p>
            <a:pPr algn="ctr"/>
            <a:r>
              <a:rPr lang="cs-CZ" altLang="cs-CZ" sz="2400">
                <a:latin typeface="Arial" panose="020B0604020202020204" pitchFamily="34" charset="0"/>
              </a:rPr>
              <a:t>doc. RNDr. O. Lepil, CSc. – Mechanické kmitání a vlnění</a:t>
            </a:r>
          </a:p>
          <a:p>
            <a:pPr algn="ctr"/>
            <a:r>
              <a:rPr lang="cs-CZ" altLang="cs-CZ" sz="2400">
                <a:latin typeface="Arial" panose="020B0604020202020204" pitchFamily="34" charset="0"/>
              </a:rPr>
              <a:t>Použité zdroje: Internet, AMD ČR</a:t>
            </a:r>
          </a:p>
          <a:p>
            <a:pPr algn="ctr"/>
            <a:endParaRPr lang="cs-CZ" altLang="cs-CZ" sz="2400">
              <a:latin typeface="Arial" panose="020B0604020202020204" pitchFamily="34" charset="0"/>
            </a:endParaRPr>
          </a:p>
          <a:p>
            <a:pPr algn="ctr"/>
            <a:r>
              <a:rPr lang="cs-CZ" altLang="cs-CZ" sz="2400">
                <a:latin typeface="Arial" panose="020B0604020202020204" pitchFamily="34" charset="0"/>
              </a:rPr>
              <a:t>Vyrobeno v rámci projektu SIPVZ</a:t>
            </a:r>
          </a:p>
          <a:p>
            <a:pPr algn="ctr"/>
            <a:r>
              <a:rPr lang="cs-CZ" altLang="cs-CZ" sz="2400">
                <a:latin typeface="Arial" panose="020B0604020202020204" pitchFamily="34" charset="0"/>
              </a:rPr>
              <a:t>Gymnázium a SOŠ </a:t>
            </a:r>
          </a:p>
          <a:p>
            <a:pPr algn="ctr"/>
            <a:r>
              <a:rPr lang="cs-CZ" altLang="cs-CZ" sz="2400">
                <a:latin typeface="Arial" panose="020B0604020202020204" pitchFamily="34" charset="0"/>
              </a:rPr>
              <a:t>Cihelní 410 </a:t>
            </a:r>
          </a:p>
          <a:p>
            <a:pPr algn="ctr"/>
            <a:r>
              <a:rPr lang="cs-CZ" altLang="cs-CZ" sz="2400">
                <a:latin typeface="Arial" panose="020B0604020202020204" pitchFamily="34" charset="0"/>
              </a:rPr>
              <a:t>Frýdek-Místek</a:t>
            </a:r>
          </a:p>
          <a:p>
            <a:pPr algn="ctr"/>
            <a:endParaRPr lang="cs-CZ" altLang="cs-CZ" sz="2400">
              <a:latin typeface="Arial" panose="020B0604020202020204" pitchFamily="34" charset="0"/>
            </a:endParaRPr>
          </a:p>
          <a:p>
            <a:pPr algn="ctr"/>
            <a:endParaRPr lang="cs-CZ" altLang="cs-CZ" sz="2400">
              <a:latin typeface="Arial" panose="020B0604020202020204" pitchFamily="34" charset="0"/>
            </a:endParaRPr>
          </a:p>
          <a:p>
            <a:pPr algn="ctr"/>
            <a:endParaRPr lang="cs-CZ" altLang="cs-CZ" sz="2400">
              <a:latin typeface="Arial" panose="020B0604020202020204" pitchFamily="34" charset="0"/>
            </a:endParaRPr>
          </a:p>
          <a:p>
            <a:pPr algn="ctr"/>
            <a:endParaRPr lang="cs-CZ" altLang="cs-CZ" sz="2400">
              <a:latin typeface="Arial" panose="020B0604020202020204" pitchFamily="34" charset="0"/>
            </a:endParaRPr>
          </a:p>
          <a:p>
            <a:pPr algn="ctr"/>
            <a:endParaRPr lang="cs-CZ" altLang="cs-CZ" sz="2400">
              <a:latin typeface="Arial" panose="020B0604020202020204" pitchFamily="34" charset="0"/>
            </a:endParaRPr>
          </a:p>
          <a:p>
            <a:pPr algn="ctr"/>
            <a:r>
              <a:rPr lang="cs-CZ" altLang="cs-CZ" sz="2400">
                <a:latin typeface="Arial" panose="020B0604020202020204" pitchFamily="34" charset="0"/>
              </a:rPr>
              <a:t>Autor: Mgr. Libor Lepík</a:t>
            </a:r>
          </a:p>
          <a:p>
            <a:pPr algn="ctr"/>
            <a:endParaRPr lang="cs-CZ" altLang="cs-CZ" sz="2400">
              <a:latin typeface="Arial" panose="020B0604020202020204" pitchFamily="34" charset="0"/>
            </a:endParaRPr>
          </a:p>
          <a:p>
            <a:pPr algn="ctr"/>
            <a:r>
              <a:rPr lang="cs-CZ" altLang="cs-CZ" sz="2400">
                <a:latin typeface="Arial" panose="020B0604020202020204" pitchFamily="34" charset="0"/>
              </a:rPr>
              <a:t>Rok výroby: 2006 </a:t>
            </a:r>
          </a:p>
        </p:txBody>
      </p:sp>
      <p:pic>
        <p:nvPicPr>
          <p:cNvPr id="287747" name="Picture 3" descr="logo">
            <a:extLst>
              <a:ext uri="{FF2B5EF4-FFF2-40B4-BE49-F238E27FC236}">
                <a16:creationId xmlns:a16="http://schemas.microsoft.com/office/drawing/2014/main" id="{53F0E62C-1725-4F9D-BAC6-6423299299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0378" t="5342" r="22467" b="10349"/>
          <a:stretch>
            <a:fillRect/>
          </a:stretch>
        </p:blipFill>
        <p:spPr bwMode="auto">
          <a:xfrm>
            <a:off x="4140200" y="3500438"/>
            <a:ext cx="982663" cy="12969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87746"/>
                                        </p:tgtEl>
                                        <p:attrNameLst>
                                          <p:attrName>style.visibility</p:attrName>
                                        </p:attrNameLst>
                                      </p:cBhvr>
                                      <p:to>
                                        <p:strVal val="visible"/>
                                      </p:to>
                                    </p:set>
                                    <p:anim calcmode="discrete" valueType="clr">
                                      <p:cBhvr override="childStyle">
                                        <p:cTn id="7" dur="80"/>
                                        <p:tgtEl>
                                          <p:spTgt spid="287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87746"/>
                                        </p:tgtEl>
                                        <p:attrNameLst>
                                          <p:attrName>fillcolor</p:attrName>
                                        </p:attrNameLst>
                                      </p:cBhvr>
                                      <p:tavLst>
                                        <p:tav tm="0">
                                          <p:val>
                                            <p:clrVal>
                                              <a:schemeClr val="accent2"/>
                                            </p:clrVal>
                                          </p:val>
                                        </p:tav>
                                        <p:tav tm="50000">
                                          <p:val>
                                            <p:clrVal>
                                              <a:schemeClr val="hlink"/>
                                            </p:clrVal>
                                          </p:val>
                                        </p:tav>
                                      </p:tavLst>
                                    </p:anim>
                                    <p:set>
                                      <p:cBhvr>
                                        <p:cTn id="9" dur="80"/>
                                        <p:tgtEl>
                                          <p:spTgt spid="2877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74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a:extLst>
              <a:ext uri="{FF2B5EF4-FFF2-40B4-BE49-F238E27FC236}">
                <a16:creationId xmlns:a16="http://schemas.microsoft.com/office/drawing/2014/main" id="{97744BD1-2379-4617-9D8C-49D668496F15}"/>
              </a:ext>
            </a:extLst>
          </p:cNvPr>
          <p:cNvSpPr>
            <a:spLocks noGrp="1" noChangeArrowheads="1"/>
          </p:cNvSpPr>
          <p:nvPr>
            <p:ph type="title"/>
          </p:nvPr>
        </p:nvSpPr>
        <p:spPr>
          <a:xfrm>
            <a:off x="0" y="188913"/>
            <a:ext cx="8820150" cy="863600"/>
          </a:xfrm>
        </p:spPr>
        <p:txBody>
          <a:bodyPr/>
          <a:lstStyle/>
          <a:p>
            <a:r>
              <a:rPr lang="cs-CZ" altLang="cs-CZ" sz="3200">
                <a:effectLst/>
                <a:latin typeface="Arial" panose="020B0604020202020204" pitchFamily="34" charset="0"/>
              </a:rPr>
              <a:t>Časový diagram kmitavého pohybu</a:t>
            </a:r>
          </a:p>
        </p:txBody>
      </p:sp>
      <p:sp>
        <p:nvSpPr>
          <p:cNvPr id="355332" name="Rectangle 4">
            <a:extLst>
              <a:ext uri="{FF2B5EF4-FFF2-40B4-BE49-F238E27FC236}">
                <a16:creationId xmlns:a16="http://schemas.microsoft.com/office/drawing/2014/main" id="{A1B7986C-6C4F-4104-A49F-77057B264B5A}"/>
              </a:ext>
            </a:extLst>
          </p:cNvPr>
          <p:cNvSpPr>
            <a:spLocks noChangeArrowheads="1"/>
          </p:cNvSpPr>
          <p:nvPr/>
        </p:nvSpPr>
        <p:spPr bwMode="auto">
          <a:xfrm>
            <a:off x="250825" y="3789363"/>
            <a:ext cx="5329238" cy="2519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Kmitavý pohyb, jehož časovým diagramem je sinusoida (kosinusoida), se nazývá harmonický kmitavý pohyb nebo obecně harmonické kmitání.</a:t>
            </a:r>
            <a:endParaRPr lang="cs-CZ" altLang="cs-CZ" sz="2800" i="1">
              <a:effectLst/>
              <a:latin typeface="Arial" panose="020B0604020202020204" pitchFamily="34" charset="0"/>
            </a:endParaRPr>
          </a:p>
        </p:txBody>
      </p:sp>
      <p:pic>
        <p:nvPicPr>
          <p:cNvPr id="355338" name="Picture 10" descr="sejmout0113">
            <a:extLst>
              <a:ext uri="{FF2B5EF4-FFF2-40B4-BE49-F238E27FC236}">
                <a16:creationId xmlns:a16="http://schemas.microsoft.com/office/drawing/2014/main" id="{FC03465E-A678-46F6-A8C8-B6CACAE8B9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1125538"/>
            <a:ext cx="6808787" cy="2343150"/>
          </a:xfrm>
          <a:prstGeom prst="rect">
            <a:avLst/>
          </a:prstGeom>
          <a:noFill/>
          <a:extLst>
            <a:ext uri="{909E8E84-426E-40DD-AFC4-6F175D3DCCD1}">
              <a14:hiddenFill xmlns:a14="http://schemas.microsoft.com/office/drawing/2010/main">
                <a:solidFill>
                  <a:srgbClr val="FFFFFF"/>
                </a:solidFill>
              </a14:hiddenFill>
            </a:ext>
          </a:extLst>
        </p:spPr>
      </p:pic>
      <p:pic>
        <p:nvPicPr>
          <p:cNvPr id="355339" name="Picture 11" descr="sejmout0113a">
            <a:extLst>
              <a:ext uri="{FF2B5EF4-FFF2-40B4-BE49-F238E27FC236}">
                <a16:creationId xmlns:a16="http://schemas.microsoft.com/office/drawing/2014/main" id="{4BFA2D10-2DC8-4C45-B631-CF68A4DB3A1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0" y="4221163"/>
            <a:ext cx="3097213" cy="19431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a:extLst>
              <a:ext uri="{FF2B5EF4-FFF2-40B4-BE49-F238E27FC236}">
                <a16:creationId xmlns:a16="http://schemas.microsoft.com/office/drawing/2014/main" id="{E531EE1B-3A3F-4566-87AE-D9E9C9AE5C93}"/>
              </a:ext>
            </a:extLst>
          </p:cNvPr>
          <p:cNvSpPr>
            <a:spLocks noGrp="1" noChangeArrowheads="1"/>
          </p:cNvSpPr>
          <p:nvPr>
            <p:ph type="title"/>
          </p:nvPr>
        </p:nvSpPr>
        <p:spPr>
          <a:xfrm>
            <a:off x="457200" y="381000"/>
            <a:ext cx="8229600" cy="744538"/>
          </a:xfrm>
        </p:spPr>
        <p:txBody>
          <a:bodyPr/>
          <a:lstStyle/>
          <a:p>
            <a:r>
              <a:rPr lang="cs-CZ" altLang="cs-CZ" sz="3200">
                <a:effectLst/>
                <a:latin typeface="Arial" panose="020B0604020202020204" pitchFamily="34" charset="0"/>
              </a:rPr>
              <a:t>Okamžitá výchylka kmitavého pohybu</a:t>
            </a:r>
          </a:p>
        </p:txBody>
      </p:sp>
      <p:pic>
        <p:nvPicPr>
          <p:cNvPr id="292872" name="Picture 8" descr="sejmout0114">
            <a:extLst>
              <a:ext uri="{FF2B5EF4-FFF2-40B4-BE49-F238E27FC236}">
                <a16:creationId xmlns:a16="http://schemas.microsoft.com/office/drawing/2014/main" id="{A4581ED9-C2CE-4F5B-9254-87146DDA7F8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313" y="1628775"/>
            <a:ext cx="3960812" cy="3733800"/>
          </a:xfrm>
          <a:prstGeom prst="rect">
            <a:avLst/>
          </a:prstGeom>
          <a:noFill/>
          <a:extLst>
            <a:ext uri="{909E8E84-426E-40DD-AFC4-6F175D3DCCD1}">
              <a14:hiddenFill xmlns:a14="http://schemas.microsoft.com/office/drawing/2010/main">
                <a:solidFill>
                  <a:srgbClr val="FFFFFF"/>
                </a:solidFill>
              </a14:hiddenFill>
            </a:ext>
          </a:extLst>
        </p:spPr>
      </p:pic>
      <p:sp>
        <p:nvSpPr>
          <p:cNvPr id="292873" name="Rectangle 9">
            <a:extLst>
              <a:ext uri="{FF2B5EF4-FFF2-40B4-BE49-F238E27FC236}">
                <a16:creationId xmlns:a16="http://schemas.microsoft.com/office/drawing/2014/main" id="{1659DC72-A216-470A-9609-5602B1BE09C1}"/>
              </a:ext>
            </a:extLst>
          </p:cNvPr>
          <p:cNvSpPr>
            <a:spLocks noChangeArrowheads="1"/>
          </p:cNvSpPr>
          <p:nvPr/>
        </p:nvSpPr>
        <p:spPr bwMode="auto">
          <a:xfrm>
            <a:off x="4427538" y="1989138"/>
            <a:ext cx="4716462" cy="3889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Pro výchylku harmonického pohybu tělesa, které se v počátečním okamžiku nachází v rovnovážné poloze, platí vztah : </a:t>
            </a:r>
            <a:br>
              <a:rPr lang="cs-CZ" altLang="cs-CZ" sz="2800">
                <a:effectLst/>
                <a:latin typeface="Arial" panose="020B0604020202020204" pitchFamily="34" charset="0"/>
              </a:rPr>
            </a:br>
            <a:r>
              <a:rPr lang="cs-CZ" altLang="cs-CZ" sz="2800" i="1">
                <a:solidFill>
                  <a:srgbClr val="FFFF00"/>
                </a:solidFill>
                <a:effectLst/>
                <a:latin typeface="Arial" panose="020B0604020202020204" pitchFamily="34" charset="0"/>
              </a:rPr>
              <a:t>y = y</a:t>
            </a:r>
            <a:r>
              <a:rPr lang="cs-CZ" altLang="cs-CZ" sz="2800" i="1" baseline="-25000">
                <a:solidFill>
                  <a:srgbClr val="FFFF00"/>
                </a:solidFill>
                <a:effectLst/>
                <a:latin typeface="Arial" panose="020B0604020202020204" pitchFamily="34" charset="0"/>
              </a:rPr>
              <a:t>m  </a:t>
            </a:r>
            <a:r>
              <a:rPr lang="cs-CZ" altLang="cs-CZ" sz="2800" i="1">
                <a:solidFill>
                  <a:srgbClr val="FFFF00"/>
                </a:solidFill>
                <a:effectLst/>
                <a:latin typeface="Arial" panose="020B0604020202020204" pitchFamily="34" charset="0"/>
              </a:rPr>
              <a:t>sin </a:t>
            </a:r>
            <a:r>
              <a:rPr lang="cs-CZ" altLang="cs-CZ" sz="2800" i="1">
                <a:solidFill>
                  <a:srgbClr val="FFFF00"/>
                </a:solidFill>
                <a:effectLst/>
                <a:latin typeface="Arial" panose="020B0604020202020204" pitchFamily="34" charset="0"/>
                <a:sym typeface="Symbol" panose="05050102010706020507" pitchFamily="18" charset="2"/>
              </a:rPr>
              <a:t>t</a:t>
            </a:r>
            <a:r>
              <a:rPr lang="cs-CZ" altLang="cs-CZ" sz="2800" i="1">
                <a:effectLst/>
                <a:latin typeface="Arial" panose="020B0604020202020204" pitchFamily="34" charset="0"/>
                <a:sym typeface="Symbol" panose="05050102010706020507" pitchFamily="18" charset="2"/>
              </a:rPr>
              <a:t>,</a:t>
            </a:r>
            <a:br>
              <a:rPr lang="cs-CZ" altLang="cs-CZ" sz="2800" i="1">
                <a:effectLst/>
                <a:latin typeface="Arial" panose="020B0604020202020204" pitchFamily="34" charset="0"/>
                <a:sym typeface="Symbol" panose="05050102010706020507" pitchFamily="18" charset="2"/>
              </a:rPr>
            </a:br>
            <a:r>
              <a:rPr lang="cs-CZ" altLang="cs-CZ" sz="2800" i="1">
                <a:solidFill>
                  <a:srgbClr val="FFFF00"/>
                </a:solidFill>
                <a:effectLst/>
                <a:latin typeface="Arial" panose="020B0604020202020204" pitchFamily="34" charset="0"/>
                <a:sym typeface="Symbol" panose="05050102010706020507" pitchFamily="18" charset="2"/>
              </a:rPr>
              <a:t>t</a:t>
            </a:r>
            <a:r>
              <a:rPr lang="cs-CZ" altLang="cs-CZ" sz="2800" i="1">
                <a:effectLst/>
                <a:latin typeface="Arial" panose="020B0604020202020204" pitchFamily="34" charset="0"/>
                <a:sym typeface="Symbol" panose="05050102010706020507" pitchFamily="18" charset="2"/>
              </a:rPr>
              <a:t> </a:t>
            </a:r>
            <a:r>
              <a:rPr lang="cs-CZ" altLang="cs-CZ" sz="2800">
                <a:effectLst/>
                <a:latin typeface="Arial" panose="020B0604020202020204" pitchFamily="34" charset="0"/>
                <a:sym typeface="Symbol" panose="05050102010706020507" pitchFamily="18" charset="2"/>
              </a:rPr>
              <a:t>je fáze kmitavého pohybu,</a:t>
            </a:r>
            <a:br>
              <a:rPr lang="cs-CZ" altLang="cs-CZ" sz="2800">
                <a:effectLst/>
                <a:latin typeface="Arial" panose="020B0604020202020204" pitchFamily="34" charset="0"/>
                <a:sym typeface="Symbol" panose="05050102010706020507" pitchFamily="18" charset="2"/>
              </a:rPr>
            </a:br>
            <a:r>
              <a:rPr lang="cs-CZ" altLang="cs-CZ" sz="2800" i="1">
                <a:solidFill>
                  <a:srgbClr val="FFFF00"/>
                </a:solidFill>
                <a:effectLst/>
                <a:latin typeface="Arial" panose="020B0604020202020204" pitchFamily="34" charset="0"/>
                <a:sym typeface="Symbol" panose="05050102010706020507" pitchFamily="18" charset="2"/>
              </a:rPr>
              <a:t></a:t>
            </a:r>
            <a:r>
              <a:rPr lang="cs-CZ" altLang="cs-CZ" sz="2800" i="1">
                <a:effectLst/>
                <a:latin typeface="Arial" panose="020B0604020202020204" pitchFamily="34" charset="0"/>
                <a:sym typeface="Symbol" panose="05050102010706020507" pitchFamily="18" charset="2"/>
              </a:rPr>
              <a:t> </a:t>
            </a:r>
            <a:r>
              <a:rPr lang="cs-CZ" altLang="cs-CZ" sz="2800">
                <a:effectLst/>
                <a:latin typeface="Arial" panose="020B0604020202020204" pitchFamily="34" charset="0"/>
                <a:sym typeface="Symbol" panose="05050102010706020507" pitchFamily="18" charset="2"/>
              </a:rPr>
              <a:t>je úhlová frekvence.</a:t>
            </a:r>
            <a:br>
              <a:rPr lang="cs-CZ" altLang="cs-CZ" sz="2800">
                <a:effectLst/>
                <a:latin typeface="Arial" panose="020B0604020202020204" pitchFamily="34" charset="0"/>
                <a:sym typeface="Symbol" panose="05050102010706020507" pitchFamily="18" charset="2"/>
              </a:rPr>
            </a:br>
            <a:br>
              <a:rPr lang="cs-CZ" altLang="cs-CZ" sz="2800">
                <a:effectLst/>
                <a:latin typeface="Arial" panose="020B0604020202020204" pitchFamily="34" charset="0"/>
                <a:sym typeface="Symbol" panose="05050102010706020507" pitchFamily="18" charset="2"/>
              </a:rPr>
            </a:br>
            <a:endParaRPr lang="cs-CZ" altLang="cs-CZ" sz="2800">
              <a:effectLst/>
              <a:latin typeface="Arial" panose="020B0604020202020204" pitchFamily="34" charset="0"/>
              <a:sym typeface="Symbol" panose="05050102010706020507" pitchFamily="18" charset="2"/>
            </a:endParaRPr>
          </a:p>
        </p:txBody>
      </p:sp>
      <p:graphicFrame>
        <p:nvGraphicFramePr>
          <p:cNvPr id="292874" name="Object 10">
            <a:extLst>
              <a:ext uri="{FF2B5EF4-FFF2-40B4-BE49-F238E27FC236}">
                <a16:creationId xmlns:a16="http://schemas.microsoft.com/office/drawing/2014/main" id="{139CDDBF-9477-406E-B17D-0B078DF473DE}"/>
              </a:ext>
            </a:extLst>
          </p:cNvPr>
          <p:cNvGraphicFramePr>
            <a:graphicFrameLocks noChangeAspect="1"/>
          </p:cNvGraphicFramePr>
          <p:nvPr>
            <p:ph idx="1"/>
          </p:nvPr>
        </p:nvGraphicFramePr>
        <p:xfrm>
          <a:off x="5148263" y="5516563"/>
          <a:ext cx="3455987" cy="1084262"/>
        </p:xfrm>
        <a:graphic>
          <a:graphicData uri="http://schemas.openxmlformats.org/presentationml/2006/ole">
            <mc:AlternateContent xmlns:mc="http://schemas.openxmlformats.org/markup-compatibility/2006">
              <mc:Choice xmlns:v="urn:schemas-microsoft-com:vml" Requires="v">
                <p:oleObj spid="_x0000_s292876" name="Rovnice" r:id="rId5" imgW="888840" imgH="393480" progId="Equation.3">
                  <p:embed/>
                </p:oleObj>
              </mc:Choice>
              <mc:Fallback>
                <p:oleObj name="Rovnice" r:id="rId5" imgW="888840" imgH="393480" progId="Equation.3">
                  <p:embed/>
                  <p:pic>
                    <p:nvPicPr>
                      <p:cNvPr id="0" name="Object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5516563"/>
                        <a:ext cx="3455987" cy="1084262"/>
                      </a:xfrm>
                      <a:prstGeom prst="rect">
                        <a:avLst/>
                      </a:prstGeom>
                      <a:solidFill>
                        <a:srgbClr val="FFFF00"/>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a:extLst>
              <a:ext uri="{FF2B5EF4-FFF2-40B4-BE49-F238E27FC236}">
                <a16:creationId xmlns:a16="http://schemas.microsoft.com/office/drawing/2014/main" id="{14D8385C-F38C-4F04-A4CB-8CB3B9BF25ED}"/>
              </a:ext>
            </a:extLst>
          </p:cNvPr>
          <p:cNvSpPr>
            <a:spLocks noGrp="1" noChangeArrowheads="1"/>
          </p:cNvSpPr>
          <p:nvPr>
            <p:ph type="title"/>
          </p:nvPr>
        </p:nvSpPr>
        <p:spPr>
          <a:xfrm>
            <a:off x="468313" y="260350"/>
            <a:ext cx="8229600" cy="865188"/>
          </a:xfrm>
        </p:spPr>
        <p:txBody>
          <a:bodyPr/>
          <a:lstStyle/>
          <a:p>
            <a:r>
              <a:rPr lang="cs-CZ" altLang="cs-CZ" sz="3200">
                <a:effectLst/>
                <a:latin typeface="Arial" panose="020B0604020202020204" pitchFamily="34" charset="0"/>
              </a:rPr>
              <a:t>Rychlost a zrychlení kmitavého pohybu</a:t>
            </a:r>
          </a:p>
        </p:txBody>
      </p:sp>
      <p:sp>
        <p:nvSpPr>
          <p:cNvPr id="97283" name="Rectangle 3">
            <a:extLst>
              <a:ext uri="{FF2B5EF4-FFF2-40B4-BE49-F238E27FC236}">
                <a16:creationId xmlns:a16="http://schemas.microsoft.com/office/drawing/2014/main" id="{18E9DC9E-5EE1-4940-9B7A-B8ED252B18FE}"/>
              </a:ext>
            </a:extLst>
          </p:cNvPr>
          <p:cNvSpPr>
            <a:spLocks noGrp="1" noChangeArrowheads="1"/>
          </p:cNvSpPr>
          <p:nvPr>
            <p:ph type="body" sz="half" idx="1"/>
          </p:nvPr>
        </p:nvSpPr>
        <p:spPr/>
        <p:txBody>
          <a:bodyPr/>
          <a:lstStyle/>
          <a:p>
            <a:pPr>
              <a:lnSpc>
                <a:spcPct val="80000"/>
              </a:lnSpc>
              <a:buFont typeface="Wingdings" panose="05000000000000000000" pitchFamily="2" charset="2"/>
              <a:buNone/>
            </a:pPr>
            <a:r>
              <a:rPr lang="cs-CZ" altLang="cs-CZ" sz="2800"/>
              <a:t>	</a:t>
            </a:r>
          </a:p>
        </p:txBody>
      </p:sp>
      <p:sp>
        <p:nvSpPr>
          <p:cNvPr id="97285" name="Rectangle 5">
            <a:extLst>
              <a:ext uri="{FF2B5EF4-FFF2-40B4-BE49-F238E27FC236}">
                <a16:creationId xmlns:a16="http://schemas.microsoft.com/office/drawing/2014/main" id="{D399DCED-335F-407D-AC87-656CC598CBF6}"/>
              </a:ext>
            </a:extLst>
          </p:cNvPr>
          <p:cNvSpPr>
            <a:spLocks noChangeArrowheads="1"/>
          </p:cNvSpPr>
          <p:nvPr/>
        </p:nvSpPr>
        <p:spPr bwMode="auto">
          <a:xfrm>
            <a:off x="900113" y="5589588"/>
            <a:ext cx="7510462" cy="62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endParaRPr lang="cs-CZ" altLang="cs-CZ" sz="2800">
              <a:effectLst/>
              <a:latin typeface="Arial" panose="020B0604020202020204" pitchFamily="34" charset="0"/>
            </a:endParaRPr>
          </a:p>
        </p:txBody>
      </p:sp>
      <p:sp>
        <p:nvSpPr>
          <p:cNvPr id="97291" name="Rectangle 11">
            <a:extLst>
              <a:ext uri="{FF2B5EF4-FFF2-40B4-BE49-F238E27FC236}">
                <a16:creationId xmlns:a16="http://schemas.microsoft.com/office/drawing/2014/main" id="{3F7C59C2-B76C-4BF7-8FC3-C50B437D3190}"/>
              </a:ext>
            </a:extLst>
          </p:cNvPr>
          <p:cNvSpPr>
            <a:spLocks noChangeArrowheads="1"/>
          </p:cNvSpPr>
          <p:nvPr/>
        </p:nvSpPr>
        <p:spPr bwMode="auto">
          <a:xfrm>
            <a:off x="3708400" y="1412875"/>
            <a:ext cx="47529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Vztah pro rychlost kmitavého pohybu:</a:t>
            </a:r>
          </a:p>
        </p:txBody>
      </p:sp>
      <p:pic>
        <p:nvPicPr>
          <p:cNvPr id="97299" name="Picture 19" descr="sejmout0115">
            <a:extLst>
              <a:ext uri="{FF2B5EF4-FFF2-40B4-BE49-F238E27FC236}">
                <a16:creationId xmlns:a16="http://schemas.microsoft.com/office/drawing/2014/main" id="{B6135C74-58CB-4785-8D6F-93FB3858CE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68413"/>
            <a:ext cx="3986213" cy="4337050"/>
          </a:xfrm>
          <a:prstGeom prst="rect">
            <a:avLst/>
          </a:prstGeom>
          <a:noFill/>
          <a:extLst>
            <a:ext uri="{909E8E84-426E-40DD-AFC4-6F175D3DCCD1}">
              <a14:hiddenFill xmlns:a14="http://schemas.microsoft.com/office/drawing/2010/main">
                <a:solidFill>
                  <a:srgbClr val="FFFFFF"/>
                </a:solidFill>
              </a14:hiddenFill>
            </a:ext>
          </a:extLst>
        </p:spPr>
      </p:pic>
      <p:pic>
        <p:nvPicPr>
          <p:cNvPr id="97300" name="Picture 20">
            <a:extLst>
              <a:ext uri="{FF2B5EF4-FFF2-40B4-BE49-F238E27FC236}">
                <a16:creationId xmlns:a16="http://schemas.microsoft.com/office/drawing/2014/main" id="{B11DA2DE-1F03-47AD-884C-308D89BD85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1275" y="2492375"/>
            <a:ext cx="5003800" cy="1006475"/>
          </a:xfrm>
          <a:prstGeom prst="rect">
            <a:avLst/>
          </a:prstGeom>
          <a:solidFill>
            <a:srgbClr val="FFFF00"/>
          </a:solidFill>
        </p:spPr>
      </p:pic>
      <p:sp>
        <p:nvSpPr>
          <p:cNvPr id="97301" name="Rectangle 21">
            <a:extLst>
              <a:ext uri="{FF2B5EF4-FFF2-40B4-BE49-F238E27FC236}">
                <a16:creationId xmlns:a16="http://schemas.microsoft.com/office/drawing/2014/main" id="{E4B53043-4E0F-4FB8-B8CA-E0FC0A0C6F67}"/>
              </a:ext>
            </a:extLst>
          </p:cNvPr>
          <p:cNvSpPr>
            <a:spLocks noChangeArrowheads="1"/>
          </p:cNvSpPr>
          <p:nvPr/>
        </p:nvSpPr>
        <p:spPr bwMode="auto">
          <a:xfrm>
            <a:off x="3995738" y="3716338"/>
            <a:ext cx="4752975" cy="86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r>
              <a:rPr lang="cs-CZ" altLang="cs-CZ" sz="2800">
                <a:effectLst/>
                <a:latin typeface="Arial" panose="020B0604020202020204" pitchFamily="34" charset="0"/>
              </a:rPr>
              <a:t>Vztah pro zrychlení kmitavého pohybu:</a:t>
            </a:r>
          </a:p>
        </p:txBody>
      </p:sp>
      <p:pic>
        <p:nvPicPr>
          <p:cNvPr id="97302" name="Picture 22">
            <a:extLst>
              <a:ext uri="{FF2B5EF4-FFF2-40B4-BE49-F238E27FC236}">
                <a16:creationId xmlns:a16="http://schemas.microsoft.com/office/drawing/2014/main" id="{BBE938F8-71F5-44C7-80D1-00B7E3AAD35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8038" y="4797425"/>
            <a:ext cx="5400675" cy="1022350"/>
          </a:xfrm>
          <a:prstGeom prst="rect">
            <a:avLst/>
          </a:prstGeom>
          <a:solidFill>
            <a:srgbClr val="FFFF00"/>
          </a:solidFill>
        </p:spPr>
      </p:pic>
      <p:sp>
        <p:nvSpPr>
          <p:cNvPr id="97303" name="Rectangle 23">
            <a:extLst>
              <a:ext uri="{FF2B5EF4-FFF2-40B4-BE49-F238E27FC236}">
                <a16:creationId xmlns:a16="http://schemas.microsoft.com/office/drawing/2014/main" id="{E7F3DCCD-9D91-47BF-B126-FADDB6B35319}"/>
              </a:ext>
            </a:extLst>
          </p:cNvPr>
          <p:cNvSpPr>
            <a:spLocks noChangeArrowheads="1"/>
          </p:cNvSpPr>
          <p:nvPr/>
        </p:nvSpPr>
        <p:spPr bwMode="auto">
          <a:xfrm>
            <a:off x="323850" y="5949950"/>
            <a:ext cx="82804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4400">
                <a:solidFill>
                  <a:schemeClr val="tx2"/>
                </a:solidFill>
                <a:effectLst>
                  <a:outerShdw blurRad="38100" dist="38100" dir="2700000" algn="tl">
                    <a:srgbClr val="000000"/>
                  </a:outerShdw>
                </a:effectLst>
                <a:latin typeface="Tahoma" panose="020B0604030504040204" pitchFamily="34" charset="0"/>
              </a:defRPr>
            </a:lvl1pPr>
            <a:lvl2pPr algn="ctr">
              <a:defRPr sz="4400">
                <a:solidFill>
                  <a:schemeClr val="tx2"/>
                </a:solidFill>
                <a:effectLst>
                  <a:outerShdw blurRad="38100" dist="38100" dir="2700000" algn="tl">
                    <a:srgbClr val="000000"/>
                  </a:outerShdw>
                </a:effectLst>
                <a:latin typeface="Tahoma" panose="020B0604030504040204" pitchFamily="34" charset="0"/>
              </a:defRPr>
            </a:lvl2pPr>
            <a:lvl3pPr algn="ctr">
              <a:defRPr sz="4400">
                <a:solidFill>
                  <a:schemeClr val="tx2"/>
                </a:solidFill>
                <a:effectLst>
                  <a:outerShdw blurRad="38100" dist="38100" dir="2700000" algn="tl">
                    <a:srgbClr val="000000"/>
                  </a:outerShdw>
                </a:effectLst>
                <a:latin typeface="Tahoma" panose="020B0604030504040204" pitchFamily="34" charset="0"/>
              </a:defRPr>
            </a:lvl3pPr>
            <a:lvl4pPr algn="ctr">
              <a:defRPr sz="4400">
                <a:solidFill>
                  <a:schemeClr val="tx2"/>
                </a:solidFill>
                <a:effectLst>
                  <a:outerShdw blurRad="38100" dist="38100" dir="2700000" algn="tl">
                    <a:srgbClr val="000000"/>
                  </a:outerShdw>
                </a:effectLst>
                <a:latin typeface="Tahoma" panose="020B0604030504040204" pitchFamily="34" charset="0"/>
              </a:defRPr>
            </a:lvl4pPr>
            <a:lvl5pPr algn="ctr">
              <a:defRPr sz="4400">
                <a:solidFill>
                  <a:schemeClr val="tx2"/>
                </a:solidFill>
                <a:effectLst>
                  <a:outerShdw blurRad="38100" dist="38100" dir="2700000" algn="tl">
                    <a:srgbClr val="000000"/>
                  </a:outerShdw>
                </a:effectLst>
                <a:latin typeface="Tahoma" panose="020B060403050404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a:lstStyle>
          <a:p>
            <a:pPr algn="l"/>
            <a:r>
              <a:rPr lang="cs-CZ" altLang="cs-CZ" sz="2400">
                <a:effectLst/>
                <a:latin typeface="Arial" panose="020B0604020202020204" pitchFamily="34" charset="0"/>
              </a:rPr>
              <a:t>Zrychlení harmonického pohybu je přímo úměrné výchylce a v každém okamžiku má opačný směr: </a:t>
            </a:r>
            <a:r>
              <a:rPr lang="cs-CZ" altLang="cs-CZ" sz="3200" b="1" i="1">
                <a:solidFill>
                  <a:srgbClr val="000000"/>
                </a:solidFill>
                <a:effectLst/>
                <a:latin typeface="Arial" panose="020B0604020202020204" pitchFamily="34" charset="0"/>
              </a:rPr>
              <a:t>a = - </a:t>
            </a:r>
            <a:r>
              <a:rPr lang="cs-CZ" altLang="cs-CZ" sz="3200" b="1" i="1">
                <a:solidFill>
                  <a:srgbClr val="000000"/>
                </a:solidFill>
                <a:effectLst/>
                <a:latin typeface="Arial" panose="020B0604020202020204" pitchFamily="34" charset="0"/>
                <a:sym typeface="Symbol" panose="05050102010706020507" pitchFamily="18" charset="2"/>
              </a:rPr>
              <a:t></a:t>
            </a:r>
            <a:r>
              <a:rPr lang="cs-CZ" altLang="cs-CZ" sz="3200" b="1" i="1" baseline="30000">
                <a:solidFill>
                  <a:srgbClr val="000000"/>
                </a:solidFill>
                <a:effectLst/>
                <a:latin typeface="Arial" panose="020B0604020202020204" pitchFamily="34" charset="0"/>
              </a:rPr>
              <a:t>2 </a:t>
            </a:r>
            <a:r>
              <a:rPr lang="cs-CZ" altLang="cs-CZ" sz="3200" b="1" i="1">
                <a:solidFill>
                  <a:srgbClr val="000000"/>
                </a:solidFill>
                <a:effectLst/>
                <a:latin typeface="Arial" panose="020B0604020202020204" pitchFamily="34" charset="0"/>
                <a:sym typeface="Symbol" panose="05050102010706020507" pitchFamily="18" charset="2"/>
              </a:rPr>
              <a:t></a:t>
            </a:r>
            <a:r>
              <a:rPr lang="cs-CZ" altLang="cs-CZ" sz="3200" b="1" i="1">
                <a:solidFill>
                  <a:srgbClr val="000000"/>
                </a:solidFill>
                <a:effectLst/>
                <a:latin typeface="Arial" panose="020B0604020202020204" pitchFamily="34" charset="0"/>
              </a:rPr>
              <a:t> y</a:t>
            </a:r>
          </a:p>
        </p:txBody>
      </p:sp>
    </p:spTree>
  </p:cSld>
  <p:clrMapOvr>
    <a:masterClrMapping/>
  </p:clrMapOvr>
</p:sld>
</file>

<file path=ppt/theme/theme1.xml><?xml version="1.0" encoding="utf-8"?>
<a:theme xmlns:a="http://schemas.openxmlformats.org/drawingml/2006/main" name="Textura">
  <a:themeElements>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Textura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a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a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a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a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a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a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a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Textured</Template>
  <TotalTime>1971</TotalTime>
  <Words>1096</Words>
  <Application>Microsoft Office PowerPoint</Application>
  <PresentationFormat>Předvádění na obrazovce (4:3)</PresentationFormat>
  <Paragraphs>268</Paragraphs>
  <Slides>66</Slides>
  <Notes>66</Notes>
  <HiddenSlides>0</HiddenSlides>
  <MMClips>0</MMClips>
  <ScaleCrop>false</ScaleCrop>
  <HeadingPairs>
    <vt:vector size="8" baseType="variant">
      <vt:variant>
        <vt:lpstr>Použitá písma</vt:lpstr>
      </vt:variant>
      <vt:variant>
        <vt:i4>5</vt:i4>
      </vt:variant>
      <vt:variant>
        <vt:lpstr>Motiv</vt:lpstr>
      </vt:variant>
      <vt:variant>
        <vt:i4>1</vt:i4>
      </vt:variant>
      <vt:variant>
        <vt:lpstr>Vložené servery OLE</vt:lpstr>
      </vt:variant>
      <vt:variant>
        <vt:i4>1</vt:i4>
      </vt:variant>
      <vt:variant>
        <vt:lpstr>Nadpisy snímků</vt:lpstr>
      </vt:variant>
      <vt:variant>
        <vt:i4>66</vt:i4>
      </vt:variant>
    </vt:vector>
  </HeadingPairs>
  <TitlesOfParts>
    <vt:vector size="73" baseType="lpstr">
      <vt:lpstr>Arial</vt:lpstr>
      <vt:lpstr>Tahoma</vt:lpstr>
      <vt:lpstr>Wingdings</vt:lpstr>
      <vt:lpstr>Symbol</vt:lpstr>
      <vt:lpstr>Times New Roman</vt:lpstr>
      <vt:lpstr>Textura</vt:lpstr>
      <vt:lpstr>Editor rovnic 3.0</vt:lpstr>
      <vt:lpstr>Mechanické kmitání  a vlnění</vt:lpstr>
      <vt:lpstr>Kmitání mechanického oscilátoru</vt:lpstr>
      <vt:lpstr>Prezentace aplikace PowerPoint</vt:lpstr>
      <vt:lpstr>Časový diagram kmitání</vt:lpstr>
      <vt:lpstr>Kmitavý pohyb</vt:lpstr>
      <vt:lpstr>Kinematika kmitavého pohybu</vt:lpstr>
      <vt:lpstr>Časový diagram kmitavého pohybu</vt:lpstr>
      <vt:lpstr>Okamžitá výchylka kmitavého pohybu</vt:lpstr>
      <vt:lpstr>Rychlost a zrychlení kmitavého pohybu</vt:lpstr>
      <vt:lpstr>Časové diagramy kinematických veličin</vt:lpstr>
      <vt:lpstr>Fáze kmitavého pohybu</vt:lpstr>
      <vt:lpstr>Fázový rozdíl</vt:lpstr>
      <vt:lpstr>Fázorový diagram</vt:lpstr>
      <vt:lpstr>Složené kmitání</vt:lpstr>
      <vt:lpstr>Superpozice dvou harmonických kmitání o stejné frekvenci</vt:lpstr>
      <vt:lpstr>Příklady složených kmitání  s různým fázovým rozdílem složek</vt:lpstr>
      <vt:lpstr>Časový diagram složeného kmitání  s různou frekvencí složek</vt:lpstr>
      <vt:lpstr>Časový diagram složeného kmitání  s blízkou frekvencí složek - rázy</vt:lpstr>
      <vt:lpstr>Dynamika kmitavého pohybu</vt:lpstr>
      <vt:lpstr>Prezentace aplikace PowerPoint</vt:lpstr>
      <vt:lpstr>Prezentace aplikace PowerPoint</vt:lpstr>
      <vt:lpstr>Prezentace aplikace PowerPoint</vt:lpstr>
      <vt:lpstr>Kyvadlo</vt:lpstr>
      <vt:lpstr>Přeměny energie v mechanickém oscilátoru</vt:lpstr>
      <vt:lpstr>Prezentace aplikace PowerPoint</vt:lpstr>
      <vt:lpstr>Prezentace aplikace PowerPoint</vt:lpstr>
      <vt:lpstr>Nucené kmitání mechanického oscilátoru</vt:lpstr>
      <vt:lpstr>Rezonanční křivka</vt:lpstr>
      <vt:lpstr>Mechanické vlnění</vt:lpstr>
      <vt:lpstr>Prezentace aplikace PowerPoint</vt:lpstr>
      <vt:lpstr>Mechanické vlnění</vt:lpstr>
      <vt:lpstr>Jestliže první kyvadlo vychýlíme a necháme ho volně kmitat, začnou postupně kmitat i ostatní kyvadla. Kmitání konstantní rychlostí v postupuje ve směru osy x. Vzniká postupné vlnění a rychlost v je rychlost šíření postupného vlnění. </vt:lpstr>
      <vt:lpstr>První kyvadlo vykonalo jeden kmit za dobu rovnou periodě kmitání T. Za tuto dobu se vlnění rozšířilo do vzdálenosti, kterou nazýváme vlnová délka λ.        Vlnová délka je vzdálenost dvou nejbližších bodů,  které kmitají se stejnou fází.</vt:lpstr>
      <vt:lpstr>Prezentace aplikace PowerPoint</vt:lpstr>
      <vt:lpstr>Prezentace aplikace PowerPoint</vt:lpstr>
      <vt:lpstr>Rovnice postupného vlnění</vt:lpstr>
      <vt:lpstr>Rovnice postupné vlny pro řadu bodů</vt:lpstr>
      <vt:lpstr>Interference vlnění</vt:lpstr>
      <vt:lpstr>Interference vlnění</vt:lpstr>
      <vt:lpstr>Interference vlnění</vt:lpstr>
      <vt:lpstr>Odraz vlnění v řadě bodů</vt:lpstr>
      <vt:lpstr>Stojaté vlnění</vt:lpstr>
      <vt:lpstr>Chvění</vt:lpstr>
      <vt:lpstr>Vlnění v izotropním prostředí</vt:lpstr>
      <vt:lpstr>Huygensův princip:</vt:lpstr>
      <vt:lpstr>Odraz vlnění od bodového zdroje</vt:lpstr>
      <vt:lpstr>Odraz rovinné vlnoplochy</vt:lpstr>
      <vt:lpstr>Zákon odrazu</vt:lpstr>
      <vt:lpstr>Lom vlnění</vt:lpstr>
      <vt:lpstr>Ohyb vlnění</vt:lpstr>
      <vt:lpstr>Zvukové vlnění</vt:lpstr>
      <vt:lpstr>Zvukové vlnění</vt:lpstr>
      <vt:lpstr>Zdroje zvuku</vt:lpstr>
      <vt:lpstr>Časové diagramy samohlásek</vt:lpstr>
      <vt:lpstr>Časové diagramy souhlásek</vt:lpstr>
      <vt:lpstr>Šíření zvuku</vt:lpstr>
      <vt:lpstr>Prezentace aplikace PowerPoint</vt:lpstr>
      <vt:lpstr>Charakteristika tónu</vt:lpstr>
      <vt:lpstr>Akustický výkon</vt:lpstr>
      <vt:lpstr>Intenzita zvuku I</vt:lpstr>
      <vt:lpstr>Hladina akustického výkonu Lw</vt:lpstr>
      <vt:lpstr>Prezentace aplikace PowerPoint</vt:lpstr>
      <vt:lpstr>Sluch</vt:lpstr>
      <vt:lpstr>Dopplerův jev</vt:lpstr>
      <vt:lpstr>Rázová vlna</vt:lpstr>
      <vt:lpstr>Prezentace aplikace PowerPoint</vt:lpstr>
    </vt:vector>
  </TitlesOfParts>
  <Company>Libor Lepík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Elektrický náboj  a  elektrické pole</dc:title>
  <dc:creator>Libor Lepík</dc:creator>
  <cp:lastModifiedBy>Jaromír Osčádal</cp:lastModifiedBy>
  <cp:revision>57</cp:revision>
  <dcterms:created xsi:type="dcterms:W3CDTF">2005-08-27T23:50:44Z</dcterms:created>
  <dcterms:modified xsi:type="dcterms:W3CDTF">2017-09-28T17:01:03Z</dcterms:modified>
</cp:coreProperties>
</file>