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4" r:id="rId6"/>
    <p:sldId id="257" r:id="rId7"/>
    <p:sldId id="261" r:id="rId8"/>
    <p:sldId id="285" r:id="rId9"/>
    <p:sldId id="299" r:id="rId10"/>
    <p:sldId id="262" r:id="rId11"/>
    <p:sldId id="263" r:id="rId12"/>
    <p:sldId id="265" r:id="rId13"/>
    <p:sldId id="303" r:id="rId14"/>
    <p:sldId id="305" r:id="rId15"/>
    <p:sldId id="307" r:id="rId16"/>
    <p:sldId id="304" r:id="rId17"/>
    <p:sldId id="308" r:id="rId18"/>
    <p:sldId id="317" r:id="rId19"/>
    <p:sldId id="309" r:id="rId20"/>
    <p:sldId id="302" r:id="rId21"/>
    <p:sldId id="284" r:id="rId22"/>
    <p:sldId id="314" r:id="rId23"/>
    <p:sldId id="286" r:id="rId24"/>
    <p:sldId id="310" r:id="rId25"/>
    <p:sldId id="311" r:id="rId26"/>
    <p:sldId id="313" r:id="rId27"/>
    <p:sldId id="287" r:id="rId28"/>
    <p:sldId id="312" r:id="rId29"/>
    <p:sldId id="301" r:id="rId30"/>
    <p:sldId id="277" r:id="rId31"/>
    <p:sldId id="315" r:id="rId32"/>
    <p:sldId id="316" r:id="rId33"/>
    <p:sldId id="278" r:id="rId34"/>
    <p:sldId id="283" r:id="rId35"/>
    <p:sldId id="318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5B32D1E-FEBE-4821-8692-5F48D77F0E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cs-CZ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A908D1D-6338-4315-A09B-7040BB884B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cs-CZ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7B036589-F248-4251-8A27-7083274D5FC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745F589B-B598-4539-B7C2-11AB3D0F66C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E0D3AAD5-C9DA-475C-916E-55895FDC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cs-CZ"/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32D12D45-C3BC-46D6-8F17-5AC8C8382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8A78A8-8E9E-4CA4-B4DF-5E33CC04851D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929476-C00B-4BAF-A573-564E94C6F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3447A-8EE6-4F97-AE4D-696D3B79CF62}" type="slidenum">
              <a:rPr lang="en-US" altLang="cs-CZ"/>
              <a:pPr/>
              <a:t>1</a:t>
            </a:fld>
            <a:endParaRPr lang="en-US" altLang="cs-CZ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46316685-CEF6-47AD-8089-CD95ED73F3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DE8223FA-485F-464D-84B2-460C8314C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78CF02-A2F2-4B44-8719-5EEE27872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D7514-70B4-456A-B2AE-B38C8812D591}" type="slidenum">
              <a:rPr lang="en-US" altLang="cs-CZ"/>
              <a:pPr/>
              <a:t>10</a:t>
            </a:fld>
            <a:endParaRPr lang="en-US" altLang="cs-CZ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B2DB86A2-3BE4-4BBD-8CE5-AD38A304CA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C351040-8603-41A4-ACCC-259E11FDB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3F3DCE-4169-4A62-89D5-7BDBADC3C5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2EF43-1E1F-45D8-B194-D8AC84800898}" type="slidenum">
              <a:rPr lang="en-US" altLang="cs-CZ"/>
              <a:pPr/>
              <a:t>11</a:t>
            </a:fld>
            <a:endParaRPr lang="en-US" altLang="cs-CZ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EBFB7FB6-E2F7-4466-900A-51B988B0E5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63A733A-99B3-44DD-AA34-010C0814A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0B3EAA-7343-423E-A02B-3FD0B9FB9A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784A8-B4C6-4AC5-9766-6F5622487D55}" type="slidenum">
              <a:rPr lang="en-US" altLang="cs-CZ"/>
              <a:pPr/>
              <a:t>12</a:t>
            </a:fld>
            <a:endParaRPr lang="en-US" altLang="cs-CZ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0619CA51-17B8-4E1A-98E1-C9271830FA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B586262-D65A-461E-83BF-2DC249AEE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FF5C81-38C3-481F-BD62-BF8F9F324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6A505-4473-4250-9145-05E1ED0EAE4D}" type="slidenum">
              <a:rPr lang="en-US" altLang="cs-CZ"/>
              <a:pPr/>
              <a:t>13</a:t>
            </a:fld>
            <a:endParaRPr lang="en-US" altLang="cs-CZ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7F4D042B-8B25-444A-803B-4D44CEDD77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166036F-5FD3-4B26-8BAA-91516C861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0365B1-11C1-4C6D-B5DF-5C766ABA6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D7438-66A9-4EB0-A768-7E59FB25A869}" type="slidenum">
              <a:rPr lang="en-US" altLang="cs-CZ"/>
              <a:pPr/>
              <a:t>14</a:t>
            </a:fld>
            <a:endParaRPr lang="en-US" altLang="cs-CZ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AA892D93-1958-45AF-9FA3-ED3AD996BA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900F0E5-C7B8-42F5-844E-6CEAE6FB6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1F8921-AE02-4370-8A5F-A152BFB933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85158-C200-4839-84F6-68AB343F58C9}" type="slidenum">
              <a:rPr lang="en-US" altLang="cs-CZ"/>
              <a:pPr/>
              <a:t>15</a:t>
            </a:fld>
            <a:endParaRPr lang="en-US" altLang="cs-CZ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AAC4DB2A-247D-48CC-ADF9-65272C4213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285A72BF-CAEE-4F3C-805D-56F3C1D20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6AFA16-D198-4D82-8C0C-27AE278C19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3A69B-D4C6-49BC-8400-F28CA4FBBAB2}" type="slidenum">
              <a:rPr lang="en-US" altLang="cs-CZ"/>
              <a:pPr/>
              <a:t>16</a:t>
            </a:fld>
            <a:endParaRPr lang="en-US" altLang="cs-CZ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F0EFC328-7FD9-4A05-BA4B-EADF0325B2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D89E409F-9AF7-4E26-8812-BCDD70A53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668353-2822-4159-A3B4-8BA18DE83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B864E-B70F-4F4F-BD4D-34C35C336533}" type="slidenum">
              <a:rPr lang="en-US" altLang="cs-CZ"/>
              <a:pPr/>
              <a:t>17</a:t>
            </a:fld>
            <a:endParaRPr lang="en-US" altLang="cs-CZ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802BCDDF-A392-45E1-89AB-D75C9A21BB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C427DF80-70EE-4331-BB4D-5CCEAF8E7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F9BAFB-4DD1-4851-83CB-293979653B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949EA-4C4D-409D-9956-B2F035C1D93A}" type="slidenum">
              <a:rPr lang="en-US" altLang="cs-CZ"/>
              <a:pPr/>
              <a:t>18</a:t>
            </a:fld>
            <a:endParaRPr lang="en-US" altLang="cs-CZ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EBA4F509-A02C-4070-A5E8-05C6C3C151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034EBE1-D96E-403A-9433-B7B717831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52F0B3-CC22-4192-BAA4-36457FE28B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661B1-5C56-4E88-97CC-A65BDD855B91}" type="slidenum">
              <a:rPr lang="en-US" altLang="cs-CZ"/>
              <a:pPr/>
              <a:t>19</a:t>
            </a:fld>
            <a:endParaRPr lang="en-US" altLang="cs-CZ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B28A3098-6596-4142-9FC5-D89F10533E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C36036E-ACAB-4C79-8C81-6403F4036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8EE2D1-7B7C-4D43-907D-6554223CD3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1CBFC-D354-44DE-9FB2-28AA0C3E54D1}" type="slidenum">
              <a:rPr lang="en-US" altLang="cs-CZ"/>
              <a:pPr/>
              <a:t>2</a:t>
            </a:fld>
            <a:endParaRPr lang="en-US" altLang="cs-CZ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64F85DDA-8D34-40BC-A1EE-2BD9A57651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0535F3E0-1CA2-4B2F-9558-B561CD276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FB1FB7-1957-453C-92B1-02F815DA9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3933D-0E59-4918-9B37-E753C4162AD8}" type="slidenum">
              <a:rPr lang="en-US" altLang="cs-CZ"/>
              <a:pPr/>
              <a:t>20</a:t>
            </a:fld>
            <a:endParaRPr lang="en-US" altLang="cs-CZ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1067F216-5AAE-4305-B71F-379FF190DC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CBDD48E-CC5C-458D-9595-DE885A7B4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57CAA9-421B-4E43-9F68-9D3A73A2E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C60F6-62B5-4147-B133-10A7A41F1DA8}" type="slidenum">
              <a:rPr lang="en-US" altLang="cs-CZ"/>
              <a:pPr/>
              <a:t>21</a:t>
            </a:fld>
            <a:endParaRPr lang="en-US" altLang="cs-CZ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2F6C0035-16F3-4C61-8992-EA454D519D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186C48E-C2E5-4899-B4E2-EFE20BCD5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F72C0F-239D-4DE7-BC4F-DAF78F5666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575CC-6425-44A5-AE45-9ABF0DEA9B7D}" type="slidenum">
              <a:rPr lang="en-US" altLang="cs-CZ"/>
              <a:pPr/>
              <a:t>22</a:t>
            </a:fld>
            <a:endParaRPr lang="en-US" altLang="cs-CZ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B277226D-357F-45DC-9363-16304B637E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7BB7FEB7-F8FF-42EF-9977-B70C266F6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FACBB1-B9BB-4352-8639-1769054FF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21BB2-F977-4398-A1D8-BF8E7B5DB6E1}" type="slidenum">
              <a:rPr lang="en-US" altLang="cs-CZ"/>
              <a:pPr/>
              <a:t>23</a:t>
            </a:fld>
            <a:endParaRPr lang="en-US" altLang="cs-CZ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20E31AB5-A5D1-44C3-9890-C9E16C62AB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D656E7EC-DF8A-4E2B-B398-AF7D8A6DA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024722-B829-49BF-AAB9-AF519DB7B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4D690-820F-4723-9762-D44886B4B9EF}" type="slidenum">
              <a:rPr lang="en-US" altLang="cs-CZ"/>
              <a:pPr/>
              <a:t>24</a:t>
            </a:fld>
            <a:endParaRPr lang="en-US" altLang="cs-CZ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BD6D8139-90F4-4CCA-B015-7C3C9DF969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0C72B55-5416-4E5D-B270-B74CDD242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46E390-CCE9-4672-ACD2-3690FE525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9D589-BCD1-4B80-9A95-8E32FB9EDDD4}" type="slidenum">
              <a:rPr lang="en-US" altLang="cs-CZ"/>
              <a:pPr/>
              <a:t>25</a:t>
            </a:fld>
            <a:endParaRPr lang="en-US" altLang="cs-CZ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6CF82653-CAD5-4BD8-8043-351E56694D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7040BBB-A9EE-49D7-8B7F-7C57C83E2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D37DB7-B383-40E7-899E-7034B40DF0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71BA9-21C3-4044-AC73-4E4B39FE09BB}" type="slidenum">
              <a:rPr lang="en-US" altLang="cs-CZ"/>
              <a:pPr/>
              <a:t>26</a:t>
            </a:fld>
            <a:endParaRPr lang="en-US" altLang="cs-CZ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D2185675-C5FD-4FC3-B732-2D9F60EAFB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18E93C15-80BF-46AF-B7C8-B34877696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928156-C3E6-4B32-BA93-0BE45B90A5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6C818-9889-44FA-921E-10374DE3EDAD}" type="slidenum">
              <a:rPr lang="en-US" altLang="cs-CZ"/>
              <a:pPr/>
              <a:t>27</a:t>
            </a:fld>
            <a:endParaRPr lang="en-US" altLang="cs-CZ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36B7C9BC-6D37-4604-80D2-86D1A31E63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0B678C88-5878-4686-BCDC-954D59039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885F44-A5AF-409D-AC8D-2160C6911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A4116-920D-4BEE-BCB6-9EC92343959A}" type="slidenum">
              <a:rPr lang="en-US" altLang="cs-CZ"/>
              <a:pPr/>
              <a:t>28</a:t>
            </a:fld>
            <a:endParaRPr lang="en-US" altLang="cs-CZ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3A677E92-CFFD-4546-AD23-A8DBC3ADE9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8D88DDE-E0B4-492F-9402-7E6D5C197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5D3E44-6CED-41AE-AF5A-F6F768D032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B3BAA-BE50-4520-8C86-23CC52651EAA}" type="slidenum">
              <a:rPr lang="en-US" altLang="cs-CZ"/>
              <a:pPr/>
              <a:t>29</a:t>
            </a:fld>
            <a:endParaRPr lang="en-US" altLang="cs-CZ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6DAF63C0-F0C5-48EC-A0A7-61140FFB53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6260B5B-6208-45A8-A026-C530EF6A8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297EB9-1C73-454F-80B6-010412A04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F042C-6DA3-4DEF-801C-F7DA201E3DBE}" type="slidenum">
              <a:rPr lang="en-US" altLang="cs-CZ"/>
              <a:pPr/>
              <a:t>3</a:t>
            </a:fld>
            <a:endParaRPr lang="en-US" altLang="cs-CZ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662429F8-A524-4F7F-A0CF-6EFB8C66F1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7A2CCCE1-FE41-474C-B6FD-F1D54620D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9A87B0-1E79-4FB3-B6E4-F49A208D5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47EBE-06F1-4B24-BA89-AC0D0A4E86C5}" type="slidenum">
              <a:rPr lang="en-US" altLang="cs-CZ"/>
              <a:pPr/>
              <a:t>30</a:t>
            </a:fld>
            <a:endParaRPr lang="en-US" altLang="cs-CZ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A347A582-D900-47A9-93BB-AD6C3EC42D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6029291-639E-4B95-9C66-E6E20DF49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AE36BA-8937-41C4-A1CF-7B0F610C0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DA2B9-E4D1-486A-9271-17A7DE10AE64}" type="slidenum">
              <a:rPr lang="en-US" altLang="cs-CZ"/>
              <a:pPr/>
              <a:t>31</a:t>
            </a:fld>
            <a:endParaRPr lang="en-US" altLang="cs-CZ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309E97F6-8043-48DD-87AB-7B26FE9E31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1F907DF-972D-4A90-9A1A-1AB9E8475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F1AA14-4AC6-49F7-92B8-4E52E882B3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781E9-BBDB-4D19-A772-68180842652A}" type="slidenum">
              <a:rPr lang="en-US" altLang="cs-CZ"/>
              <a:pPr/>
              <a:t>32</a:t>
            </a:fld>
            <a:endParaRPr lang="en-US" altLang="cs-CZ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7430766-1C93-4A72-97DD-1001D0BAD8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21FEF0A-9A7C-4A8C-A879-EAE5644D8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3503F6-538A-4181-930A-002409FED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2C516-FE89-4714-A0DC-C49E32B2877F}" type="slidenum">
              <a:rPr lang="en-US" altLang="cs-CZ"/>
              <a:pPr/>
              <a:t>33</a:t>
            </a:fld>
            <a:endParaRPr lang="en-US" altLang="cs-CZ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485B257A-2D12-45D0-9EF7-5F15ACC7FB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CA296F09-3634-4E71-9772-7A4C782F0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D9B4A5-EB9B-489B-AC3F-0ED4F7118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6F283-5409-4921-BEBB-E99218C25591}" type="slidenum">
              <a:rPr lang="en-US" altLang="cs-CZ"/>
              <a:pPr/>
              <a:t>34</a:t>
            </a:fld>
            <a:endParaRPr lang="en-US" altLang="cs-CZ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0163C413-0D98-444D-A396-24D7A489C3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C7B970E4-48F0-42A3-81BA-B28EBDFAB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78D3E3-46F2-4A4F-8C66-B0A9A93B6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2128F-E4B7-494F-93CE-24ABCD2A52BB}" type="slidenum">
              <a:rPr lang="en-US" altLang="cs-CZ"/>
              <a:pPr/>
              <a:t>35</a:t>
            </a:fld>
            <a:endParaRPr lang="en-US" altLang="cs-CZ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E9FE6B73-F632-47E6-A017-08AE32BEB2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E3623BC-7528-4120-894A-983DD23B9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90423E-1395-46C3-863B-842BFDECD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0460D-902C-4D11-BC9E-C92C23544215}" type="slidenum">
              <a:rPr lang="en-US" altLang="cs-CZ"/>
              <a:pPr/>
              <a:t>4</a:t>
            </a:fld>
            <a:endParaRPr lang="en-US" altLang="cs-CZ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F1051C4-8949-4A76-AF20-AD1A2DA889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41C13C2-2CAC-46FA-9DEE-EE06D592C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F60986-FB81-4C73-BE49-45BDA6DCE0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DEB73-9C41-4DE3-A0A2-900D350A2CD4}" type="slidenum">
              <a:rPr lang="en-US" altLang="cs-CZ"/>
              <a:pPr/>
              <a:t>5</a:t>
            </a:fld>
            <a:endParaRPr lang="en-US" altLang="cs-CZ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808C4704-DE7D-4E34-9737-A06FE5C1FE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015A845-2C1C-4AE7-8227-4977FC37D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735CA5-3B48-41D2-A73F-C14AB7198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2C2DB-67A5-49FD-AC98-26ABE024368E}" type="slidenum">
              <a:rPr lang="en-US" altLang="cs-CZ"/>
              <a:pPr/>
              <a:t>6</a:t>
            </a:fld>
            <a:endParaRPr lang="en-US" altLang="cs-CZ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925550E5-7BFC-4F16-9F6D-3045FE8612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D4F1B0C-2120-4AC4-9F7E-E620BEFEC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D35D0C-7477-4C65-A5D6-0C00F7676B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41FD3-108D-4EFD-B64D-8D4AB1175C63}" type="slidenum">
              <a:rPr lang="en-US" altLang="cs-CZ"/>
              <a:pPr/>
              <a:t>7</a:t>
            </a:fld>
            <a:endParaRPr lang="en-US" altLang="cs-CZ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72756A38-4E54-47E1-8EDA-5C8C1C607E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E50A7FE-FD9D-4F0A-9D46-88018E1A4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47D7E1-B1FD-42B6-BB5E-C7F6E6739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1AFE1-FB22-42B7-AB0D-F8FE5F3257FC}" type="slidenum">
              <a:rPr lang="en-US" altLang="cs-CZ"/>
              <a:pPr/>
              <a:t>8</a:t>
            </a:fld>
            <a:endParaRPr lang="en-US" altLang="cs-CZ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34470BBF-6616-4F1E-B5D4-FA2A6E28B2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34CA321-54BF-4C25-8CDB-7ADF6D104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270487-5263-4A4D-ADAD-522B7C6C3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1046E-EEDA-4262-B221-7BB818E48F54}" type="slidenum">
              <a:rPr lang="en-US" altLang="cs-CZ"/>
              <a:pPr/>
              <a:t>9</a:t>
            </a:fld>
            <a:endParaRPr lang="en-US" altLang="cs-CZ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902774DF-1965-43B2-9AAD-D939EDCAC4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57C25E14-B9D0-4BAB-B3ED-184955BD8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841D2-4F01-48F1-B544-EFB259323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FB5FE2-EEA6-4DF1-B724-23EEBFCC1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75F210-4BFB-4CF9-9517-7D6E70A4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2773B8-9F22-433D-9102-7D4CE9FE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5BE53-7ED1-419F-8E32-C8A14C1F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8550D-C6F0-4B6C-ADFC-11AEAE31DC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668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DC58E-1110-49B0-A9B8-EB7F0DFF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BEA759-807E-4034-8854-ED142D155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D42A54-7BFF-495F-B236-49E1D1CB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25E162-1642-4537-BD64-4850610D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84515B-14E3-41ED-9296-D435F0EB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E8D1F-3CE6-4612-B594-1EC5F1F355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300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BF84E7-A44A-4868-93A8-37C26D66A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5E62DC-D3D6-4C4B-83B9-8F188F2E1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5DB30B-CB95-4762-8FF4-79F724F4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934B92-618A-4C93-859B-3DEE8311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FC1C6E-E089-4EB9-A6DA-08A3576F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30A50-3E44-4BCE-8301-8FBF15161A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742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F2237-BECD-48A5-81C1-538A91C7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114456-896B-4FED-9896-D44C0E8F1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54A059-43D1-4889-9E52-365C67AC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AB8F9E-096E-4FFC-8CD5-5389AFAF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78CD61-E402-4DAF-9170-374B7165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F52F9-8C1C-48F9-AB0D-7340472B55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076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62BD6-2749-4FF2-B998-A33DEC22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4163D14-88BE-4B2B-99BA-A307E35E1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242233-09FE-4B34-B97A-1B740F16E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4CE8D7-3A45-45F8-9D36-EE96E2FF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B07532-8D50-4032-A21F-A99F6FBA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C2CF5-582A-421A-A934-5B7250E174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59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2BD8F-67EA-443C-9D2E-87D8A41B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015B67-08FB-4521-B9DE-896C5C8A3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76D8C5-7C56-4013-BEEC-634F30B01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6F46DC-08FA-4B4E-8623-009DC36D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AB1512-7474-43AC-9AEC-29CF620B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08E6EB-93E5-45E0-A923-8CA8C784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F3B2F-B9E5-439C-8328-BE3B2935F8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958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F63D2-95CC-42CD-A7AD-F00D2C4C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0152101-DE8F-449C-B8DC-CF5A4488F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D1FCBA6-D703-43C1-92EA-6B0C32236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D0D9C12-E453-4F05-B8FB-32D6B3218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1B3C5DD-01A0-4F78-99C7-85F35AE08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7AA959-C9A8-4F77-9490-1C1663C5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D7FFFEF-4A85-48CC-B761-16A3E178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8A2166B-6D73-4F22-AEEB-794944B6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0198E-C47F-4AF1-BD23-36A635DBBE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958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B6D7F-EE2C-4640-B61D-5C19708F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B60C53-F1CE-4272-B94E-C208B652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3EA1DD-AC65-4A44-8952-7380B897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E09F2F-450E-4BCC-A2A3-C5DD5787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A8-E53E-484F-B8E1-23A99F3A6B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0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A569C7B-486F-43E2-8DD9-37CF241E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C131592-05DC-439B-B8C5-27D22BA5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885B6C-06F4-461B-9DDC-145A041D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A2AFE-6C2A-4527-B7C3-70A90EF221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42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C5F50-09A6-4E4A-BC3A-1076A851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FC8B0B-B1D9-4798-8714-39BDC2DD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B61C72-B64B-47A6-9C1D-2BB7E218C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BA94DE-E673-48AF-A8EC-EC0FA8A0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E83DCD-B191-483B-8D35-90C047C80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80807B-7665-4C6F-A75A-1C6726EB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F3F05-2C32-412E-AAB1-0979C2A3E0F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656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712BE-37E5-4BBE-9A91-E9F06B6D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1E483D7-FC08-4AFD-B165-2D0662539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31E5B03-8A0D-4002-B791-D6753BD54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0FB297-9FD1-4427-A548-7A0B6F28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E59E13-E59B-447E-B885-23C8C089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5C629C-542E-4D05-9171-878FF62A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A289E-F2AC-4DFD-870A-7133AEBA91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229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A8083B0-9726-4B1F-AAA8-F8744090E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F1F6F4-FAB5-4317-A3DC-5C598879A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48D9FB-CC13-4EFA-9B53-A9F0DDBA70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5EB1FA-7B1B-4FF1-8D1E-AC414F02FF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97541E-6C97-4534-A76D-83C53DDC66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872A59-C236-4EB4-BCFA-C916C169C38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6.bin"/><Relationship Id="rId4" Type="http://schemas.openxmlformats.org/officeDocument/2006/relationships/hyperlink" Target="http://www.michaelbach.de/ot/col_lilacChaser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png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bach.de/ot/lum_white-illusion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hyperlink" Target="http://www.michaelbach.de/ot/lum_adelson-plaid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hyperlink" Target="http://www.michaelbach.de/ot/lum_adelson_check_shadow/index.html" TargetMode="Externa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hyperlink" Target="http://www.michaelbach.de/ot/mot_feet_lin/index.html" TargetMode="Externa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quick.cz/iveta_kulhava/fpAnimswapImgFP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quick.cz/iveta_kulhava/fpAnimswapImgFP3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faculty.washington.edu/chudler/linebs.gif" TargetMode="Externa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5B6B39B-6197-411D-851C-5BBE68AEB8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anchor="ctr"/>
          <a:lstStyle/>
          <a:p>
            <a:r>
              <a:rPr lang="cs-CZ" altLang="cs-CZ" sz="4400"/>
              <a:t>Zrak a optické klamy</a:t>
            </a:r>
          </a:p>
        </p:txBody>
      </p:sp>
      <p:graphicFrame>
        <p:nvGraphicFramePr>
          <p:cNvPr id="2064" name="Object 16">
            <a:extLst>
              <a:ext uri="{FF2B5EF4-FFF2-40B4-BE49-F238E27FC236}">
                <a16:creationId xmlns:a16="http://schemas.microsoft.com/office/drawing/2014/main" id="{88CF3C3D-E619-4134-95CE-7F027D196E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1447800"/>
          <a:ext cx="6629400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Rastrový obrázek" r:id="rId4" imgW="7542857" imgH="5609524" progId="Paint.Picture">
                  <p:embed/>
                </p:oleObj>
              </mc:Choice>
              <mc:Fallback>
                <p:oleObj name="Rastrový obrázek" r:id="rId4" imgW="7542857" imgH="5609524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6629400" cy="492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5DC2503-85BD-4CA5-B629-1B2027496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Adaptace v barvách …</a:t>
            </a:r>
            <a:endParaRPr lang="en-US" altLang="cs-CZ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1E5DE0E-F611-47B2-BFC9-2C3D6C47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9299C601-D8BA-41A1-8B40-81D88E41C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486400"/>
            <a:ext cx="588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hlinkClick r:id="rId4"/>
              </a:rPr>
              <a:t>http://www.michaelbach.de/ot/col_lilacChaser/index.html</a:t>
            </a:r>
            <a:endParaRPr lang="cs-CZ" altLang="cs-CZ"/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A5BB9177-3D49-4DA3-B0C6-7A31725D4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674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Vysvětlení: domácí úkol</a:t>
            </a:r>
          </a:p>
        </p:txBody>
      </p:sp>
      <p:graphicFrame>
        <p:nvGraphicFramePr>
          <p:cNvPr id="9224" name="Object 8">
            <a:extLst>
              <a:ext uri="{FF2B5EF4-FFF2-40B4-BE49-F238E27FC236}">
                <a16:creationId xmlns:a16="http://schemas.microsoft.com/office/drawing/2014/main" id="{1B0256EE-9F26-43BB-936C-B0AEA6010E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333500"/>
          <a:ext cx="4267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Rastrový obrázek" r:id="rId5" imgW="4266667" imgH="4191585" progId="Paint.Picture">
                  <p:embed/>
                </p:oleObj>
              </mc:Choice>
              <mc:Fallback>
                <p:oleObj name="Rastrový obrázek" r:id="rId5" imgW="4266667" imgH="4191585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333500"/>
                        <a:ext cx="4267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62F2156-ED7F-4841-A756-A435100D2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Kontrast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8A48A08-97FC-42E9-A656-F971F747A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cs-CZ" altLang="cs-CZ"/>
              <a:t>Rozhraní světlé / tmavé</a:t>
            </a:r>
          </a:p>
          <a:p>
            <a:r>
              <a:rPr lang="cs-CZ" altLang="cs-CZ"/>
              <a:t>„Počítání“ světlosti vnímaného bodu podle světlosti okolí:</a:t>
            </a:r>
            <a:endParaRPr lang="en-US" altLang="cs-CZ"/>
          </a:p>
        </p:txBody>
      </p:sp>
      <p:graphicFrame>
        <p:nvGraphicFramePr>
          <p:cNvPr id="10245" name="Object 5">
            <a:extLst>
              <a:ext uri="{FF2B5EF4-FFF2-40B4-BE49-F238E27FC236}">
                <a16:creationId xmlns:a16="http://schemas.microsoft.com/office/drawing/2014/main" id="{CB667D45-204A-4743-BDD1-264658F51D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200400"/>
          <a:ext cx="6629400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0" name="Rastrový obrázek" r:id="rId4" imgW="4505954" imgH="2161905" progId="Paint.Picture">
                  <p:embed/>
                </p:oleObj>
              </mc:Choice>
              <mc:Fallback>
                <p:oleObj name="Rastrový obrázek" r:id="rId4" imgW="4505954" imgH="216190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00400"/>
                        <a:ext cx="6629400" cy="318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3C486A8-E516-4D50-B750-C514E0F0E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9B5CE0E-DAD8-4B17-86B7-E95B514C8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FB8F31F4-DA0D-49E1-AFD5-B5338CDB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6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2294" name="Picture 6" descr="Gradient">
            <a:extLst>
              <a:ext uri="{FF2B5EF4-FFF2-40B4-BE49-F238E27FC236}">
                <a16:creationId xmlns:a16="http://schemas.microsoft.com/office/drawing/2014/main" id="{21E5925E-3A80-4654-AD51-6062D11C6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Rectangle 7">
            <a:extLst>
              <a:ext uri="{FF2B5EF4-FFF2-40B4-BE49-F238E27FC236}">
                <a16:creationId xmlns:a16="http://schemas.microsoft.com/office/drawing/2014/main" id="{43460249-D451-4D3F-838F-8FE6B8959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664E4518-BA8A-4440-B370-EDCA789A2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5A9F3D2E-9D4B-4FF2-92A7-5095E2C24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457200" cy="2438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D99B8E47-0CD4-4163-B873-8EA6717F2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286000"/>
            <a:ext cx="457200" cy="2438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8" name="Object 4">
            <a:extLst>
              <a:ext uri="{FF2B5EF4-FFF2-40B4-BE49-F238E27FC236}">
                <a16:creationId xmlns:a16="http://schemas.microsoft.com/office/drawing/2014/main" id="{246CC484-FBD0-4DD4-99FD-88E0CBDCC5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0"/>
          <a:ext cx="7086600" cy="671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Rastrový obrázek" r:id="rId4" imgW="4229690" imgH="4009524" progId="Paint.Picture">
                  <p:embed/>
                </p:oleObj>
              </mc:Choice>
              <mc:Fallback>
                <p:oleObj name="Rastrový obrázek" r:id="rId4" imgW="4229690" imgH="400952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0"/>
                        <a:ext cx="7086600" cy="671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015274D-BBDE-452F-BFC9-B6D04F544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D3320D2-C2E7-41E9-8847-BC6624FBD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16C62716-F166-424C-B67C-934259CAE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193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3FB56351-51B1-4AED-BFA6-9525E74E3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1938"/>
            <a:ext cx="82296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5740AC3-77B7-4DBD-925B-A5F3D0C0C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77BD079-D13F-4540-9203-75AAA50AA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graphicFrame>
        <p:nvGraphicFramePr>
          <p:cNvPr id="61444" name="Object 4">
            <a:extLst>
              <a:ext uri="{FF2B5EF4-FFF2-40B4-BE49-F238E27FC236}">
                <a16:creationId xmlns:a16="http://schemas.microsoft.com/office/drawing/2014/main" id="{82F8B395-A60A-449D-A416-5F0D1E01A1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81000"/>
          <a:ext cx="6019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Rastrový obrázek" r:id="rId4" imgW="2762636" imgH="2762636" progId="Paint.Picture">
                  <p:embed/>
                </p:oleObj>
              </mc:Choice>
              <mc:Fallback>
                <p:oleObj name="Rastrový obrázek" r:id="rId4" imgW="2762636" imgH="276263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"/>
                        <a:ext cx="60198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>
            <a:extLst>
              <a:ext uri="{FF2B5EF4-FFF2-40B4-BE49-F238E27FC236}">
                <a16:creationId xmlns:a16="http://schemas.microsoft.com/office/drawing/2014/main" id="{09F97609-BC00-4E7C-BFAC-B2BC65C91B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81000"/>
          <a:ext cx="5999163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Rastrový obrázek" r:id="rId6" imgW="2752381" imgH="2762636" progId="Paint.Picture">
                  <p:embed/>
                </p:oleObj>
              </mc:Choice>
              <mc:Fallback>
                <p:oleObj name="Rastrový obrázek" r:id="rId6" imgW="2752381" imgH="276263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"/>
                        <a:ext cx="5999163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6E09B5D-DCEC-4C17-9D35-5548EB9C4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Další ale …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6B4C018-0FCA-4B52-94C5-975F291F7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1800">
                <a:hlinkClick r:id="rId3"/>
              </a:rPr>
              <a:t>http://www.michaelbach.de/ot/lum_white-illusion/index.html</a:t>
            </a:r>
            <a:endParaRPr lang="cs-CZ" altLang="cs-CZ" sz="1800"/>
          </a:p>
        </p:txBody>
      </p:sp>
      <p:pic>
        <p:nvPicPr>
          <p:cNvPr id="58373" name="Picture 5" descr="e">
            <a:extLst>
              <a:ext uri="{FF2B5EF4-FFF2-40B4-BE49-F238E27FC236}">
                <a16:creationId xmlns:a16="http://schemas.microsoft.com/office/drawing/2014/main" id="{5657D271-68F1-46A4-B087-FDE8C815E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858000" cy="4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29F67F2D-4249-4E25-A1E3-C9878C0EF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Kontrast a 3D</a:t>
            </a:r>
          </a:p>
        </p:txBody>
      </p:sp>
      <p:graphicFrame>
        <p:nvGraphicFramePr>
          <p:cNvPr id="62468" name="Object 4">
            <a:extLst>
              <a:ext uri="{FF2B5EF4-FFF2-40B4-BE49-F238E27FC236}">
                <a16:creationId xmlns:a16="http://schemas.microsoft.com/office/drawing/2014/main" id="{BCA1F4F6-B120-435F-AB33-9D68D30168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1628775"/>
          <a:ext cx="490537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Rastrový obrázek" r:id="rId4" imgW="4904762" imgH="3885714" progId="Paint.Picture">
                  <p:embed/>
                </p:oleObj>
              </mc:Choice>
              <mc:Fallback>
                <p:oleObj name="Rastrový obrázek" r:id="rId4" imgW="4904762" imgH="388571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628775"/>
                        <a:ext cx="4905375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9" name="Text Box 5">
            <a:extLst>
              <a:ext uri="{FF2B5EF4-FFF2-40B4-BE49-F238E27FC236}">
                <a16:creationId xmlns:a16="http://schemas.microsoft.com/office/drawing/2014/main" id="{2EC53A95-D87D-4D5F-8B9B-E10BA3B31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7315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hlinkClick r:id="rId6"/>
              </a:rPr>
              <a:t>http://www.michaelbach.de/ot/lum_adelson_check_shadow/index.html</a:t>
            </a:r>
            <a:endParaRPr lang="cs-CZ" altLang="cs-CZ"/>
          </a:p>
          <a:p>
            <a:pPr>
              <a:spcBef>
                <a:spcPct val="50000"/>
              </a:spcBef>
            </a:pPr>
            <a:r>
              <a:rPr lang="cs-CZ" altLang="cs-CZ">
                <a:hlinkClick r:id="rId7"/>
              </a:rPr>
              <a:t>http://www.michaelbach.de/ot/lum_adelson-plaid/index.html</a:t>
            </a:r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0105C67-4BCA-4BBE-90CA-B30DF9988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E6CCE01-1036-478A-9432-3AFD4A46B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pic>
        <p:nvPicPr>
          <p:cNvPr id="72708" name="Picture 4" descr="OK_Kulicky">
            <a:extLst>
              <a:ext uri="{FF2B5EF4-FFF2-40B4-BE49-F238E27FC236}">
                <a16:creationId xmlns:a16="http://schemas.microsoft.com/office/drawing/2014/main" id="{20A888EB-46F5-4806-86BB-0A9FE7A5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533400"/>
            <a:ext cx="55435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75B0702-A54D-40E7-B022-4ADE2542B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932F8F9-FC40-4DEB-AA12-292413C5F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graphicFrame>
        <p:nvGraphicFramePr>
          <p:cNvPr id="64516" name="Object 4">
            <a:extLst>
              <a:ext uri="{FF2B5EF4-FFF2-40B4-BE49-F238E27FC236}">
                <a16:creationId xmlns:a16="http://schemas.microsoft.com/office/drawing/2014/main" id="{90A65F1D-1B6C-4EBA-AA9A-48339E76C4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457200"/>
          <a:ext cx="3038475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name="Rastrový obrázek" r:id="rId4" imgW="3038095" imgH="3029373" progId="Paint.Picture">
                  <p:embed/>
                </p:oleObj>
              </mc:Choice>
              <mc:Fallback>
                <p:oleObj name="Rastrový obrázek" r:id="rId4" imgW="3038095" imgH="302937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3038475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>
            <a:extLst>
              <a:ext uri="{FF2B5EF4-FFF2-40B4-BE49-F238E27FC236}">
                <a16:creationId xmlns:a16="http://schemas.microsoft.com/office/drawing/2014/main" id="{236479BE-7D8C-42BD-BDDE-6BFCDBB24E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457200"/>
          <a:ext cx="304800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Rastrový obrázek" r:id="rId6" imgW="3048426" imgH="3029373" progId="Paint.Picture">
                  <p:embed/>
                </p:oleObj>
              </mc:Choice>
              <mc:Fallback>
                <p:oleObj name="Rastrový obrázek" r:id="rId6" imgW="3048426" imgH="302937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57200"/>
                        <a:ext cx="3048000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>
            <a:extLst>
              <a:ext uri="{FF2B5EF4-FFF2-40B4-BE49-F238E27FC236}">
                <a16:creationId xmlns:a16="http://schemas.microsoft.com/office/drawing/2014/main" id="{6F09262F-EA52-46D0-B84E-085AAF6998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3657600"/>
          <a:ext cx="3028950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Rastrový obrázek" r:id="rId8" imgW="3029373" imgH="3038095" progId="Paint.Picture">
                  <p:embed/>
                </p:oleObj>
              </mc:Choice>
              <mc:Fallback>
                <p:oleObj name="Rastrový obrázek" r:id="rId8" imgW="3029373" imgH="303809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57600"/>
                        <a:ext cx="3028950" cy="303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13599B1-29F8-433E-9C85-D0F6BFE4A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Jak funguje oko – anatomie </a:t>
            </a:r>
          </a:p>
        </p:txBody>
      </p:sp>
      <p:pic>
        <p:nvPicPr>
          <p:cNvPr id="5125" name="Picture 5" descr="glossary0005">
            <a:extLst>
              <a:ext uri="{FF2B5EF4-FFF2-40B4-BE49-F238E27FC236}">
                <a16:creationId xmlns:a16="http://schemas.microsoft.com/office/drawing/2014/main" id="{B254292C-A305-4A37-99B6-C44D4A9A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191000" cy="41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6" name="Object 6">
            <a:extLst>
              <a:ext uri="{FF2B5EF4-FFF2-40B4-BE49-F238E27FC236}">
                <a16:creationId xmlns:a16="http://schemas.microsoft.com/office/drawing/2014/main" id="{645F819C-7579-4651-AE2A-839033FB8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2427288"/>
          <a:ext cx="4221163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Rastrový obrázek" r:id="rId5" imgW="5896798" imgH="5858693" progId="Paint.Picture">
                  <p:embed/>
                </p:oleObj>
              </mc:Choice>
              <mc:Fallback>
                <p:oleObj name="Rastrový obrázek" r:id="rId5" imgW="5896798" imgH="585869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27288"/>
                        <a:ext cx="4221163" cy="419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5" name="Object 5">
            <a:extLst>
              <a:ext uri="{FF2B5EF4-FFF2-40B4-BE49-F238E27FC236}">
                <a16:creationId xmlns:a16="http://schemas.microsoft.com/office/drawing/2014/main" id="{2993BAD7-68C5-46C4-81DC-1C16B0713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838200"/>
          <a:ext cx="5943600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Rastrový obrázek" r:id="rId4" imgW="3943901" imgH="1933333" progId="Paint.Picture">
                  <p:embed/>
                </p:oleObj>
              </mc:Choice>
              <mc:Fallback>
                <p:oleObj name="Rastrový obrázek" r:id="rId4" imgW="3943901" imgH="193333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838200"/>
                        <a:ext cx="5943600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Text Box 6">
            <a:extLst>
              <a:ext uri="{FF2B5EF4-FFF2-40B4-BE49-F238E27FC236}">
                <a16:creationId xmlns:a16="http://schemas.microsoft.com/office/drawing/2014/main" id="{32A593E4-7478-4242-A59A-A0F5BFB4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244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hlinkClick r:id="rId6"/>
              </a:rPr>
              <a:t>http://www.michaelbach.de/ot/mot_feet_lin/index.html</a:t>
            </a:r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B73EACC-ED78-4A2A-8979-77F790C2B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Deformace tvarů a velikostí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7461DCCC-7240-49F5-A5E1-645AA312B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7892" name="Object 4">
            <a:extLst>
              <a:ext uri="{FF2B5EF4-FFF2-40B4-BE49-F238E27FC236}">
                <a16:creationId xmlns:a16="http://schemas.microsoft.com/office/drawing/2014/main" id="{F2BB61DC-C8A2-4BA6-A45C-3F9173620A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286000"/>
          <a:ext cx="8301038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Rastrový obrázek" r:id="rId4" imgW="3828571" imgH="1419048" progId="Paint.Picture">
                  <p:embed/>
                </p:oleObj>
              </mc:Choice>
              <mc:Fallback>
                <p:oleObj name="Rastrový obrázek" r:id="rId4" imgW="3828571" imgH="141904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301038" cy="307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OK_Poggendorf">
            <a:hlinkClick r:id="rId3"/>
            <a:extLst>
              <a:ext uri="{FF2B5EF4-FFF2-40B4-BE49-F238E27FC236}">
                <a16:creationId xmlns:a16="http://schemas.microsoft.com/office/drawing/2014/main" id="{1EC24C04-83B3-46FF-883B-A33A2FF39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20775"/>
            <a:ext cx="4857750" cy="46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08013E6-4726-4880-B69D-F3193BA3F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4BAAE21-9ADE-4C9F-8B0D-FE505CB99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pic>
        <p:nvPicPr>
          <p:cNvPr id="39941" name="Picture 5" descr="OK_Trojuhelnik">
            <a:hlinkClick r:id="rId3"/>
            <a:extLst>
              <a:ext uri="{FF2B5EF4-FFF2-40B4-BE49-F238E27FC236}">
                <a16:creationId xmlns:a16="http://schemas.microsoft.com/office/drawing/2014/main" id="{713CEA16-9A20-4D37-BD7B-5FCB7A3E9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0BAB298-4858-4125-A584-C87C8DB57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D98D444-4F2A-4596-8B3B-C80FAEC95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pic>
        <p:nvPicPr>
          <p:cNvPr id="65540" name="Picture 4" descr="k">
            <a:extLst>
              <a:ext uri="{FF2B5EF4-FFF2-40B4-BE49-F238E27FC236}">
                <a16:creationId xmlns:a16="http://schemas.microsoft.com/office/drawing/2014/main" id="{CE17A24A-0E6E-42EE-8E9E-0FD54D6F8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34963"/>
            <a:ext cx="6065837" cy="61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79F72478-62CF-4086-9355-7F204F650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D8AEA86-F7C8-4FC8-8A2C-5B07F63C2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C8012326-BFBA-46DA-8C31-4009A30FE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4D1F5ED5-F202-4F90-BBAB-88C0BE03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31641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7" name="Rectangle 7">
            <a:extLst>
              <a:ext uri="{FF2B5EF4-FFF2-40B4-BE49-F238E27FC236}">
                <a16:creationId xmlns:a16="http://schemas.microsoft.com/office/drawing/2014/main" id="{07EC1B39-6B90-4788-901E-07B6666B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66566" name="Picture 6">
            <a:extLst>
              <a:ext uri="{FF2B5EF4-FFF2-40B4-BE49-F238E27FC236}">
                <a16:creationId xmlns:a16="http://schemas.microsoft.com/office/drawing/2014/main" id="{D79B7377-FFE9-448F-A317-973B7B773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1143000"/>
            <a:ext cx="42037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68F370C4-1744-4290-BE54-CB306C675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5E544139-1007-4A5C-B300-A879F8F7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68612" name="Picture 4">
            <a:extLst>
              <a:ext uri="{FF2B5EF4-FFF2-40B4-BE49-F238E27FC236}">
                <a16:creationId xmlns:a16="http://schemas.microsoft.com/office/drawing/2014/main" id="{F2DA14B6-BC54-4918-BB59-EA2F7B159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6750"/>
            <a:ext cx="88392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5A35F31-702A-46B8-9265-B8B5094EF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36DC19A-7F18-4762-8F2C-64C9856D9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pic>
        <p:nvPicPr>
          <p:cNvPr id="40964" name="Picture 4" descr="e">
            <a:extLst>
              <a:ext uri="{FF2B5EF4-FFF2-40B4-BE49-F238E27FC236}">
                <a16:creationId xmlns:a16="http://schemas.microsoft.com/office/drawing/2014/main" id="{B6932D45-D9DC-4AF9-AE4B-9A9F1BCF9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6248400" cy="49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E2674DE-EFE6-43D3-8DF5-2C4C6B396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C139185-C5B1-4079-8F3F-453642716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pic>
        <p:nvPicPr>
          <p:cNvPr id="67588" name="Picture 4" descr="a">
            <a:extLst>
              <a:ext uri="{FF2B5EF4-FFF2-40B4-BE49-F238E27FC236}">
                <a16:creationId xmlns:a16="http://schemas.microsoft.com/office/drawing/2014/main" id="{3D0BD303-1549-40F1-BEF6-C5BD41C65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76738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>
            <a:extLst>
              <a:ext uri="{FF2B5EF4-FFF2-40B4-BE49-F238E27FC236}">
                <a16:creationId xmlns:a16="http://schemas.microsoft.com/office/drawing/2014/main" id="{F142E81A-506E-4A4A-9905-3E313F59F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1377950"/>
            <a:ext cx="9051925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79350">
            <a:spAutoFit/>
          </a:bodyPr>
          <a:lstStyle/>
          <a:p>
            <a:endParaRPr lang="cs-CZ"/>
          </a:p>
        </p:txBody>
      </p:sp>
      <p:pic>
        <p:nvPicPr>
          <p:cNvPr id="55302" name="Picture 6" descr="01">
            <a:extLst>
              <a:ext uri="{FF2B5EF4-FFF2-40B4-BE49-F238E27FC236}">
                <a16:creationId xmlns:a16="http://schemas.microsoft.com/office/drawing/2014/main" id="{194C96C1-3F7D-4F2A-B7C5-917571BD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85800"/>
            <a:ext cx="57753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DE00BCC-D260-42A0-BE27-95D8DF2C0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Slepá skvrna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EF81160-B9A0-4640-AD50-74C60728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75B73AC7-C48E-48C7-BBF3-EF0FC6A5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9145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>
            <a:extLst>
              <a:ext uri="{FF2B5EF4-FFF2-40B4-BE49-F238E27FC236}">
                <a16:creationId xmlns:a16="http://schemas.microsoft.com/office/drawing/2014/main" id="{38026BF0-9C02-4E7B-9155-ADFB34E67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6150" name="Picture 6" descr="http://faculty.washington.edu/chudler/linebs.gif">
            <a:extLst>
              <a:ext uri="{FF2B5EF4-FFF2-40B4-BE49-F238E27FC236}">
                <a16:creationId xmlns:a16="http://schemas.microsoft.com/office/drawing/2014/main" id="{DC60041F-B8CF-441E-A2DB-F8CE7892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792480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Oval 8">
            <a:extLst>
              <a:ext uri="{FF2B5EF4-FFF2-40B4-BE49-F238E27FC236}">
                <a16:creationId xmlns:a16="http://schemas.microsoft.com/office/drawing/2014/main" id="{4F20EFFA-F803-4F3D-B896-BB9527CF0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486400"/>
            <a:ext cx="685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03A4375-FB51-4F7F-B620-6521E3E77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Pohyb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67CAF85-FC5F-4AD8-8E2D-D34C803D1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pic>
        <p:nvPicPr>
          <p:cNvPr id="27652" name="Picture 4" descr="a">
            <a:extLst>
              <a:ext uri="{FF2B5EF4-FFF2-40B4-BE49-F238E27FC236}">
                <a16:creationId xmlns:a16="http://schemas.microsoft.com/office/drawing/2014/main" id="{604D60FD-F198-4E19-855C-9B32861CF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00113"/>
            <a:ext cx="5867400" cy="51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A55E9E8-163F-41F2-9844-CB778A67B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6558D24-5A2C-4E6B-9098-BF43A9466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pic>
        <p:nvPicPr>
          <p:cNvPr id="70660" name="Picture 4" descr="b">
            <a:extLst>
              <a:ext uri="{FF2B5EF4-FFF2-40B4-BE49-F238E27FC236}">
                <a16:creationId xmlns:a16="http://schemas.microsoft.com/office/drawing/2014/main" id="{08B038ED-7A3E-4C79-B625-EE898897B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2425"/>
            <a:ext cx="6324600" cy="60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07">
            <a:extLst>
              <a:ext uri="{FF2B5EF4-FFF2-40B4-BE49-F238E27FC236}">
                <a16:creationId xmlns:a16="http://schemas.microsoft.com/office/drawing/2014/main" id="{1D8F6F82-854E-45AB-AFA5-D29DEEBF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1038"/>
            <a:ext cx="754380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F3723C1-AF25-4AB1-AD09-C15BC64B3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E907C4A-7F40-4305-8C0B-C2928FD1F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FA0369D9-14F2-47B7-8D63-436E5EF3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51476D57-3734-468D-9FA8-A5BAB0F55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620713"/>
          <a:ext cx="8201025" cy="560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Rastrový obrázek" r:id="rId4" imgW="7400000" imgH="5057143" progId="Paint.Picture">
                  <p:embed/>
                </p:oleObj>
              </mc:Choice>
              <mc:Fallback>
                <p:oleObj name="Rastrový obrázek" r:id="rId4" imgW="7400000" imgH="505714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20713"/>
                        <a:ext cx="8201025" cy="560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8837C65-8C9D-45E9-B3FF-4AD26104F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E823D13-64F4-4F54-8616-203352D83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323E2072-AE2D-450F-96F5-7DD62CF0A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5844" name="Object 4">
            <a:extLst>
              <a:ext uri="{FF2B5EF4-FFF2-40B4-BE49-F238E27FC236}">
                <a16:creationId xmlns:a16="http://schemas.microsoft.com/office/drawing/2014/main" id="{027583EA-CB64-4700-AAB1-9A8FCAD045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0"/>
          <a:ext cx="3673475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Rastrový obrázek" r:id="rId4" imgW="2066667" imgH="2000000" progId="Paint.Picture">
                  <p:embed/>
                </p:oleObj>
              </mc:Choice>
              <mc:Fallback>
                <p:oleObj name="Rastrový obrázek" r:id="rId4" imgW="2066667" imgH="200000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0"/>
                        <a:ext cx="3673475" cy="355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>
            <a:extLst>
              <a:ext uri="{FF2B5EF4-FFF2-40B4-BE49-F238E27FC236}">
                <a16:creationId xmlns:a16="http://schemas.microsoft.com/office/drawing/2014/main" id="{01DB2D04-640C-4196-AC3A-45BC49EB18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267075"/>
          <a:ext cx="3657600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Rastrový obrázek" r:id="rId6" imgW="2104762" imgH="2066667" progId="Paint.Picture">
                  <p:embed/>
                </p:oleObj>
              </mc:Choice>
              <mc:Fallback>
                <p:oleObj name="Rastrový obrázek" r:id="rId6" imgW="2104762" imgH="20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67075"/>
                        <a:ext cx="3657600" cy="359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7">
            <a:extLst>
              <a:ext uri="{FF2B5EF4-FFF2-40B4-BE49-F238E27FC236}">
                <a16:creationId xmlns:a16="http://schemas.microsoft.com/office/drawing/2014/main" id="{F275F4E9-FD2D-496E-8028-B65BF88B36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3494088"/>
          <a:ext cx="3429000" cy="336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Rastrový obrázek" r:id="rId8" imgW="2000000" imgH="1961905" progId="Paint.Picture">
                  <p:embed/>
                </p:oleObj>
              </mc:Choice>
              <mc:Fallback>
                <p:oleObj name="Rastrový obrázek" r:id="rId8" imgW="2000000" imgH="1961905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494088"/>
                        <a:ext cx="3429000" cy="336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>
            <a:extLst>
              <a:ext uri="{FF2B5EF4-FFF2-40B4-BE49-F238E27FC236}">
                <a16:creationId xmlns:a16="http://schemas.microsoft.com/office/drawing/2014/main" id="{D0EB0755-01A2-4193-AF6F-8487DD46F0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4114800"/>
          <a:ext cx="2362200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Rastrový obrázek" r:id="rId10" imgW="1238423" imgH="1047619" progId="Paint.Picture">
                  <p:embed/>
                </p:oleObj>
              </mc:Choice>
              <mc:Fallback>
                <p:oleObj name="Rastrový obrázek" r:id="rId10" imgW="1238423" imgH="1047619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14800"/>
                        <a:ext cx="2362200" cy="199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FB53505-36E5-4310-8E91-DB82EAAE5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5ABBDDB0-CD66-43B0-BF94-04B446BBF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C421F3AF-3E5B-41E3-9636-C5EE5902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338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50E62715-5B18-458C-8C30-B1264311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38138"/>
            <a:ext cx="6181725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16EB0A0-C688-4291-98CD-A50362C01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Jde to i bez slepé skvrny</a:t>
            </a:r>
          </a:p>
        </p:txBody>
      </p:sp>
      <p:graphicFrame>
        <p:nvGraphicFramePr>
          <p:cNvPr id="7174" name="Object 6">
            <a:extLst>
              <a:ext uri="{FF2B5EF4-FFF2-40B4-BE49-F238E27FC236}">
                <a16:creationId xmlns:a16="http://schemas.microsoft.com/office/drawing/2014/main" id="{CAD5FAFA-D71F-4D4B-978D-35728E0CA5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905000"/>
          <a:ext cx="38735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6" name="Rastrový obrázek" r:id="rId4" imgW="2752381" imgH="2924583" progId="Paint.Picture">
                  <p:embed/>
                </p:oleObj>
              </mc:Choice>
              <mc:Fallback>
                <p:oleObj name="Rastrový obrázek" r:id="rId4" imgW="2752381" imgH="292458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38735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8" descr="octoeye">
            <a:extLst>
              <a:ext uri="{FF2B5EF4-FFF2-40B4-BE49-F238E27FC236}">
                <a16:creationId xmlns:a16="http://schemas.microsoft.com/office/drawing/2014/main" id="{D9426BAA-C61A-4FE6-9040-CC0A61FD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60203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>
            <a:extLst>
              <a:ext uri="{FF2B5EF4-FFF2-40B4-BE49-F238E27FC236}">
                <a16:creationId xmlns:a16="http://schemas.microsoft.com/office/drawing/2014/main" id="{A04BA707-D784-49E5-9327-3D578A433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Žlutá skvrna</a:t>
            </a:r>
          </a:p>
        </p:txBody>
      </p:sp>
      <p:pic>
        <p:nvPicPr>
          <p:cNvPr id="11269" name="Picture 1029" descr="fovea-macular">
            <a:extLst>
              <a:ext uri="{FF2B5EF4-FFF2-40B4-BE49-F238E27FC236}">
                <a16:creationId xmlns:a16="http://schemas.microsoft.com/office/drawing/2014/main" id="{AF6FB123-E89C-49EF-9D49-E82D55008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038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1031" descr="anatomie">
            <a:extLst>
              <a:ext uri="{FF2B5EF4-FFF2-40B4-BE49-F238E27FC236}">
                <a16:creationId xmlns:a16="http://schemas.microsoft.com/office/drawing/2014/main" id="{4B353318-74EB-4739-8FFC-6697BF548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90738"/>
            <a:ext cx="5464175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EEFDD3B-8770-4462-80C0-C3AB2A05F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Jak funguje oko – fyziologie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D21CC8A-A6B1-44B0-BCA1-27C58D813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noFill/>
          <a:ln/>
        </p:spPr>
        <p:txBody>
          <a:bodyPr/>
          <a:lstStyle/>
          <a:p>
            <a:r>
              <a:rPr lang="cs-CZ" altLang="cs-CZ"/>
              <a:t>Tyčinky a čípky </a:t>
            </a:r>
          </a:p>
          <a:p>
            <a:r>
              <a:rPr lang="cs-CZ" altLang="cs-CZ"/>
              <a:t>Pigment:</a:t>
            </a:r>
          </a:p>
          <a:p>
            <a:pPr lvl="1"/>
            <a:r>
              <a:rPr lang="cs-CZ" altLang="cs-CZ"/>
              <a:t>Rodopsin = opsin + retinal</a:t>
            </a:r>
          </a:p>
          <a:p>
            <a:pPr lvl="1"/>
            <a:r>
              <a:rPr lang="cs-CZ" altLang="cs-CZ"/>
              <a:t>Několik barev</a:t>
            </a:r>
          </a:p>
          <a:p>
            <a:pPr lvl="1"/>
            <a:endParaRPr lang="en-US" altLang="cs-CZ"/>
          </a:p>
        </p:txBody>
      </p:sp>
      <p:graphicFrame>
        <p:nvGraphicFramePr>
          <p:cNvPr id="3086" name="Object 14">
            <a:extLst>
              <a:ext uri="{FF2B5EF4-FFF2-40B4-BE49-F238E27FC236}">
                <a16:creationId xmlns:a16="http://schemas.microsoft.com/office/drawing/2014/main" id="{04625FAF-4409-4BD5-9EE2-83484C403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581400"/>
          <a:ext cx="5754688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Rastrový obrázek" r:id="rId4" imgW="5753903" imgH="3019048" progId="Paint.Picture">
                  <p:embed/>
                </p:oleObj>
              </mc:Choice>
              <mc:Fallback>
                <p:oleObj name="Rastrový obrázek" r:id="rId4" imgW="5753903" imgH="3019048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5754688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>
            <a:extLst>
              <a:ext uri="{FF2B5EF4-FFF2-40B4-BE49-F238E27FC236}">
                <a16:creationId xmlns:a16="http://schemas.microsoft.com/office/drawing/2014/main" id="{BA2BD59A-0F10-41BA-89A2-B351728A6F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1219200"/>
          <a:ext cx="178911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Rastrový obrázek" r:id="rId6" imgW="1476190" imgH="4277322" progId="Paint.Picture">
                  <p:embed/>
                </p:oleObj>
              </mc:Choice>
              <mc:Fallback>
                <p:oleObj name="Rastrový obrázek" r:id="rId6" imgW="1476190" imgH="4277322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219200"/>
                        <a:ext cx="1789113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36C4D8D-EC46-435E-93F2-2C981B8EE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altLang="cs-CZ"/>
              <a:t>Adaptace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9462C79-7A5A-4A2D-88DD-4762B59E8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cs-CZ" altLang="cs-CZ"/>
              <a:t>Až 1 : 1 000 000 000 000 </a:t>
            </a:r>
            <a:r>
              <a:rPr lang="en-US" altLang="cs-CZ"/>
              <a:t>!!!</a:t>
            </a:r>
          </a:p>
          <a:p>
            <a:r>
              <a:rPr lang="en-US" altLang="cs-CZ"/>
              <a:t>Zornice</a:t>
            </a:r>
          </a:p>
          <a:p>
            <a:r>
              <a:rPr lang="en-US" altLang="cs-CZ"/>
              <a:t>Prostorov</a:t>
            </a:r>
            <a:r>
              <a:rPr lang="cs-CZ" altLang="cs-CZ"/>
              <a:t>á</a:t>
            </a:r>
            <a:r>
              <a:rPr lang="en-US" altLang="cs-CZ"/>
              <a:t> a </a:t>
            </a:r>
            <a:r>
              <a:rPr lang="cs-CZ" altLang="cs-CZ"/>
              <a:t>č</a:t>
            </a:r>
            <a:r>
              <a:rPr lang="en-US" altLang="cs-CZ"/>
              <a:t>asov</a:t>
            </a:r>
            <a:r>
              <a:rPr lang="cs-CZ" altLang="cs-CZ"/>
              <a:t>á </a:t>
            </a:r>
            <a:r>
              <a:rPr lang="en-US" altLang="cs-CZ"/>
              <a:t>sumace</a:t>
            </a:r>
            <a:endParaRPr lang="cs-CZ" altLang="cs-CZ"/>
          </a:p>
          <a:p>
            <a:r>
              <a:rPr lang="cs-CZ" altLang="cs-CZ"/>
              <a:t>Zvýšení koncentrace rodopsinu</a:t>
            </a:r>
            <a:endParaRPr lang="en-US" altLang="cs-CZ"/>
          </a:p>
        </p:txBody>
      </p:sp>
      <p:pic>
        <p:nvPicPr>
          <p:cNvPr id="8196" name="Picture 4" descr="03">
            <a:extLst>
              <a:ext uri="{FF2B5EF4-FFF2-40B4-BE49-F238E27FC236}">
                <a16:creationId xmlns:a16="http://schemas.microsoft.com/office/drawing/2014/main" id="{C11B1D6B-A963-44F4-8E7E-77E290342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532188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lebajzna">
            <a:extLst>
              <a:ext uri="{FF2B5EF4-FFF2-40B4-BE49-F238E27FC236}">
                <a16:creationId xmlns:a16="http://schemas.microsoft.com/office/drawing/2014/main" id="{15F105F1-3206-4845-BD45-E7023C3F0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36290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F5F61EF1-D852-4010-A2E4-BBD311EB6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1817688"/>
            <a:ext cx="9051925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79350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F4AD8365-4781-4E10-B05B-521CBCED2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1936750"/>
            <a:ext cx="9051925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79350">
            <a:spAutoFit/>
          </a:bodyPr>
          <a:lstStyle/>
          <a:p>
            <a:endParaRPr lang="cs-CZ"/>
          </a:p>
        </p:txBody>
      </p:sp>
      <p:pic>
        <p:nvPicPr>
          <p:cNvPr id="53254" name="Picture 6" descr="05">
            <a:extLst>
              <a:ext uri="{FF2B5EF4-FFF2-40B4-BE49-F238E27FC236}">
                <a16:creationId xmlns:a16="http://schemas.microsoft.com/office/drawing/2014/main" id="{950B6A4C-3FD9-46CD-9B35-2BE2DD44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8001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217</Words>
  <Application>Microsoft Office PowerPoint</Application>
  <PresentationFormat>Předvádění na obrazovce (4:3)</PresentationFormat>
  <Paragraphs>64</Paragraphs>
  <Slides>35</Slides>
  <Notes>35</Notes>
  <HiddenSlides>0</HiddenSlides>
  <MMClips>0</MMClips>
  <ScaleCrop>false</ScaleCrop>
  <HeadingPairs>
    <vt:vector size="8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Výchozí návrh</vt:lpstr>
      <vt:lpstr>Rastrový obrázek</vt:lpstr>
      <vt:lpstr>Zrak a optické klamy</vt:lpstr>
      <vt:lpstr>Jak funguje oko – anatomie </vt:lpstr>
      <vt:lpstr>Slepá skvrna</vt:lpstr>
      <vt:lpstr>Jde to i bez slepé skvrny</vt:lpstr>
      <vt:lpstr>Žlutá skvrna</vt:lpstr>
      <vt:lpstr>Jak funguje oko – fyziologie</vt:lpstr>
      <vt:lpstr>Adaptace</vt:lpstr>
      <vt:lpstr>Prezentace aplikace PowerPoint</vt:lpstr>
      <vt:lpstr>Prezentace aplikace PowerPoint</vt:lpstr>
      <vt:lpstr>Adaptace v barvách …</vt:lpstr>
      <vt:lpstr>Kontrast</vt:lpstr>
      <vt:lpstr>Prezentace aplikace PowerPoint</vt:lpstr>
      <vt:lpstr>Prezentace aplikace PowerPoint</vt:lpstr>
      <vt:lpstr>Prezentace aplikace PowerPoint</vt:lpstr>
      <vt:lpstr>Prezentace aplikace PowerPoint</vt:lpstr>
      <vt:lpstr>Další ale …</vt:lpstr>
      <vt:lpstr>Kontrast a 3D</vt:lpstr>
      <vt:lpstr>Prezentace aplikace PowerPoint</vt:lpstr>
      <vt:lpstr>Prezentace aplikace PowerPoint</vt:lpstr>
      <vt:lpstr>Prezentace aplikace PowerPoint</vt:lpstr>
      <vt:lpstr>Deformace tvarů a velikostí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Pohyb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Fotosyntéza</dc:title>
  <dc:creator>Eva</dc:creator>
  <cp:lastModifiedBy>Jaromír Osčádal</cp:lastModifiedBy>
  <cp:revision>11</cp:revision>
  <dcterms:created xsi:type="dcterms:W3CDTF">2006-09-20T10:12:19Z</dcterms:created>
  <dcterms:modified xsi:type="dcterms:W3CDTF">2017-09-28T17:07:46Z</dcterms:modified>
</cp:coreProperties>
</file>