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</p:sldMasterIdLst>
  <p:notesMasterIdLst>
    <p:notesMasterId r:id="rId2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4572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9144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371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18288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Arial" panose="020B0604020202020204" pitchFamily="34" charset="0"/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49" autoAdjust="0"/>
  </p:normalViewPr>
  <p:slideViewPr>
    <p:cSldViewPr snapToGrid="0" snapToObjects="1">
      <p:cViewPr varScale="1">
        <p:scale>
          <a:sx n="76" d="100"/>
          <a:sy n="76" d="100"/>
        </p:scale>
        <p:origin x="427" y="5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1">
            <a:extLst>
              <a:ext uri="{FF2B5EF4-FFF2-40B4-BE49-F238E27FC236}">
                <a16:creationId xmlns:a16="http://schemas.microsoft.com/office/drawing/2014/main" id="{36DC3FD9-64DE-4B75-B771-A42D8D08E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56A3C5DF-432C-41A9-B16D-17C21575DBB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4929000-0BDB-41CA-BD88-FFEC55143D6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7653" name="Rectangle 4">
            <a:extLst>
              <a:ext uri="{FF2B5EF4-FFF2-40B4-BE49-F238E27FC236}">
                <a16:creationId xmlns:a16="http://schemas.microsoft.com/office/drawing/2014/main" id="{7CCB578F-B380-4ABA-8FD2-2A60171A160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D12FBF2-27BA-4584-B285-7350359184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F32C5D87-D293-4642-BCC2-6F97F0A7C3B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B327A71A-6E0E-4765-8597-4B2097405EC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CD5FDE30-6912-4A28-A6BA-E2BCE49222F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C453F1F-4702-48BB-8E02-1E1F7D54595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74ED85FD-52DB-4289-8267-64945625940C}" type="slidenum">
              <a:rPr lang="cs-CZ" altLang="cs-CZ">
                <a:solidFill>
                  <a:srgbClr val="000000"/>
                </a:solidFill>
              </a:rPr>
              <a:pPr eaLnBrk="1" hangingPunct="1"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C77E98CF-DB5A-41CA-AD74-389E823352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B2F76E46-F2AC-4B26-8723-69F4CE98E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065374DB-D5B0-45DF-891D-629C88B9F62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523F5EA-A8A8-4A47-8EE4-6042E0A50D19}" type="slidenum">
              <a:rPr lang="cs-CZ" altLang="cs-CZ">
                <a:solidFill>
                  <a:srgbClr val="000000"/>
                </a:solidFill>
              </a:rPr>
              <a:pPr eaLnBrk="1" hangingPunct="1"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537965B4-ABC3-4AA5-BC77-091E996A0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5A15E16E-8342-4411-B632-BFC955669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8CE32EA-5811-40C1-B7C7-AFF787D85CD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1D6A89B-21C9-4F5F-B2DB-BCB799D51393}" type="slidenum">
              <a:rPr lang="cs-CZ" altLang="cs-CZ">
                <a:solidFill>
                  <a:srgbClr val="000000"/>
                </a:solidFill>
              </a:rPr>
              <a:pPr eaLnBrk="1" hangingPunct="1"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8915" name="Rectangle 1">
            <a:extLst>
              <a:ext uri="{FF2B5EF4-FFF2-40B4-BE49-F238E27FC236}">
                <a16:creationId xmlns:a16="http://schemas.microsoft.com/office/drawing/2014/main" id="{02011949-CC5E-4AB8-98A3-101B8EF4A9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6E3D4A5E-8692-4904-952A-54D1F76DE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4E4CF348-8063-4519-8A2A-55A8E9C0C6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A201321-29D5-4A95-94C9-B4A2F0712B32}" type="slidenum">
              <a:rPr lang="cs-CZ" altLang="cs-CZ">
                <a:solidFill>
                  <a:srgbClr val="000000"/>
                </a:solidFill>
              </a:rPr>
              <a:pPr eaLnBrk="1" hangingPunct="1"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2F66441C-BE3C-4820-90B5-6980ABCF6F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86644A25-398A-4D7A-AA24-D009C18F4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C16CC582-939D-4D38-9D99-82074D4A17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61123E57-6969-47CF-B33B-9BD1618DBAFD}" type="slidenum">
              <a:rPr lang="cs-CZ" altLang="cs-CZ">
                <a:solidFill>
                  <a:srgbClr val="000000"/>
                </a:solidFill>
              </a:rPr>
              <a:pPr eaLnBrk="1" hangingPunct="1"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0963" name="Rectangle 1">
            <a:extLst>
              <a:ext uri="{FF2B5EF4-FFF2-40B4-BE49-F238E27FC236}">
                <a16:creationId xmlns:a16="http://schemas.microsoft.com/office/drawing/2014/main" id="{9804BBD3-6DCE-413C-A2B5-FD7F039C1F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2">
            <a:extLst>
              <a:ext uri="{FF2B5EF4-FFF2-40B4-BE49-F238E27FC236}">
                <a16:creationId xmlns:a16="http://schemas.microsoft.com/office/drawing/2014/main" id="{090DE26D-3FAC-47E7-B681-C475D4995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352E87C9-B99C-4780-85D1-3CA8A504BBA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0E80928-3BEC-46DF-9D4C-26CC4EA52D71}" type="slidenum">
              <a:rPr lang="cs-CZ" altLang="cs-CZ">
                <a:solidFill>
                  <a:srgbClr val="000000"/>
                </a:solidFill>
              </a:rPr>
              <a:pPr eaLnBrk="1" hangingPunct="1"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B0E846E-8125-4920-BF78-A4A51217A7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12158B1D-84F1-4B69-B841-10024A429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938F634A-5859-4B52-BA48-6D892CEC9E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872D73D9-8165-4E29-86B8-6312A40000D8}" type="slidenum">
              <a:rPr lang="cs-CZ" altLang="cs-CZ">
                <a:solidFill>
                  <a:srgbClr val="000000"/>
                </a:solidFill>
              </a:rPr>
              <a:pPr eaLnBrk="1" hangingPunct="1"/>
              <a:t>15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3011" name="Rectangle 1">
            <a:extLst>
              <a:ext uri="{FF2B5EF4-FFF2-40B4-BE49-F238E27FC236}">
                <a16:creationId xmlns:a16="http://schemas.microsoft.com/office/drawing/2014/main" id="{F03C15B0-E5E5-472C-9629-B9B04DAD47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5BAABA22-35BE-4328-BB32-95798AF0EF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39416FB6-8AA0-4683-AFA1-61EEFC29EB0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B0544DAE-DB80-4794-AEEA-615F311BC708}" type="slidenum">
              <a:rPr lang="cs-CZ" altLang="cs-CZ">
                <a:solidFill>
                  <a:srgbClr val="000000"/>
                </a:solidFill>
              </a:rPr>
              <a:pPr eaLnBrk="1" hangingPunct="1"/>
              <a:t>16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93930F83-09AB-41EF-84E3-791DC093C2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654C7CFB-9660-4702-9F9D-5EEE3724AD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B90B7CE-4CFA-49B7-9B4F-46704836105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90ACD9A-D732-459D-BE05-3FB8EBF739AE}" type="slidenum">
              <a:rPr lang="cs-CZ" altLang="cs-CZ">
                <a:solidFill>
                  <a:srgbClr val="000000"/>
                </a:solidFill>
              </a:rPr>
              <a:pPr eaLnBrk="1" hangingPunct="1"/>
              <a:t>17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5059" name="Rectangle 1">
            <a:extLst>
              <a:ext uri="{FF2B5EF4-FFF2-40B4-BE49-F238E27FC236}">
                <a16:creationId xmlns:a16="http://schemas.microsoft.com/office/drawing/2014/main" id="{1B7E5372-86DE-4DA6-9BA5-FAACC15EF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60" name="Rectangle 2">
            <a:extLst>
              <a:ext uri="{FF2B5EF4-FFF2-40B4-BE49-F238E27FC236}">
                <a16:creationId xmlns:a16="http://schemas.microsoft.com/office/drawing/2014/main" id="{82556CEC-C34B-4382-ABA6-B4E62D4E5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5D5D9152-6E97-4FA6-90B9-BB83979D3CF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4172583-16C4-47C1-B39D-AC2B42B66297}" type="slidenum">
              <a:rPr lang="cs-CZ" altLang="cs-CZ">
                <a:solidFill>
                  <a:srgbClr val="000000"/>
                </a:solidFill>
              </a:rPr>
              <a:pPr eaLnBrk="1" hangingPunct="1"/>
              <a:t>18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DF18F6B3-766B-4C17-A6E6-D4A1018EEF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2150A6BA-A2F5-4C65-8EE9-20C433FC5E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0733EAC-079C-49B3-8B88-1A1C4B00E6F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0F91787-7033-46C0-9B6B-127ACB1C9DED}" type="slidenum">
              <a:rPr lang="cs-CZ" altLang="cs-CZ">
                <a:solidFill>
                  <a:srgbClr val="000000"/>
                </a:solidFill>
              </a:rPr>
              <a:pPr eaLnBrk="1" hangingPunct="1"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DC21EDD-6287-472D-80B4-5BDDC1103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7108" name="Rectangle 2">
            <a:extLst>
              <a:ext uri="{FF2B5EF4-FFF2-40B4-BE49-F238E27FC236}">
                <a16:creationId xmlns:a16="http://schemas.microsoft.com/office/drawing/2014/main" id="{515FFFCD-9228-4435-9017-E6C1D067A11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6355D38E-5BF8-453A-88A0-FF2DB48832E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102E8F4A-8C0A-4227-914B-998FD0015174}" type="slidenum">
              <a:rPr lang="cs-CZ" altLang="cs-CZ">
                <a:solidFill>
                  <a:srgbClr val="000000"/>
                </a:solidFill>
              </a:rPr>
              <a:pPr eaLnBrk="1" hangingPunct="1"/>
              <a:t>2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60F3DE8F-830D-423E-B35D-B0FC6C1E3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95FDC58B-EB18-4FE6-9944-9EC6C89569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29773890-FD5A-47D1-95AF-56CDE24C82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F454CC2A-2401-48D3-A1D9-E4D237808B44}" type="slidenum">
              <a:rPr lang="cs-CZ" altLang="cs-CZ">
                <a:solidFill>
                  <a:srgbClr val="000000"/>
                </a:solidFill>
              </a:rPr>
              <a:pPr eaLnBrk="1" hangingPunct="1"/>
              <a:t>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13B30D43-DAB9-4851-AEF0-831DD3003E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1CCE287-626E-4128-8793-F9BA9A5DD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4694F7C-8F46-4F28-9B29-841CC23388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960883EE-F47B-488F-850B-134BC4B156A5}" type="slidenum">
              <a:rPr lang="cs-CZ" altLang="cs-CZ">
                <a:solidFill>
                  <a:srgbClr val="000000"/>
                </a:solidFill>
              </a:rPr>
              <a:pPr eaLnBrk="1" hangingPunct="1"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C411F254-4BA3-425F-A15B-52B425828C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C8511CE9-F7F0-4933-9D3F-F509149997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6173CEB-910F-44B6-8CD4-FA252A3ADD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51150E4-EA89-4529-AFF7-57BFC491532B}" type="slidenum">
              <a:rPr lang="cs-CZ" altLang="cs-CZ">
                <a:solidFill>
                  <a:srgbClr val="000000"/>
                </a:solidFill>
              </a:rPr>
              <a:pPr eaLnBrk="1" hangingPunct="1"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65E53017-8828-433D-AB48-7E57B2825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F6F2D3A0-9E49-4593-84F7-27123ADE3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7B92AFC2-C357-43EC-9471-813E052B52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0C2CE934-BB6A-493A-AC23-181DCEB6131C}" type="slidenum">
              <a:rPr lang="cs-CZ" altLang="cs-CZ">
                <a:solidFill>
                  <a:srgbClr val="000000"/>
                </a:solidFill>
              </a:rPr>
              <a:pPr eaLnBrk="1" hangingPunct="1"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CC7A4151-F385-48F1-A0DC-4AC9D08EE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C423F3D-D542-4064-953E-A437A0F12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A774C827-DCD4-400B-A979-0750775895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321AC32C-C883-46F9-B023-0861C0C447BD}" type="slidenum">
              <a:rPr lang="cs-CZ" altLang="cs-CZ">
                <a:solidFill>
                  <a:srgbClr val="000000"/>
                </a:solidFill>
              </a:rPr>
              <a:pPr eaLnBrk="1" hangingPunct="1"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4819" name="Rectangle 1">
            <a:extLst>
              <a:ext uri="{FF2B5EF4-FFF2-40B4-BE49-F238E27FC236}">
                <a16:creationId xmlns:a16="http://schemas.microsoft.com/office/drawing/2014/main" id="{1E117932-AA78-40CE-8CEF-A7F8871011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>
            <a:extLst>
              <a:ext uri="{FF2B5EF4-FFF2-40B4-BE49-F238E27FC236}">
                <a16:creationId xmlns:a16="http://schemas.microsoft.com/office/drawing/2014/main" id="{67E73041-BF4E-46E1-A440-985360ACC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A549D7FB-F60C-40B0-8AD4-C0DE76AC95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D9420D13-63C8-4908-ABE7-F33886873B8D}" type="slidenum">
              <a:rPr lang="cs-CZ" altLang="cs-CZ">
                <a:solidFill>
                  <a:srgbClr val="000000"/>
                </a:solidFill>
              </a:rPr>
              <a:pPr eaLnBrk="1" hangingPunct="1"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5D0348D6-94AE-4C86-B5B8-399D24F0F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5611011D-CBD6-409B-B136-7988CBEEB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2E81593F-7C59-47EC-99FA-7E777B24C9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fld id="{A0BA2639-026F-4436-80EC-14091461FCD3}" type="slidenum">
              <a:rPr lang="cs-CZ" altLang="cs-CZ">
                <a:solidFill>
                  <a:srgbClr val="000000"/>
                </a:solidFill>
              </a:rPr>
              <a:pPr eaLnBrk="1" hangingPunct="1"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6867" name="Rectangle 1">
            <a:extLst>
              <a:ext uri="{FF2B5EF4-FFF2-40B4-BE49-F238E27FC236}">
                <a16:creationId xmlns:a16="http://schemas.microsoft.com/office/drawing/2014/main" id="{92A16DEE-BC34-4501-A8CE-33BF781C7C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2">
            <a:extLst>
              <a:ext uri="{FF2B5EF4-FFF2-40B4-BE49-F238E27FC236}">
                <a16:creationId xmlns:a16="http://schemas.microsoft.com/office/drawing/2014/main" id="{CBA6E007-9BD8-4B9F-A446-E490708932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8252D381-2BB3-4B09-A1F7-C3D0BA68EC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5513C5FF-ED0C-4001-9659-2CBEDA3B71F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01F3B9-467A-4369-99CC-A3F6D579EE4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312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4101FE67-C923-4365-85AA-DE7F56E6C44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E02670E4-40FF-4EA8-9927-30B5875168D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25D6D-5397-4E8A-AA1D-B764508FB49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3580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6E12CA2-1DBE-4349-8AAB-9BC421C3C8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7A31E90-2186-42A8-8798-EC86464DF3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884213-7BD7-42AC-A01D-F5C0F85DB0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367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CDB3E7F6-9A1F-4229-8825-F39021C5B0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BBBAEE8-421A-4612-B896-B935166D29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4D20A-3EDE-4966-BA8C-2E6080303F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5415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3D5AAE4-4AAC-4B08-AC7F-2F875EFBE63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EBC7A7E-425B-46D0-82D9-F3AC00988C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88D5D-4B20-4D30-BF67-641784EA55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04944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7FE7ADBB-7149-4034-A4EE-09227BEE9D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511BE74B-11B2-40BC-9C2B-0C0526FA2EC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0791F7-C32E-4829-A0DB-508218D91C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5488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47D048-A328-4EDF-A431-B7D9E8B9FD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6F95652A-409F-4C52-B044-DFB25591DE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9A8C7-63B7-4582-AE3A-421AB81D225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7555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484DC21-4340-44E9-819D-F613F35035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5B134AB-1127-48E1-9A75-35FBE7A971D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DF1722-86F2-452B-9CF6-2671CB50725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2381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FD4460F0-A3AB-4520-B070-BBEAA925CC9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DB1B65-A731-49F1-BB34-3E2BEB9E8F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DBF037-0B13-45FD-A56D-6F9F6BC567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8101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0B5FB99A-2401-499D-8064-7ADCE686D9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71ED402-BE8C-4CD8-8EC3-AF3155251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86EED-E630-4D47-9F67-2EC3B4FE9A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640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451C733-C317-4AB9-B25F-AF95F1C4837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47D6EE7-061E-4A21-9802-39B9FE688C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E7C83-C996-46A7-9EDA-8CD830BE39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094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A0CFBB7F-1BCD-4213-9170-AD8CBE152D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3EF06F6C-6A2B-42B7-9673-4DB33F15F74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56C46-6418-44DF-8059-D2DC94C401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5319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BE7E404-D249-42F8-B32A-4A6CD6C2ED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8487322-39E1-4DDA-BF0D-F4997FFAF0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D3BCE-6EAB-4FE2-930D-57B70327754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9268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CE7D64C-5917-47F2-8C63-086F6000C7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90DBA0E-EB76-4527-9073-0829E6A5BE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670EF2-C818-41EF-915C-5D14FF7568D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3469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E3642A2-20C0-4506-81DF-BE31CA3E3C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B9FE711-039E-40FD-9D8C-4693B3C137F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829F1-BC33-4395-B1BB-95E8292CE17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33037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91E37DF-EA29-4C83-95D4-CB6617B9DA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2280FF9-3B31-4CEB-AF64-D272DF4F86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79CC9-F79B-476C-BAB9-EEBC518EC16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82057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ABC342B-C509-4134-AB2A-C6661BE2ED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22C8BED-4575-4146-8F51-DA83E1B8472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80AFB-A857-480D-A6A4-024882B2B31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74221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F86C891A-16F0-4C7E-8DCA-657649A30D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C0F011F6-9613-4103-BB7B-94190C4CA0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C4796-C2D4-496D-9D3B-7D6985DC1AC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38527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BE29E59-B5E6-4F0E-96CF-C379F31E411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509AC7E-0084-48DC-A69E-3DF31B1CEF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9C6E6B-9D16-4AC7-B719-A1E1AC5031E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54658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3ED06F6-CF73-4C8A-9F66-005824C80C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C55A9524-A317-4732-8AA0-44A57A3908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1FAD5A-A0A9-47FB-AA0B-A17B6FA1823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8956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175900E-1D6B-495C-B07D-D17C24917B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1A89F984-6118-4AFA-88DA-9C34F4EED78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24EE5-A91C-48F5-8CE9-B1053FD58E6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7748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1A9D18CD-8337-4338-9FD4-CD812578290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EAA96F23-8664-4F57-A9AE-83EAFCB94D3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BCC69A-9F9F-4A58-A1F8-35A6EAEDA65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150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F40950A-1A04-474C-A5E4-F826ABB4BA4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8A4536A-11C6-4B9F-8BD4-4FDFA6A1E0C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8F2C40-776C-4FD3-A6D3-0204723A01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47909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B9D4AEA-C151-49B2-8B92-FABC66BF34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D9BCD732-9691-4536-8446-C432D2A74EF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B6F26-4AD8-4D83-AE6B-F330FBC1483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307770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342336F-E66A-49D6-817F-C97C04D5CA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00A611FD-1B3E-438D-89B3-B1F3D6E1ED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67071D-AFBC-43C5-A019-AC6E0C7B1D1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0246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790C6A-DA5A-4BB8-9A1B-2FAAE5BA40E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70AB1445-9B32-47E2-8D2F-99F73A4481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286E2-51DB-4025-8BB3-71B176956B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8787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80BCC02A-B8DA-4423-9291-64E8106FDE2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DC1C7B6-C24C-47B1-A822-A1C1E0BC57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ABFF29-6A4C-460E-B048-E0876801407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19086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5D7D2C-8764-4DB0-B9AE-DAC485273EF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DD7051-9F97-4AF6-B6F1-B5B02AB78E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733A0-430F-4495-8196-D64153FF558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1095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848B1F-C7F3-4D00-A951-7A1448D175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CD1762-BBBB-46EC-A712-63E67D0F9F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EA513E-2995-42D4-B0B8-DF524614805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387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1E362-03F9-4DED-AB9E-B0B23B877EA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1D3DFE-F268-4532-B803-B42644C75A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00651-1668-455D-B631-E65F7A52BF4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3257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0F0675E-78AA-47F0-A33D-FCF825C215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318CDC-A323-42CD-A56A-21B0E163F8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B2F85-D83F-4B4F-AE91-E76ABAD3067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31958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EEA1A18-EB48-477E-ACB8-486375D11AE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59D413-3C63-43EE-B99C-23C10158BA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72AAF-37AB-49F8-9FB3-E38CD0DC1E3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1401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ABB5B2F-76B1-4445-AE34-04E5452427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C1437B-3637-443A-8320-2555770862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BD4F2-5628-4449-A6E7-24DBE8C8CB1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6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6C1124D-B568-40BE-B715-E71BDA714C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C1988DFD-6B3E-445C-9362-2FDE89B5345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670A2-F994-4E6D-BB4D-5688B502CBF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81477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0AEDB9E-37FF-40A9-B181-6155DEACD47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D2E4582-0718-417C-AB94-6008AE4CC8B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C91EBA-69E5-4499-9085-7C900FAF3E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41150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31E5163-BA3B-425D-808C-9C7F3F68E4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E67144F-2A49-4118-AC79-9B526C7EA2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A9697-4391-4464-8FDE-07BDE5DE4C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857830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ED49DD5-24AC-4B9E-B4C9-C93FFE0CAD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741EF7-394A-4AD6-867E-95973009DA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B840-7072-4479-A12A-F584141978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115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FF7A4A-394B-4D12-B0B5-AFAF4D3619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0A6253-33D9-4E8E-A494-C3924923061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3864F-0746-40B9-9AB9-8BD5CD1274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7894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052120-438F-4DCE-A8BA-DAD88473DD7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EF3E39-B96B-4060-BCA0-3E43C7EEEB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21ED9C-B061-4023-873D-B3B123D39F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34359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AE96A3F-6CCE-4F80-86E3-33C1EAD2A4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D4E00A86-696A-4D2C-93EA-AC8A50D097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02A3EE-9D04-429C-9876-1CDBB268492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04428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39F9F0-4552-401E-AC89-D08CA215631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74D6E0-CF59-478E-856F-814D7F7E761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A6F07-3069-470C-95C3-8E339F2C1E5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5564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FAB205B-17FC-4014-B63E-3CCA2546B14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F4D0C4D-8448-4330-8AD6-BEAF55021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ED77-0430-445E-9318-E2F78C610F3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03702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6C7649-C581-47DD-BAA0-4B1705DBD0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E7BC5E7-E2CA-42F8-9EF3-E8216DC4969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9EFD9C-37A2-4E3F-879F-2F2EB24DC7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5351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EAD80E5-7455-4C33-B163-9DC47F4A46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68E1DE-8CE1-45B4-AD72-D8855F2BEA3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8B42D-305F-444A-81B5-E88C117F25C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89912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6A1EA8F-4100-4385-AF6A-61AD855D49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B12B52BD-FC1A-453A-8617-F8254DF681D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BF9D-E87E-4C3C-B32A-A4D4B9E38D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596807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D67606-4D9E-4E72-B26A-E4CCA691B2D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82451E3-25A5-4E63-B706-743063F0A7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0577C-69EC-4D39-855C-C1ED3A90E9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210820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E397F1C8-BD8F-47E5-ADEF-79E61F8695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3CCA3B6-DA82-4F21-BFC3-55C40D12C3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4E23E-4E0B-4DC1-B69A-B6E5554D9DA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200427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FE2637-7F23-4876-82C3-93FE24E2A62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F9956BC-4BC4-4764-AD4A-3336F27FCB9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7E5B30-0AB0-4C54-A9E6-DB0A1DB456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6131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3A56D1-75B5-4F6D-995F-DF037D14AE1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F6932C-4ADD-451C-AE21-C02DAD1636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5729E-2C02-44FE-81D6-8FEBAB745DF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3933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89039A-2922-4CBF-833F-4AE732BCDA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0D94606-82D0-4F1A-952F-5DA82367AE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50F4DC-7363-437B-B360-BCEF53479AD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471618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23E36D-D1FD-47CF-B3D4-A27BED0FB6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4A543F7C-86D7-4DBB-8AF4-6815D05D46E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1C01-C24B-4712-A200-030D3CFFEFE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23521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A9D622-ABC5-43E9-86F3-9E239FE93E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3442D0-AB78-4FFC-BB81-09C3B0F966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D2985-58F9-4909-B693-58723722032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18851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23079D-6C71-4FC0-BC20-862D7822A6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98F1E-BF6A-43B3-B555-3888028B70A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3F7C5-C0B4-482C-AC41-66E4411A6A9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424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FF9C9-BF7F-4179-B13F-49C703A882D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65E2E9-6F02-404B-BCA2-EB0DBF17076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530749-423C-4155-BC15-B7199D155F5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60219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404D1-C70D-4D20-8BC1-053E5462C0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75ABC-503F-4698-B5AC-72CDDE2F3C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7B1F3-1466-4FC5-A405-9EB41C1C5EB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4991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1FB9A370-1768-4AFA-9F2A-6C4769A297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CDD7186A-B1C5-4677-A7F4-51CBFC1755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6A8A66-C789-40DF-B736-5278F5CFDF9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80433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0E07FE4-A9BE-4225-B3DB-043D64E8FDC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6ABF15-8D5A-4FE0-9DA6-3EBB208E4F0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F8145-F13F-4F8D-8D78-5C46D298D41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42462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A4CF9FF-54FE-4432-9BA8-DF862C90A8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C99A23-0302-4E10-A59B-D2CA0D3603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08AB07-62DB-4A56-AF77-ECE8E5B0218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6680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6A15EF7-3872-43DB-9048-BBC72DF734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0FDB85F-872A-4825-8817-D8FCC3DBC3C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301AC-99AA-4F79-AB77-8858BEB5CAC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43073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AA0622-72D2-4B43-97D9-77E6FB2D77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AB4124-4B79-432B-B3A6-E4A7F9723C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B3E8B-6FE4-47AC-8577-250E630F312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61795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98D1FA3-A130-43D2-A43C-A1B542C814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4E9C3-AFAD-49FA-B258-267235DB1A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24151-C4AA-4EFD-B57C-47FDC7CEAAD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14062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9D0347-C09D-4C18-9BF0-C212BA33D4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2C6877-A11A-4800-9159-0010990970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143411-4C2D-435D-A717-A2050B6F84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125594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E68356-3009-4483-A270-1C47E7AA6F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70ADA-B495-4166-86E5-70900D9A51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A4E228-67FB-4FC9-9B4C-1B858E58A2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934296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AB05F78-5805-4804-98D5-145EE6AE4A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F8A6974-AC3B-4C31-A567-C574F1ABE7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DE1B1-409F-4B6B-A1DD-03D5FEA49BC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78328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18A9D1C-39E8-4A1D-BAEE-7DC95F8ABE6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4BE80F3-BE20-4A18-832F-07711EB8619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AB143-DC6B-472E-9DFA-4E337F11C7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45014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5FE4606-68A5-486E-8577-A34AA47098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7A2D9C0-AA6B-4798-B289-F7C075A596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5D1BE-76D7-4FB8-9AD9-712D83AE762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64103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9B36F753-5AD0-4E84-899B-569A1118E1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1F7E30-2169-48D9-8060-C5EF798F024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8D55F7-5F40-4852-B1BE-AB6FE14677F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8492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100" y="1447800"/>
            <a:ext cx="3671888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59388" y="1447800"/>
            <a:ext cx="3673475" cy="479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8CE47AC-3B45-4ED7-ACC3-EEDFAA2E1E0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36CECD9-6D5B-4816-BDF8-3FC195978C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09D19-010D-41A5-B89A-9EFC1C26DDE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7260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590CE9B-7392-4DC5-946E-1B162A2CF9A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25006730-9FFF-45E0-B96B-28F92EE452C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F73CAE-89A0-4C15-9EEC-C31996B3FA1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871502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78AABAE-293F-4B42-8249-D48C93B9D8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BF11536C-3612-4619-B89A-546256EB0A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5A2FF-FBEE-48D4-981B-B4D56E93BD8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68141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5DA387D8-A4C8-4906-94B8-3C006A5EBD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3B72ECC4-E719-420C-850D-32324DDF1A1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E7BFE-244C-41E5-9011-45B0A658B16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772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0E911D0-27F3-4AA4-B637-BA4AA44F2E4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C6116B3-1979-44C9-BF64-DB5C7371C4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8470A6-CB4F-463C-BB7F-DA79979F93E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18908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526B0CD-902C-48FB-9A7C-557A6C1BAB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4E3D5B-E448-4BB2-A94F-050F0445D8D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43E38-F530-4B8C-B310-8A27EABCD4D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442453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49AD0F7-459E-4054-8CC3-95942ADCDE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58354EC-8E31-47BD-9E31-68C70EE257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B2B987-174D-43D5-9D74-90E24C3E196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5135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59613" y="144463"/>
            <a:ext cx="1873250" cy="610235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435100" y="144463"/>
            <a:ext cx="5472113" cy="610235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B3BA88C-85C3-4F6C-8069-66B4F5D8FEF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C3C140-F68A-4EA8-9206-96A37BA7C29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C83C74-3D04-416A-A534-FCC6204FD39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60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8065C1D-E916-4FFB-BB55-CF95322133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AAA0328-1D6F-4D95-9F30-55D8715D5E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034B46-49B5-4831-A0B1-C2C80AE0B0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0890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9E1BFC60-97FC-467E-B160-2D43C4B3C19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F827A6C9-AA7E-445B-9908-DA6A21D953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8E635-5C99-4C0E-9A43-5AC87933057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8798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>
            <a:extLst>
              <a:ext uri="{FF2B5EF4-FFF2-40B4-BE49-F238E27FC236}">
                <a16:creationId xmlns:a16="http://schemas.microsoft.com/office/drawing/2014/main" id="{78F92EE0-4BE0-4FD3-9F84-3EECC7F79E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FFFE9">
              <a:alpha val="32999"/>
            </a:srgbClr>
          </a:solidFill>
          <a:ln w="3240">
            <a:solidFill>
              <a:srgbClr val="FFEF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26" name="Oval 2">
            <a:extLst>
              <a:ext uri="{FF2B5EF4-FFF2-40B4-BE49-F238E27FC236}">
                <a16:creationId xmlns:a16="http://schemas.microsoft.com/office/drawing/2014/main" id="{08D68FEC-EC3B-4837-8ECD-A6EAEC114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FB1"/>
            </a:solidFill>
            <a:miter lim="800000"/>
            <a:headEnd/>
            <a:tailEnd/>
          </a:ln>
          <a:effectLst>
            <a:outerShdw dist="108733" dir="399266" algn="ctr" rotWithShape="0">
              <a:srgbClr val="CEC060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8196" name="Group 3">
            <a:extLst>
              <a:ext uri="{FF2B5EF4-FFF2-40B4-BE49-F238E27FC236}">
                <a16:creationId xmlns:a16="http://schemas.microsoft.com/office/drawing/2014/main" id="{27C4DCEB-1AAA-47FC-966E-5A899C1A2FAD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8208" name="Picture 4">
              <a:extLst>
                <a:ext uri="{FF2B5EF4-FFF2-40B4-BE49-F238E27FC236}">
                  <a16:creationId xmlns:a16="http://schemas.microsoft.com/office/drawing/2014/main" id="{9A9730FC-AC6B-435A-9E98-9012F23CC8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29" name="Text Box 5">
              <a:extLst>
                <a:ext uri="{FF2B5EF4-FFF2-40B4-BE49-F238E27FC236}">
                  <a16:creationId xmlns:a16="http://schemas.microsoft.com/office/drawing/2014/main" id="{7EA9DB6A-7EE2-47CD-AD2B-D526C58D02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DFCCA6-8928-4F54-A569-A58ABEE3E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67D381E-E5F6-4972-9249-E0D08F549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8199" name="Group 8">
            <a:extLst>
              <a:ext uri="{FF2B5EF4-FFF2-40B4-BE49-F238E27FC236}">
                <a16:creationId xmlns:a16="http://schemas.microsoft.com/office/drawing/2014/main" id="{B9EB7611-C8BD-455F-8757-6C1E2BBF843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408113"/>
            <a:ext cx="230188" cy="223837"/>
            <a:chOff x="576" y="887"/>
            <a:chExt cx="145" cy="141"/>
          </a:xfrm>
        </p:grpSpPr>
        <p:pic>
          <p:nvPicPr>
            <p:cNvPr id="8206" name="Picture 9">
              <a:extLst>
                <a:ext uri="{FF2B5EF4-FFF2-40B4-BE49-F238E27FC236}">
                  <a16:creationId xmlns:a16="http://schemas.microsoft.com/office/drawing/2014/main" id="{43C3A9C0-E9CF-44EC-A9C5-DC3F105DB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87"/>
              <a:ext cx="1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4" name="Text Box 10">
              <a:extLst>
                <a:ext uri="{FF2B5EF4-FFF2-40B4-BE49-F238E27FC236}">
                  <a16:creationId xmlns:a16="http://schemas.microsoft.com/office/drawing/2014/main" id="{07B02F77-7714-49A1-BE95-C7D0F9677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" y="910"/>
              <a:ext cx="94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1035" name="Oval 11">
            <a:extLst>
              <a:ext uri="{FF2B5EF4-FFF2-40B4-BE49-F238E27FC236}">
                <a16:creationId xmlns:a16="http://schemas.microsoft.com/office/drawing/2014/main" id="{CB689EFF-5EF3-4D20-8CEE-785CE0E6F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288" y="1344613"/>
            <a:ext cx="63500" cy="65087"/>
          </a:xfrm>
          <a:prstGeom prst="ellipse">
            <a:avLst/>
          </a:prstGeom>
          <a:noFill/>
          <a:ln w="12600">
            <a:solidFill>
              <a:srgbClr val="E075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8201" name="Rectangle 12">
            <a:extLst>
              <a:ext uri="{FF2B5EF4-FFF2-40B4-BE49-F238E27FC236}">
                <a16:creationId xmlns:a16="http://schemas.microsoft.com/office/drawing/2014/main" id="{A51EB9D4-3BA6-4955-9438-925DBB9857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8202" name="Rectangle 13">
            <a:extLst>
              <a:ext uri="{FF2B5EF4-FFF2-40B4-BE49-F238E27FC236}">
                <a16:creationId xmlns:a16="http://schemas.microsoft.com/office/drawing/2014/main" id="{B645BAD4-D5F5-4EEF-A221-B5E1BE244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1038" name="Rectangle 14">
            <a:extLst>
              <a:ext uri="{FF2B5EF4-FFF2-40B4-BE49-F238E27FC236}">
                <a16:creationId xmlns:a16="http://schemas.microsoft.com/office/drawing/2014/main" id="{46D19259-A130-4958-B93D-DD919D1521E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9" name="Text Box 15">
            <a:extLst>
              <a:ext uri="{FF2B5EF4-FFF2-40B4-BE49-F238E27FC236}">
                <a16:creationId xmlns:a16="http://schemas.microsoft.com/office/drawing/2014/main" id="{AF29FCD6-9262-490A-863E-788F247E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6A5DA22B-6B08-4723-AB8F-89F48E088D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5D98D820-B7E1-4081-9EA9-17DA5AE9950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>
            <a:extLst>
              <a:ext uri="{FF2B5EF4-FFF2-40B4-BE49-F238E27FC236}">
                <a16:creationId xmlns:a16="http://schemas.microsoft.com/office/drawing/2014/main" id="{720E9FC2-F17B-4A66-9C17-CDFBAE335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15975" y="-815975"/>
            <a:ext cx="1638300" cy="1638300"/>
          </a:xfrm>
          <a:custGeom>
            <a:avLst/>
            <a:gdLst>
              <a:gd name="T0" fmla="*/ 1638300 w 1638300"/>
              <a:gd name="T1" fmla="*/ 819150 h 1638300"/>
              <a:gd name="T2" fmla="*/ 819150 w 1638300"/>
              <a:gd name="T3" fmla="*/ 1638300 h 1638300"/>
              <a:gd name="T4" fmla="*/ 0 w 1638300"/>
              <a:gd name="T5" fmla="*/ 819150 h 1638300"/>
              <a:gd name="T6" fmla="*/ 819150 w 1638300"/>
              <a:gd name="T7" fmla="*/ 0 h 1638300"/>
              <a:gd name="T8" fmla="*/ 239924 w 1638300"/>
              <a:gd name="T9" fmla="*/ 239923 h 1638300"/>
              <a:gd name="T10" fmla="*/ 1398376 w 1638300"/>
              <a:gd name="T11" fmla="*/ 1398377 h 1638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38300" h="1638300">
                <a:moveTo>
                  <a:pt x="1638300" y="819150"/>
                </a:moveTo>
                <a:lnTo>
                  <a:pt x="1638300" y="819150"/>
                </a:lnTo>
                <a:cubicBezTo>
                  <a:pt x="1638300" y="1271554"/>
                  <a:pt x="1271554" y="1638300"/>
                  <a:pt x="819150" y="1638300"/>
                </a:cubicBezTo>
                <a:cubicBezTo>
                  <a:pt x="818981" y="1638300"/>
                  <a:pt x="818812" y="1638299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FFFE9">
              <a:alpha val="32999"/>
            </a:srgbClr>
          </a:solidFill>
          <a:ln w="3240">
            <a:solidFill>
              <a:srgbClr val="FFEF5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2050" name="Oval 2">
            <a:extLst>
              <a:ext uri="{FF2B5EF4-FFF2-40B4-BE49-F238E27FC236}">
                <a16:creationId xmlns:a16="http://schemas.microsoft.com/office/drawing/2014/main" id="{40C97FF3-17FB-4D30-9E6B-C853B3C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20638"/>
            <a:ext cx="1703388" cy="1703387"/>
          </a:xfrm>
          <a:prstGeom prst="ellipse">
            <a:avLst/>
          </a:prstGeom>
          <a:noFill/>
          <a:ln w="27360">
            <a:solidFill>
              <a:srgbClr val="FFFFB1"/>
            </a:solidFill>
            <a:miter lim="800000"/>
            <a:headEnd/>
            <a:tailEnd/>
          </a:ln>
          <a:effectLst>
            <a:outerShdw dist="108733" dir="399266" algn="ctr" rotWithShape="0">
              <a:srgbClr val="CEC060">
                <a:alpha val="85008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9220" name="Group 3">
            <a:extLst>
              <a:ext uri="{FF2B5EF4-FFF2-40B4-BE49-F238E27FC236}">
                <a16:creationId xmlns:a16="http://schemas.microsoft.com/office/drawing/2014/main" id="{212B7FDC-9EB9-4D3C-8B76-329FEB1183C3}"/>
              </a:ext>
            </a:extLst>
          </p:cNvPr>
          <p:cNvGrpSpPr>
            <a:grpSpLocks/>
          </p:cNvGrpSpPr>
          <p:nvPr/>
        </p:nvGrpSpPr>
        <p:grpSpPr bwMode="auto">
          <a:xfrm>
            <a:off x="165100" y="1036638"/>
            <a:ext cx="1168400" cy="1168400"/>
            <a:chOff x="104" y="653"/>
            <a:chExt cx="736" cy="736"/>
          </a:xfrm>
        </p:grpSpPr>
        <p:pic>
          <p:nvPicPr>
            <p:cNvPr id="9228" name="Picture 4">
              <a:extLst>
                <a:ext uri="{FF2B5EF4-FFF2-40B4-BE49-F238E27FC236}">
                  <a16:creationId xmlns:a16="http://schemas.microsoft.com/office/drawing/2014/main" id="{B3C09B46-5916-4D81-AAA9-E014A3700E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" y="653"/>
              <a:ext cx="737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053" name="Text Box 5">
              <a:extLst>
                <a:ext uri="{FF2B5EF4-FFF2-40B4-BE49-F238E27FC236}">
                  <a16:creationId xmlns:a16="http://schemas.microsoft.com/office/drawing/2014/main" id="{DDDF0DCE-4A4C-44B5-84F0-FCFC4A35BA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340000">
              <a:off x="220" y="766"/>
              <a:ext cx="501" cy="49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2054" name="Rectangle 6">
            <a:extLst>
              <a:ext uri="{FF2B5EF4-FFF2-40B4-BE49-F238E27FC236}">
                <a16:creationId xmlns:a16="http://schemas.microsoft.com/office/drawing/2014/main" id="{C04E56B7-EA34-4C5D-8AD3-7E7790344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825" y="0"/>
            <a:ext cx="813117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83B5BE69-1207-4AFF-8F61-1FCD20405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9223" name="Rectangle 8">
            <a:extLst>
              <a:ext uri="{FF2B5EF4-FFF2-40B4-BE49-F238E27FC236}">
                <a16:creationId xmlns:a16="http://schemas.microsoft.com/office/drawing/2014/main" id="{EFBC59E0-62E1-4001-9E21-3F038269A2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B40A2F71-31AA-468C-905D-8EFB2E25995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6721F7EF-A737-41E3-8983-69EA7198E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2059" name="Rectangle 11">
            <a:extLst>
              <a:ext uri="{FF2B5EF4-FFF2-40B4-BE49-F238E27FC236}">
                <a16:creationId xmlns:a16="http://schemas.microsoft.com/office/drawing/2014/main" id="{10B43E0F-BFCD-499F-B300-FF95B25C39D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7E421D20-660F-4737-B038-C6E620886880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38D8DE6D-3E71-40FE-AFE0-30AE63F65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AF130E8-90E8-427D-9930-172FDA258D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0"/>
            <a:ext cx="68580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4E6AF4D7-0EAB-4662-AA9A-52CACDDA9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76200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grpSp>
        <p:nvGrpSpPr>
          <p:cNvPr id="10244" name="Group 3">
            <a:extLst>
              <a:ext uri="{FF2B5EF4-FFF2-40B4-BE49-F238E27FC236}">
                <a16:creationId xmlns:a16="http://schemas.microsoft.com/office/drawing/2014/main" id="{270B423B-3D83-4AF3-B473-4A176D49B094}"/>
              </a:ext>
            </a:extLst>
          </p:cNvPr>
          <p:cNvGrpSpPr>
            <a:grpSpLocks/>
          </p:cNvGrpSpPr>
          <p:nvPr/>
        </p:nvGrpSpPr>
        <p:grpSpPr bwMode="auto">
          <a:xfrm>
            <a:off x="2163763" y="2809875"/>
            <a:ext cx="230187" cy="223838"/>
            <a:chOff x="1363" y="1770"/>
            <a:chExt cx="145" cy="141"/>
          </a:xfrm>
        </p:grpSpPr>
        <p:pic>
          <p:nvPicPr>
            <p:cNvPr id="10251" name="Picture 4">
              <a:extLst>
                <a:ext uri="{FF2B5EF4-FFF2-40B4-BE49-F238E27FC236}">
                  <a16:creationId xmlns:a16="http://schemas.microsoft.com/office/drawing/2014/main" id="{01B54539-2BF1-43FB-9721-34D86D57A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3" y="1770"/>
              <a:ext cx="146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3077" name="Text Box 5">
              <a:extLst>
                <a:ext uri="{FF2B5EF4-FFF2-40B4-BE49-F238E27FC236}">
                  <a16:creationId xmlns:a16="http://schemas.microsoft.com/office/drawing/2014/main" id="{59675233-BC31-4434-94D2-244C88AB3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1792"/>
              <a:ext cx="93" cy="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3078" name="Oval 6">
            <a:extLst>
              <a:ext uri="{FF2B5EF4-FFF2-40B4-BE49-F238E27FC236}">
                <a16:creationId xmlns:a16="http://schemas.microsoft.com/office/drawing/2014/main" id="{6E70020B-ABDC-455D-B77D-9DE5A0424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8238" y="2746375"/>
            <a:ext cx="63500" cy="63500"/>
          </a:xfrm>
          <a:prstGeom prst="ellipse">
            <a:avLst/>
          </a:prstGeom>
          <a:noFill/>
          <a:ln w="12600">
            <a:solidFill>
              <a:srgbClr val="E0752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0246" name="Rectangle 7">
            <a:extLst>
              <a:ext uri="{FF2B5EF4-FFF2-40B4-BE49-F238E27FC236}">
                <a16:creationId xmlns:a16="http://schemas.microsoft.com/office/drawing/2014/main" id="{5DDE46DE-25A4-4508-BCB5-4375D53FD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47" name="Rectangle 8">
            <a:extLst>
              <a:ext uri="{FF2B5EF4-FFF2-40B4-BE49-F238E27FC236}">
                <a16:creationId xmlns:a16="http://schemas.microsoft.com/office/drawing/2014/main" id="{DF22B381-6C1C-436E-9F04-0F7B47AB5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3081" name="Rectangle 9">
            <a:extLst>
              <a:ext uri="{FF2B5EF4-FFF2-40B4-BE49-F238E27FC236}">
                <a16:creationId xmlns:a16="http://schemas.microsoft.com/office/drawing/2014/main" id="{962FFD1F-18C9-481B-937E-E4802C18401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82" name="Text Box 10">
            <a:extLst>
              <a:ext uri="{FF2B5EF4-FFF2-40B4-BE49-F238E27FC236}">
                <a16:creationId xmlns:a16="http://schemas.microsoft.com/office/drawing/2014/main" id="{3DFD8463-D005-4854-84E1-B491066AE0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3083" name="Rectangle 11">
            <a:extLst>
              <a:ext uri="{FF2B5EF4-FFF2-40B4-BE49-F238E27FC236}">
                <a16:creationId xmlns:a16="http://schemas.microsoft.com/office/drawing/2014/main" id="{DAEF96B6-E148-43F5-92E9-0941EE4556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40C9D6DD-3BE0-4956-BFE7-0D80E70C782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03330B45-8003-429A-8E40-D1505376D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B6EBEFB-E492-49D1-B9D2-34D8EB3011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F3838BD-3191-4C73-A317-7ED53D85336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C5B118A6-6DB4-4B92-8B8C-DD211DACF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E60FEBE-B05D-489A-9DE3-39108FB793E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C0369A0B-0BB1-43A2-83B3-B8E8F39CA8D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B269B670-E6EE-494D-9475-8466C599A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8129587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18125BCF-AF38-459B-9594-6AB5DA221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0"/>
            <a:ext cx="73025" cy="6858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dist="114543" dir="6567601" algn="ctr" rotWithShape="0">
              <a:srgbClr val="7E7747">
                <a:alpha val="25041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27F00CF-96FE-4C11-8765-203A71E250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6308A9DA-B800-48FA-AE6E-5050351E33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6C4ACD3-B18F-4049-9DD8-249B14F49D8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9281A2A-0B9E-458E-AB36-33C817F91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1C31B6AC-8C2C-44A0-8D84-7705366FB8C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32B62D3D-F8BD-483C-B284-D04744447E1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CD25C87C-94B2-4D5B-BD69-1EC268DC0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0160273-8746-4607-B18B-03774DEFB6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4C2D3CA-071C-44B4-8F97-C39E37BB170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F9045764-D7B6-42E3-8630-EE77373EF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4A6F155-5513-4F2C-B5BC-28050125C2C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43CF0FBB-3A25-4BCE-B747-E179D41E8FF9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">
            <a:extLst>
              <a:ext uri="{FF2B5EF4-FFF2-40B4-BE49-F238E27FC236}">
                <a16:creationId xmlns:a16="http://schemas.microsoft.com/office/drawing/2014/main" id="{E3BA5A59-22E6-407E-B4E1-2DA270BF3A9B}"/>
              </a:ext>
            </a:extLst>
          </p:cNvPr>
          <p:cNvGrpSpPr>
            <a:grpSpLocks/>
          </p:cNvGrpSpPr>
          <p:nvPr/>
        </p:nvGrpSpPr>
        <p:grpSpPr bwMode="auto">
          <a:xfrm>
            <a:off x="646113" y="969963"/>
            <a:ext cx="4802187" cy="4800600"/>
            <a:chOff x="407" y="611"/>
            <a:chExt cx="3025" cy="3024"/>
          </a:xfrm>
        </p:grpSpPr>
        <p:pic>
          <p:nvPicPr>
            <p:cNvPr id="14346" name="Picture 2">
              <a:extLst>
                <a:ext uri="{FF2B5EF4-FFF2-40B4-BE49-F238E27FC236}">
                  <a16:creationId xmlns:a16="http://schemas.microsoft.com/office/drawing/2014/main" id="{9B543BCD-C4E8-45CB-9354-A94B34A024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7171" name="Text Box 3">
              <a:extLst>
                <a:ext uri="{FF2B5EF4-FFF2-40B4-BE49-F238E27FC236}">
                  <a16:creationId xmlns:a16="http://schemas.microsoft.com/office/drawing/2014/main" id="{4EAF00C3-D09D-4F03-BC77-C43ADAB04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Arial" charset="0"/>
                <a:buNone/>
                <a:defRPr/>
              </a:pPr>
              <a:endParaRPr lang="cs-CZ">
                <a:latin typeface="Arial" charset="0"/>
                <a:ea typeface="MS Gothic" charset="-128"/>
              </a:endParaRPr>
            </a:p>
          </p:txBody>
        </p:sp>
      </p:grpSp>
      <p:sp>
        <p:nvSpPr>
          <p:cNvPr id="7172" name="AutoShape 4">
            <a:extLst>
              <a:ext uri="{FF2B5EF4-FFF2-40B4-BE49-F238E27FC236}">
                <a16:creationId xmlns:a16="http://schemas.microsoft.com/office/drawing/2014/main" id="{7F08BB03-4503-4A0A-8E44-ECBF6BE4D54E}"/>
              </a:ext>
            </a:extLst>
          </p:cNvPr>
          <p:cNvSpPr>
            <a:spLocks noChangeArrowheads="1"/>
          </p:cNvSpPr>
          <p:nvPr/>
        </p:nvSpPr>
        <p:spPr bwMode="auto">
          <a:xfrm rot="19440000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FFFF67">
                <a:alpha val="40033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7173" name="AutoShape 5">
            <a:extLst>
              <a:ext uri="{FF2B5EF4-FFF2-40B4-BE49-F238E27FC236}">
                <a16:creationId xmlns:a16="http://schemas.microsoft.com/office/drawing/2014/main" id="{D6A6FE4E-584E-4FB0-9DBE-041F9EB6ACFA}"/>
              </a:ext>
            </a:extLst>
          </p:cNvPr>
          <p:cNvSpPr>
            <a:spLocks noChangeArrowheads="1"/>
          </p:cNvSpPr>
          <p:nvPr/>
        </p:nvSpPr>
        <p:spPr bwMode="auto">
          <a:xfrm rot="2100000" flipH="1">
            <a:off x="5003800" y="938213"/>
            <a:ext cx="649288" cy="204787"/>
          </a:xfrm>
          <a:prstGeom prst="flowChartProcess">
            <a:avLst/>
          </a:prstGeom>
          <a:solidFill>
            <a:srgbClr val="FBFBFB">
              <a:alpha val="45000"/>
            </a:srgbClr>
          </a:solidFill>
          <a:ln w="6480">
            <a:solidFill>
              <a:srgbClr val="FFFFFF"/>
            </a:solidFill>
            <a:miter lim="800000"/>
            <a:headEnd/>
            <a:tailEnd/>
          </a:ln>
          <a:effectLst>
            <a:outerShdw dist="25364" dir="3324463" algn="ctr" rotWithShape="0">
              <a:srgbClr val="FFF39D">
                <a:alpha val="20044"/>
              </a:srgbClr>
            </a:outerShdw>
          </a:effectLst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14341" name="Rectangle 6">
            <a:extLst>
              <a:ext uri="{FF2B5EF4-FFF2-40B4-BE49-F238E27FC236}">
                <a16:creationId xmlns:a16="http://schemas.microsoft.com/office/drawing/2014/main" id="{A4F4A384-3041-4ADF-B4E4-10A2086A45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35100" y="144463"/>
            <a:ext cx="74977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4342" name="Rectangle 7">
            <a:extLst>
              <a:ext uri="{FF2B5EF4-FFF2-40B4-BE49-F238E27FC236}">
                <a16:creationId xmlns:a16="http://schemas.microsoft.com/office/drawing/2014/main" id="{37DFC49A-00A0-440F-BD5C-6C744D5900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35100" y="1447800"/>
            <a:ext cx="7497763" cy="479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F36183EE-9905-48DA-9698-4E4B5EAC6D9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581400" y="6303963"/>
            <a:ext cx="21320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E0CE4D"/>
              </a:buClr>
              <a:buFont typeface="Gill Sans MT" pitchFamily="32" charset="0"/>
              <a:buNone/>
              <a:tabLst>
                <a:tab pos="723900" algn="l"/>
                <a:tab pos="1447800" algn="l"/>
              </a:tabLst>
              <a:defRPr sz="1200">
                <a:solidFill>
                  <a:srgbClr val="E0CE4D"/>
                </a:solidFill>
                <a:latin typeface="+mn-lt"/>
                <a:ea typeface="MS Gothic" charset="-128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F81DB3CA-231E-40E7-A890-3EF3D570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303963"/>
            <a:ext cx="2895600" cy="47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charset="0"/>
              <a:buNone/>
              <a:defRPr/>
            </a:pPr>
            <a:endParaRPr lang="cs-CZ">
              <a:latin typeface="Arial" charset="0"/>
              <a:ea typeface="MS Gothic" charset="-128"/>
            </a:endParaRPr>
          </a:p>
        </p:txBody>
      </p:sp>
      <p:sp>
        <p:nvSpPr>
          <p:cNvPr id="7178" name="Rectangle 10">
            <a:extLst>
              <a:ext uri="{FF2B5EF4-FFF2-40B4-BE49-F238E27FC236}">
                <a16:creationId xmlns:a16="http://schemas.microsoft.com/office/drawing/2014/main" id="{171C8A9C-7A3F-4582-9C35-D15CAAB2AC9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613775" y="6303963"/>
            <a:ext cx="455613" cy="474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>
              <a:buClr>
                <a:srgbClr val="E0CE4D"/>
              </a:buClr>
              <a:buFont typeface="Gill Sans MT" panose="020B0502020104020203" pitchFamily="34" charset="-18"/>
              <a:buNone/>
              <a:defRPr sz="1200">
                <a:solidFill>
                  <a:srgbClr val="E0CE4D"/>
                </a:solidFill>
                <a:latin typeface="Gill Sans MT" panose="020B0502020104020203" pitchFamily="34" charset="-18"/>
                <a:cs typeface="Arial" panose="020B0604020202020204" pitchFamily="34" charset="0"/>
              </a:defRPr>
            </a:lvl1pPr>
          </a:lstStyle>
          <a:p>
            <a:fld id="{DDCC1C9F-4461-4BF7-BC2E-A47C47FE8170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0" r:id="rId2"/>
    <p:sldLayoutId id="2147483729" r:id="rId3"/>
    <p:sldLayoutId id="2147483728" r:id="rId4"/>
    <p:sldLayoutId id="2147483727" r:id="rId5"/>
    <p:sldLayoutId id="2147483726" r:id="rId6"/>
    <p:sldLayoutId id="2147483725" r:id="rId7"/>
    <p:sldLayoutId id="2147483724" r:id="rId8"/>
    <p:sldLayoutId id="2147483723" r:id="rId9"/>
    <p:sldLayoutId id="2147483722" r:id="rId10"/>
    <p:sldLayoutId id="214748372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anose="020B0502020104020203" pitchFamily="34" charset="-18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5pPr>
      <a:lvl6pPr marL="4572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6pPr>
      <a:lvl7pPr marL="9144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7pPr>
      <a:lvl8pPr marL="13716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8pPr>
      <a:lvl9pPr marL="1828800" algn="l" defTabSz="449263" rtl="0" eaLnBrk="0" fontAlgn="base" hangingPunct="0">
        <a:spcBef>
          <a:spcPct val="0"/>
        </a:spcBef>
        <a:spcAft>
          <a:spcPct val="0"/>
        </a:spcAft>
        <a:buClr>
          <a:srgbClr val="0E1B1F"/>
        </a:buClr>
        <a:buSzPct val="100000"/>
        <a:buFont typeface="Gill Sans MT" pitchFamily="32" charset="0"/>
        <a:defRPr sz="4300">
          <a:solidFill>
            <a:srgbClr val="0E1B1F"/>
          </a:solidFill>
          <a:latin typeface="Gill Sans MT" pitchFamily="32" charset="0"/>
          <a:ea typeface="MS Gothic" charset="-128"/>
        </a:defRPr>
      </a:lvl9pPr>
    </p:titleStyle>
    <p:bodyStyle>
      <a:lvl1pPr marL="363538" indent="-282575" algn="l" defTabSz="449263" rtl="0" eaLnBrk="0" fontAlgn="base" hangingPunct="0">
        <a:spcBef>
          <a:spcPts val="600"/>
        </a:spcBef>
        <a:spcAft>
          <a:spcPct val="0"/>
        </a:spcAft>
        <a:buClr>
          <a:srgbClr val="FE8637"/>
        </a:buClr>
        <a:buSzPct val="80000"/>
        <a:buFont typeface="Wingdings 2" panose="05020102010507070707" pitchFamily="18" charset="2"/>
        <a:buChar char="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638175" indent="-234950" algn="l" defTabSz="449263" rtl="0" eaLnBrk="0" fontAlgn="base" hangingPunct="0">
        <a:spcBef>
          <a:spcPts val="550"/>
        </a:spcBef>
        <a:spcAft>
          <a:spcPct val="0"/>
        </a:spcAft>
        <a:buClr>
          <a:srgbClr val="FE8637"/>
        </a:buClr>
        <a:buSzPct val="100000"/>
        <a:buFont typeface="Verdana" panose="020B0604030504040204" pitchFamily="34" charset="0"/>
        <a:buChar char="◦"/>
        <a:defRPr sz="2800">
          <a:solidFill>
            <a:srgbClr val="000000"/>
          </a:solidFill>
          <a:latin typeface="+mn-lt"/>
          <a:ea typeface="+mn-ea"/>
        </a:defRPr>
      </a:lvl2pPr>
      <a:lvl3pPr marL="884238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7598D9"/>
        </a:buClr>
        <a:buSzPct val="100000"/>
        <a:buFont typeface="Wingdings 2" panose="05020102010507070707" pitchFamily="18" charset="2"/>
        <a:buChar char=""/>
        <a:defRPr sz="2400">
          <a:solidFill>
            <a:srgbClr val="000000"/>
          </a:solidFill>
          <a:latin typeface="+mn-lt"/>
          <a:ea typeface="+mn-ea"/>
        </a:defRPr>
      </a:lvl3pPr>
      <a:lvl4pPr marL="1095375" indent="-173038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4pPr>
      <a:lvl5pPr marL="12954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anose="05020102010507070707" pitchFamily="18" charset="2"/>
        <a:buChar char=""/>
        <a:defRPr sz="2000">
          <a:solidFill>
            <a:srgbClr val="000000"/>
          </a:solidFill>
          <a:latin typeface="+mn-lt"/>
          <a:ea typeface="+mn-ea"/>
        </a:defRPr>
      </a:lvl5pPr>
      <a:lvl6pPr marL="17526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6pPr>
      <a:lvl7pPr marL="22098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7pPr>
      <a:lvl8pPr marL="26670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8pPr>
      <a:lvl9pPr marL="3124200" indent="-180975" algn="l" defTabSz="449263" rtl="0" eaLnBrk="0" fontAlgn="base" hangingPunct="0">
        <a:spcBef>
          <a:spcPts val="500"/>
        </a:spcBef>
        <a:spcAft>
          <a:spcPct val="0"/>
        </a:spcAft>
        <a:buClr>
          <a:srgbClr val="D2DA7A"/>
        </a:buClr>
        <a:buSzPct val="100000"/>
        <a:buFont typeface="Wingdings 2" pitchFamily="16" charset="2"/>
        <a:buChar char="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23.wmf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9.png"/><Relationship Id="rId4" Type="http://schemas.openxmlformats.org/officeDocument/2006/relationships/image" Target="../media/image27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>
            <a:extLst>
              <a:ext uri="{FF2B5EF4-FFF2-40B4-BE49-F238E27FC236}">
                <a16:creationId xmlns:a16="http://schemas.microsoft.com/office/drawing/2014/main" id="{CE3099BE-2F83-4A93-BDA4-C02EF7993F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1828800"/>
            <a:ext cx="6075362" cy="220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Důsledky základních postulátů STR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F277210C-06EA-43F5-9051-9EC120E4D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838575"/>
            <a:ext cx="40386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Gill Sans MT" panose="020B0502020104020203" pitchFamily="34" charset="-18"/>
              <a:buNone/>
            </a:pP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Alena Cahová</a:t>
            </a:r>
          </a:p>
          <a:p>
            <a:pPr eaLnBrk="1" hangingPunct="1">
              <a:buFont typeface="Gill Sans MT" panose="020B0502020104020203" pitchFamily="34" charset="-18"/>
              <a:buNone/>
            </a:pP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upravil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  Mgr. Jarom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í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r Os</a:t>
            </a:r>
            <a:r>
              <a:rPr lang="cs-CZ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čá</a:t>
            </a:r>
            <a:r>
              <a:rPr lang="en-US" altLang="cs-CZ" sz="2000">
                <a:solidFill>
                  <a:srgbClr val="000000"/>
                </a:solidFill>
                <a:latin typeface="Gill Sans MT" panose="020B0502020104020203" pitchFamily="34" charset="-18"/>
              </a:rPr>
              <a:t>dal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765506D2-D7B8-43D4-8DBE-418961B38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Čas mezi dvěma událostmi v </a:t>
            </a:r>
            <a:r>
              <a:rPr lang="en-US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S</a:t>
            </a:r>
          </a:p>
        </p:txBody>
      </p:sp>
      <p:sp>
        <p:nvSpPr>
          <p:cNvPr id="18434" name="Text Box 2">
            <a:extLst>
              <a:ext uri="{FF2B5EF4-FFF2-40B4-BE49-F238E27FC236}">
                <a16:creationId xmlns:a16="http://schemas.microsoft.com/office/drawing/2014/main" id="{D7BF9D00-82CE-4077-93EC-8C7E6B1BA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1341438"/>
            <a:ext cx="53911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Světelné hodiny necháme pohybovat rychlostí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b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</a:b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v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→c</a:t>
            </a:r>
            <a:r>
              <a:rPr lang="en-US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 (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soustava</a:t>
            </a:r>
            <a:r>
              <a:rPr lang="en-US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 S’)</a:t>
            </a:r>
            <a:r>
              <a:rPr lang="ar-SA" altLang="cs-CZ" sz="32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‏</a:t>
            </a:r>
            <a:endParaRPr lang="en-US" altLang="cs-CZ" sz="3200">
              <a:solidFill>
                <a:srgbClr val="000000"/>
              </a:solidFill>
              <a:latin typeface="Gill Sans MT" panose="020B0502020104020203" pitchFamily="34" charset="-1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t - </a:t>
            </a:r>
            <a:r>
              <a:rPr lang="cs-CZ" altLang="cs-CZ" sz="3200">
                <a:solidFill>
                  <a:srgbClr val="000000"/>
                </a:solidFill>
              </a:rPr>
              <a:t>doba, za kterou světlo urazí dráhu od jednoho zrcadla k druhému a zpět pro pozorovatele vně soustavy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5DAAB602-E28B-462F-86E1-CDACE3F0CEE6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1412875"/>
            <a:ext cx="1654175" cy="4678363"/>
            <a:chOff x="3424" y="890"/>
            <a:chExt cx="1042" cy="2947"/>
          </a:xfrm>
        </p:grpSpPr>
        <p:grpSp>
          <p:nvGrpSpPr>
            <p:cNvPr id="23559" name="Group 4">
              <a:extLst>
                <a:ext uri="{FF2B5EF4-FFF2-40B4-BE49-F238E27FC236}">
                  <a16:creationId xmlns:a16="http://schemas.microsoft.com/office/drawing/2014/main" id="{58A0CC55-81F6-4649-A321-D13254851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890"/>
              <a:ext cx="906" cy="135"/>
              <a:chOff x="3560" y="890"/>
              <a:chExt cx="906" cy="135"/>
            </a:xfrm>
          </p:grpSpPr>
          <p:sp>
            <p:nvSpPr>
              <p:cNvPr id="23565" name="Rectangle 5">
                <a:extLst>
                  <a:ext uri="{FF2B5EF4-FFF2-40B4-BE49-F238E27FC236}">
                    <a16:creationId xmlns:a16="http://schemas.microsoft.com/office/drawing/2014/main" id="{F7AEAF3F-5980-4821-A71E-13B0EB597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0" y="890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566" name="Line 6">
                <a:extLst>
                  <a:ext uri="{FF2B5EF4-FFF2-40B4-BE49-F238E27FC236}">
                    <a16:creationId xmlns:a16="http://schemas.microsoft.com/office/drawing/2014/main" id="{E156C164-F511-456B-8BEC-C140D74350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1026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3560" name="Line 7">
              <a:extLst>
                <a:ext uri="{FF2B5EF4-FFF2-40B4-BE49-F238E27FC236}">
                  <a16:creationId xmlns:a16="http://schemas.microsoft.com/office/drawing/2014/main" id="{0D7B0181-D444-410F-82BA-A17B19733F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51" y="1026"/>
              <a:ext cx="1" cy="2676"/>
            </a:xfrm>
            <a:prstGeom prst="line">
              <a:avLst/>
            </a:prstGeom>
            <a:noFill/>
            <a:ln w="25560">
              <a:solidFill>
                <a:srgbClr val="FFF39D"/>
              </a:solidFill>
              <a:miter lim="800000"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561" name="Text Box 8">
              <a:extLst>
                <a:ext uri="{FF2B5EF4-FFF2-40B4-BE49-F238E27FC236}">
                  <a16:creationId xmlns:a16="http://schemas.microsoft.com/office/drawing/2014/main" id="{B49A0A41-444A-4F66-B8A1-2CE69A1980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2115"/>
              <a:ext cx="272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>
                <a:spcBef>
                  <a:spcPts val="1500"/>
                </a:spcBef>
              </a:pPr>
              <a:r>
                <a:rPr lang="cs-CZ" altLang="cs-CZ" sz="2400">
                  <a:solidFill>
                    <a:srgbClr val="000000"/>
                  </a:solidFill>
                </a:rPr>
                <a:t>l</a:t>
              </a:r>
              <a:r>
                <a:rPr lang="cs-CZ" altLang="cs-CZ" sz="2400" baseline="-25000">
                  <a:solidFill>
                    <a:srgbClr val="000000"/>
                  </a:solidFill>
                </a:rPr>
                <a:t>0</a:t>
              </a:r>
            </a:p>
          </p:txBody>
        </p:sp>
        <p:grpSp>
          <p:nvGrpSpPr>
            <p:cNvPr id="23562" name="Group 9">
              <a:extLst>
                <a:ext uri="{FF2B5EF4-FFF2-40B4-BE49-F238E27FC236}">
                  <a16:creationId xmlns:a16="http://schemas.microsoft.com/office/drawing/2014/main" id="{F3800EDB-FFCE-4C7C-ADC9-53D515482E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3702"/>
              <a:ext cx="906" cy="135"/>
              <a:chOff x="3560" y="3702"/>
              <a:chExt cx="906" cy="135"/>
            </a:xfrm>
          </p:grpSpPr>
          <p:sp>
            <p:nvSpPr>
              <p:cNvPr id="23563" name="Rectangle 10">
                <a:extLst>
                  <a:ext uri="{FF2B5EF4-FFF2-40B4-BE49-F238E27FC236}">
                    <a16:creationId xmlns:a16="http://schemas.microsoft.com/office/drawing/2014/main" id="{694F146F-C70E-401C-91F2-5C4C8AEB0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3560" y="3702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3564" name="Line 11">
                <a:extLst>
                  <a:ext uri="{FF2B5EF4-FFF2-40B4-BE49-F238E27FC236}">
                    <a16:creationId xmlns:a16="http://schemas.microsoft.com/office/drawing/2014/main" id="{ADD83F4D-7354-45A6-A0A9-CF4573DDCC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60" y="3702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8444" name="Line 12">
            <a:extLst>
              <a:ext uri="{FF2B5EF4-FFF2-40B4-BE49-F238E27FC236}">
                <a16:creationId xmlns:a16="http://schemas.microsoft.com/office/drawing/2014/main" id="{93681C21-BEA0-4D46-A954-0EF1B157E2E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2013" y="5876925"/>
            <a:ext cx="863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45" name="Text Box 13">
            <a:extLst>
              <a:ext uri="{FF2B5EF4-FFF2-40B4-BE49-F238E27FC236}">
                <a16:creationId xmlns:a16="http://schemas.microsoft.com/office/drawing/2014/main" id="{A1FDCEA5-9BD0-4A6C-B6CF-E58ED995C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445125"/>
            <a:ext cx="649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0000"/>
              </a:buClr>
            </a:pPr>
            <a:r>
              <a:rPr lang="cs-CZ" altLang="cs-CZ" sz="240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>
                                            <p:txEl>
                                              <p:char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3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20" dur="2000" fill="hold"/>
                                        <p:tgtEl>
                                          <p:spTgt spid="1844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">
                                      <p:cBhvr additive="repl">
                                        <p:cTn id="22" dur="2000" fill="hold"/>
                                        <p:tgtEl>
                                          <p:spTgt spid="1844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434">
                                            <p:txEl>
                                              <p:charRg st="63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>
            <a:extLst>
              <a:ext uri="{FF2B5EF4-FFF2-40B4-BE49-F238E27FC236}">
                <a16:creationId xmlns:a16="http://schemas.microsoft.com/office/drawing/2014/main" id="{EB9C5CDE-D82B-45A5-AC36-F2479D7C4BAE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989138"/>
            <a:ext cx="1438275" cy="214312"/>
            <a:chOff x="136" y="1253"/>
            <a:chExt cx="906" cy="135"/>
          </a:xfrm>
        </p:grpSpPr>
        <p:sp>
          <p:nvSpPr>
            <p:cNvPr id="24602" name="Rectangle 2">
              <a:extLst>
                <a:ext uri="{FF2B5EF4-FFF2-40B4-BE49-F238E27FC236}">
                  <a16:creationId xmlns:a16="http://schemas.microsoft.com/office/drawing/2014/main" id="{F8C25D36-5D7D-4EFC-BA4D-DB96E2CF0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53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603" name="Line 3">
              <a:extLst>
                <a:ext uri="{FF2B5EF4-FFF2-40B4-BE49-F238E27FC236}">
                  <a16:creationId xmlns:a16="http://schemas.microsoft.com/office/drawing/2014/main" id="{3D1053C6-0993-43FE-8076-EF4DE18F2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389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4579" name="Line 4">
            <a:extLst>
              <a:ext uri="{FF2B5EF4-FFF2-40B4-BE49-F238E27FC236}">
                <a16:creationId xmlns:a16="http://schemas.microsoft.com/office/drawing/2014/main" id="{A4A26931-1764-4B5C-B58F-2ED210B336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3" y="2205038"/>
            <a:ext cx="1587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4580" name="Text Box 5">
            <a:extLst>
              <a:ext uri="{FF2B5EF4-FFF2-40B4-BE49-F238E27FC236}">
                <a16:creationId xmlns:a16="http://schemas.microsoft.com/office/drawing/2014/main" id="{2BDCF44F-E6A4-41F3-B0C1-813FEFFA1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4581" name="Group 6">
            <a:extLst>
              <a:ext uri="{FF2B5EF4-FFF2-40B4-BE49-F238E27FC236}">
                <a16:creationId xmlns:a16="http://schemas.microsoft.com/office/drawing/2014/main" id="{5C7EC186-B87B-4E1F-8D9F-D42B26D1897A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6453188"/>
            <a:ext cx="1438275" cy="214312"/>
            <a:chOff x="136" y="4065"/>
            <a:chExt cx="906" cy="135"/>
          </a:xfrm>
        </p:grpSpPr>
        <p:sp>
          <p:nvSpPr>
            <p:cNvPr id="24600" name="Rectangle 7">
              <a:extLst>
                <a:ext uri="{FF2B5EF4-FFF2-40B4-BE49-F238E27FC236}">
                  <a16:creationId xmlns:a16="http://schemas.microsoft.com/office/drawing/2014/main" id="{9973C072-CF03-4995-8B35-EEEB49B360A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6" y="4065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4601" name="Line 8">
              <a:extLst>
                <a:ext uri="{FF2B5EF4-FFF2-40B4-BE49-F238E27FC236}">
                  <a16:creationId xmlns:a16="http://schemas.microsoft.com/office/drawing/2014/main" id="{EE477478-8DF8-42C3-AF3C-5A15E43CBC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4065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9465" name="Line 9">
            <a:extLst>
              <a:ext uri="{FF2B5EF4-FFF2-40B4-BE49-F238E27FC236}">
                <a16:creationId xmlns:a16="http://schemas.microsoft.com/office/drawing/2014/main" id="{12CC1CD5-363B-43D8-A47F-43385E065D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6625" y="2203450"/>
            <a:ext cx="3490913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2B3004F4-8C52-4D25-B974-A43EA2D96C5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9138"/>
            <a:ext cx="1438275" cy="4678362"/>
            <a:chOff x="158" y="1253"/>
            <a:chExt cx="906" cy="2947"/>
          </a:xfrm>
        </p:grpSpPr>
        <p:grpSp>
          <p:nvGrpSpPr>
            <p:cNvPr id="24594" name="Group 11">
              <a:extLst>
                <a:ext uri="{FF2B5EF4-FFF2-40B4-BE49-F238E27FC236}">
                  <a16:creationId xmlns:a16="http://schemas.microsoft.com/office/drawing/2014/main" id="{929F3148-01B0-413F-9FDB-F62A6FB0AF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53"/>
              <a:ext cx="906" cy="135"/>
              <a:chOff x="158" y="1253"/>
              <a:chExt cx="906" cy="135"/>
            </a:xfrm>
          </p:grpSpPr>
          <p:sp>
            <p:nvSpPr>
              <p:cNvPr id="24598" name="Rectangle 12">
                <a:extLst>
                  <a:ext uri="{FF2B5EF4-FFF2-40B4-BE49-F238E27FC236}">
                    <a16:creationId xmlns:a16="http://schemas.microsoft.com/office/drawing/2014/main" id="{5E50C30B-1CDE-4FC5-B959-3C591C3C4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253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9" name="Line 13">
                <a:extLst>
                  <a:ext uri="{FF2B5EF4-FFF2-40B4-BE49-F238E27FC236}">
                    <a16:creationId xmlns:a16="http://schemas.microsoft.com/office/drawing/2014/main" id="{7373D202-1DB5-42B8-925B-E7D3CF34BD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595" name="Group 14">
              <a:extLst>
                <a:ext uri="{FF2B5EF4-FFF2-40B4-BE49-F238E27FC236}">
                  <a16:creationId xmlns:a16="http://schemas.microsoft.com/office/drawing/2014/main" id="{906C07AA-A3C8-4D9F-BA9B-B6F87300A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4065"/>
              <a:ext cx="906" cy="135"/>
              <a:chOff x="158" y="4065"/>
              <a:chExt cx="906" cy="135"/>
            </a:xfrm>
          </p:grpSpPr>
          <p:sp>
            <p:nvSpPr>
              <p:cNvPr id="24596" name="Rectangle 15">
                <a:extLst>
                  <a:ext uri="{FF2B5EF4-FFF2-40B4-BE49-F238E27FC236}">
                    <a16:creationId xmlns:a16="http://schemas.microsoft.com/office/drawing/2014/main" id="{C03A58CA-AEF4-4BB9-BF49-51E5CCE59B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8" y="4065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7" name="Line 16">
                <a:extLst>
                  <a:ext uri="{FF2B5EF4-FFF2-40B4-BE49-F238E27FC236}">
                    <a16:creationId xmlns:a16="http://schemas.microsoft.com/office/drawing/2014/main" id="{E327E59E-FECD-41B1-A902-FAD14265CE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473" name="Line 17">
            <a:extLst>
              <a:ext uri="{FF2B5EF4-FFF2-40B4-BE49-F238E27FC236}">
                <a16:creationId xmlns:a16="http://schemas.microsoft.com/office/drawing/2014/main" id="{4D9D6C87-0B74-484F-96C1-06CA07921B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5950" y="2203450"/>
            <a:ext cx="3776663" cy="4208463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BBC5E2D4-23F0-4AA1-940B-ECEE95B9B1D7}"/>
              </a:ext>
            </a:extLst>
          </p:cNvPr>
          <p:cNvGrpSpPr>
            <a:grpSpLocks/>
          </p:cNvGrpSpPr>
          <p:nvPr/>
        </p:nvGrpSpPr>
        <p:grpSpPr bwMode="auto">
          <a:xfrm>
            <a:off x="3635375" y="1989138"/>
            <a:ext cx="1438275" cy="4678362"/>
            <a:chOff x="2290" y="1253"/>
            <a:chExt cx="906" cy="2947"/>
          </a:xfrm>
        </p:grpSpPr>
        <p:grpSp>
          <p:nvGrpSpPr>
            <p:cNvPr id="24588" name="Group 19">
              <a:extLst>
                <a:ext uri="{FF2B5EF4-FFF2-40B4-BE49-F238E27FC236}">
                  <a16:creationId xmlns:a16="http://schemas.microsoft.com/office/drawing/2014/main" id="{BBBD56FA-2DA3-4950-B2EE-081C0111A6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1253"/>
              <a:ext cx="906" cy="135"/>
              <a:chOff x="2290" y="1253"/>
              <a:chExt cx="906" cy="135"/>
            </a:xfrm>
          </p:grpSpPr>
          <p:sp>
            <p:nvSpPr>
              <p:cNvPr id="24592" name="Rectangle 20">
                <a:extLst>
                  <a:ext uri="{FF2B5EF4-FFF2-40B4-BE49-F238E27FC236}">
                    <a16:creationId xmlns:a16="http://schemas.microsoft.com/office/drawing/2014/main" id="{93538BA6-A7F4-4F5D-8ED3-03AABCEA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0" y="1253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3" name="Line 21">
                <a:extLst>
                  <a:ext uri="{FF2B5EF4-FFF2-40B4-BE49-F238E27FC236}">
                    <a16:creationId xmlns:a16="http://schemas.microsoft.com/office/drawing/2014/main" id="{AAFE8F1A-6C9F-44E1-85D4-06696676CB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4589" name="Group 22">
              <a:extLst>
                <a:ext uri="{FF2B5EF4-FFF2-40B4-BE49-F238E27FC236}">
                  <a16:creationId xmlns:a16="http://schemas.microsoft.com/office/drawing/2014/main" id="{28FFCB2D-1B83-4DAE-AD9C-AF04D4D256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0" y="4065"/>
              <a:ext cx="906" cy="135"/>
              <a:chOff x="2290" y="4065"/>
              <a:chExt cx="906" cy="135"/>
            </a:xfrm>
          </p:grpSpPr>
          <p:sp>
            <p:nvSpPr>
              <p:cNvPr id="24590" name="Rectangle 23">
                <a:extLst>
                  <a:ext uri="{FF2B5EF4-FFF2-40B4-BE49-F238E27FC236}">
                    <a16:creationId xmlns:a16="http://schemas.microsoft.com/office/drawing/2014/main" id="{523BC5E3-EA84-4674-AAE7-6B59BE6AE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290" y="4065"/>
                <a:ext cx="907" cy="136"/>
              </a:xfrm>
              <a:prstGeom prst="rect">
                <a:avLst/>
              </a:pr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4591" name="Line 24">
                <a:extLst>
                  <a:ext uri="{FF2B5EF4-FFF2-40B4-BE49-F238E27FC236}">
                    <a16:creationId xmlns:a16="http://schemas.microsoft.com/office/drawing/2014/main" id="{C8E0DC52-BF23-4372-BFFF-2CD02F61E1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0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9481" name="Line 25">
            <a:extLst>
              <a:ext uri="{FF2B5EF4-FFF2-40B4-BE49-F238E27FC236}">
                <a16:creationId xmlns:a16="http://schemas.microsoft.com/office/drawing/2014/main" id="{06A24E7F-17EF-450F-A87F-47D0247A5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2775" y="1917700"/>
            <a:ext cx="863600" cy="1588"/>
          </a:xfrm>
          <a:prstGeom prst="line">
            <a:avLst/>
          </a:prstGeom>
          <a:noFill/>
          <a:ln w="38160">
            <a:solidFill>
              <a:srgbClr val="FF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482" name="Text Box 26">
            <a:extLst>
              <a:ext uri="{FF2B5EF4-FFF2-40B4-BE49-F238E27FC236}">
                <a16:creationId xmlns:a16="http://schemas.microsoft.com/office/drawing/2014/main" id="{370DD768-1369-4B48-B660-78391BA8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484313"/>
            <a:ext cx="6492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  <a:buClr>
                <a:srgbClr val="FF0000"/>
              </a:buClr>
            </a:pPr>
            <a:r>
              <a:rPr lang="cs-CZ" altLang="cs-CZ" sz="2400">
                <a:solidFill>
                  <a:srgbClr val="FF0000"/>
                </a:solidFill>
              </a:rPr>
              <a:t>v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 -6 -3.7037 -7 L 0.33889 -0.00509">
                                      <p:cBhvr additive="repl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5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3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89 -0.00509 L 0.75625 -0.00509">
                                      <p:cBhvr additive="repl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1">
            <a:extLst>
              <a:ext uri="{FF2B5EF4-FFF2-40B4-BE49-F238E27FC236}">
                <a16:creationId xmlns:a16="http://schemas.microsoft.com/office/drawing/2014/main" id="{D40F12FF-CB54-4332-B5FA-B3D03E71C1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187450" y="2205038"/>
            <a:ext cx="3455988" cy="4248150"/>
          </a:xfrm>
          <a:prstGeom prst="rtTriangle">
            <a:avLst/>
          </a:prstGeom>
          <a:solidFill>
            <a:srgbClr val="FFF3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2059" name="Group 2">
            <a:extLst>
              <a:ext uri="{FF2B5EF4-FFF2-40B4-BE49-F238E27FC236}">
                <a16:creationId xmlns:a16="http://schemas.microsoft.com/office/drawing/2014/main" id="{1D850952-A649-41F9-9D2F-0588AA37FF70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1989138"/>
            <a:ext cx="1438275" cy="214312"/>
            <a:chOff x="136" y="1253"/>
            <a:chExt cx="906" cy="135"/>
          </a:xfrm>
        </p:grpSpPr>
        <p:sp>
          <p:nvSpPr>
            <p:cNvPr id="2092" name="Rectangle 3">
              <a:extLst>
                <a:ext uri="{FF2B5EF4-FFF2-40B4-BE49-F238E27FC236}">
                  <a16:creationId xmlns:a16="http://schemas.microsoft.com/office/drawing/2014/main" id="{02C51224-EBF9-401D-AAF2-62F0B38D4B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" y="1253"/>
              <a:ext cx="907" cy="13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93" name="Line 4">
              <a:extLst>
                <a:ext uri="{FF2B5EF4-FFF2-40B4-BE49-F238E27FC236}">
                  <a16:creationId xmlns:a16="http://schemas.microsoft.com/office/drawing/2014/main" id="{10E03443-47EA-439D-909F-F37F18A0E1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1389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0" name="Line 5">
            <a:extLst>
              <a:ext uri="{FF2B5EF4-FFF2-40B4-BE49-F238E27FC236}">
                <a16:creationId xmlns:a16="http://schemas.microsoft.com/office/drawing/2014/main" id="{21606390-4655-4349-8078-2236874D4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0363" y="2205038"/>
            <a:ext cx="1587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61" name="Text Box 6">
            <a:extLst>
              <a:ext uri="{FF2B5EF4-FFF2-40B4-BE49-F238E27FC236}">
                <a16:creationId xmlns:a16="http://schemas.microsoft.com/office/drawing/2014/main" id="{32592983-7979-44C2-A152-E6441F3AF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825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062" name="Group 7">
            <a:extLst>
              <a:ext uri="{FF2B5EF4-FFF2-40B4-BE49-F238E27FC236}">
                <a16:creationId xmlns:a16="http://schemas.microsoft.com/office/drawing/2014/main" id="{CCE96A7E-607F-4B1F-9104-AA83A87F7E0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6453188"/>
            <a:ext cx="1438275" cy="214312"/>
            <a:chOff x="136" y="4065"/>
            <a:chExt cx="906" cy="135"/>
          </a:xfrm>
        </p:grpSpPr>
        <p:sp>
          <p:nvSpPr>
            <p:cNvPr id="2090" name="Rectangle 8">
              <a:extLst>
                <a:ext uri="{FF2B5EF4-FFF2-40B4-BE49-F238E27FC236}">
                  <a16:creationId xmlns:a16="http://schemas.microsoft.com/office/drawing/2014/main" id="{8F7F32C5-0D0D-45D9-A099-DBDBC641223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36" y="4065"/>
              <a:ext cx="907" cy="136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91" name="Line 9">
              <a:extLst>
                <a:ext uri="{FF2B5EF4-FFF2-40B4-BE49-F238E27FC236}">
                  <a16:creationId xmlns:a16="http://schemas.microsoft.com/office/drawing/2014/main" id="{EA216B8E-A0BD-4B95-BA5C-6E7106F0DA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" y="4065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63" name="Line 10">
            <a:extLst>
              <a:ext uri="{FF2B5EF4-FFF2-40B4-BE49-F238E27FC236}">
                <a16:creationId xmlns:a16="http://schemas.microsoft.com/office/drawing/2014/main" id="{9F4B895E-E1EE-4A8B-9194-FF0508EC44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52525" y="2203450"/>
            <a:ext cx="3490913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64" name="Group 11">
            <a:extLst>
              <a:ext uri="{FF2B5EF4-FFF2-40B4-BE49-F238E27FC236}">
                <a16:creationId xmlns:a16="http://schemas.microsoft.com/office/drawing/2014/main" id="{DDA887D0-FEB2-46AA-AA5B-20BEE258A1AF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1989138"/>
            <a:ext cx="1438275" cy="4678362"/>
            <a:chOff x="158" y="1253"/>
            <a:chExt cx="906" cy="2947"/>
          </a:xfrm>
        </p:grpSpPr>
        <p:grpSp>
          <p:nvGrpSpPr>
            <p:cNvPr id="2084" name="Group 12">
              <a:extLst>
                <a:ext uri="{FF2B5EF4-FFF2-40B4-BE49-F238E27FC236}">
                  <a16:creationId xmlns:a16="http://schemas.microsoft.com/office/drawing/2014/main" id="{012FEA5D-28D5-4B05-AD88-6AB77D93A3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1253"/>
              <a:ext cx="906" cy="135"/>
              <a:chOff x="158" y="1253"/>
              <a:chExt cx="906" cy="135"/>
            </a:xfrm>
          </p:grpSpPr>
          <p:sp>
            <p:nvSpPr>
              <p:cNvPr id="2088" name="Rectangle 13">
                <a:extLst>
                  <a:ext uri="{FF2B5EF4-FFF2-40B4-BE49-F238E27FC236}">
                    <a16:creationId xmlns:a16="http://schemas.microsoft.com/office/drawing/2014/main" id="{03B4B00D-59A4-43F9-81F6-270EA397D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9" name="Line 14">
                <a:extLst>
                  <a:ext uri="{FF2B5EF4-FFF2-40B4-BE49-F238E27FC236}">
                    <a16:creationId xmlns:a16="http://schemas.microsoft.com/office/drawing/2014/main" id="{0C921C8F-EAA4-402B-951D-B45C96EED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85" name="Group 15">
              <a:extLst>
                <a:ext uri="{FF2B5EF4-FFF2-40B4-BE49-F238E27FC236}">
                  <a16:creationId xmlns:a16="http://schemas.microsoft.com/office/drawing/2014/main" id="{587536D9-834F-4B3C-A65A-618779483E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" y="4065"/>
              <a:ext cx="906" cy="135"/>
              <a:chOff x="158" y="4065"/>
              <a:chExt cx="906" cy="135"/>
            </a:xfrm>
          </p:grpSpPr>
          <p:sp>
            <p:nvSpPr>
              <p:cNvPr id="2086" name="Rectangle 16">
                <a:extLst>
                  <a:ext uri="{FF2B5EF4-FFF2-40B4-BE49-F238E27FC236}">
                    <a16:creationId xmlns:a16="http://schemas.microsoft.com/office/drawing/2014/main" id="{89C36AE6-64D7-4567-92EC-459CC35ED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58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7" name="Line 17">
                <a:extLst>
                  <a:ext uri="{FF2B5EF4-FFF2-40B4-BE49-F238E27FC236}">
                    <a16:creationId xmlns:a16="http://schemas.microsoft.com/office/drawing/2014/main" id="{56EAF934-257A-419F-A77A-9203B85258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065" name="Line 18">
            <a:extLst>
              <a:ext uri="{FF2B5EF4-FFF2-40B4-BE49-F238E27FC236}">
                <a16:creationId xmlns:a16="http://schemas.microsoft.com/office/drawing/2014/main" id="{1AB4EE61-E213-4A02-9C67-4DF1A5C17D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1850" y="2203450"/>
            <a:ext cx="3819525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66" name="Group 19">
            <a:extLst>
              <a:ext uri="{FF2B5EF4-FFF2-40B4-BE49-F238E27FC236}">
                <a16:creationId xmlns:a16="http://schemas.microsoft.com/office/drawing/2014/main" id="{0FABF5AF-0326-4B03-86BD-BFE0BF605007}"/>
              </a:ext>
            </a:extLst>
          </p:cNvPr>
          <p:cNvGrpSpPr>
            <a:grpSpLocks/>
          </p:cNvGrpSpPr>
          <p:nvPr/>
        </p:nvGrpSpPr>
        <p:grpSpPr bwMode="auto">
          <a:xfrm>
            <a:off x="3976688" y="1989138"/>
            <a:ext cx="1438275" cy="4678362"/>
            <a:chOff x="2505" y="1253"/>
            <a:chExt cx="906" cy="2947"/>
          </a:xfrm>
        </p:grpSpPr>
        <p:grpSp>
          <p:nvGrpSpPr>
            <p:cNvPr id="2078" name="Group 20">
              <a:extLst>
                <a:ext uri="{FF2B5EF4-FFF2-40B4-BE49-F238E27FC236}">
                  <a16:creationId xmlns:a16="http://schemas.microsoft.com/office/drawing/2014/main" id="{9AFA955F-ECBB-4AC2-A76D-0CEDE4DEC9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5" y="1253"/>
              <a:ext cx="906" cy="135"/>
              <a:chOff x="2505" y="1253"/>
              <a:chExt cx="906" cy="135"/>
            </a:xfrm>
          </p:grpSpPr>
          <p:sp>
            <p:nvSpPr>
              <p:cNvPr id="2082" name="Rectangle 21">
                <a:extLst>
                  <a:ext uri="{FF2B5EF4-FFF2-40B4-BE49-F238E27FC236}">
                    <a16:creationId xmlns:a16="http://schemas.microsoft.com/office/drawing/2014/main" id="{44CCB317-D3CC-41B2-B348-0E43DF7D20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3" name="Line 22">
                <a:extLst>
                  <a:ext uri="{FF2B5EF4-FFF2-40B4-BE49-F238E27FC236}">
                    <a16:creationId xmlns:a16="http://schemas.microsoft.com/office/drawing/2014/main" id="{637DEC53-B41D-4C3E-A419-2A4D68DAA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79" name="Group 23">
              <a:extLst>
                <a:ext uri="{FF2B5EF4-FFF2-40B4-BE49-F238E27FC236}">
                  <a16:creationId xmlns:a16="http://schemas.microsoft.com/office/drawing/2014/main" id="{BF3C7C28-70FC-45AB-933D-AF9F728528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05" y="4065"/>
              <a:ext cx="906" cy="135"/>
              <a:chOff x="2505" y="4065"/>
              <a:chExt cx="906" cy="135"/>
            </a:xfrm>
          </p:grpSpPr>
          <p:sp>
            <p:nvSpPr>
              <p:cNvPr id="2080" name="Rectangle 24">
                <a:extLst>
                  <a:ext uri="{FF2B5EF4-FFF2-40B4-BE49-F238E27FC236}">
                    <a16:creationId xmlns:a16="http://schemas.microsoft.com/office/drawing/2014/main" id="{CA0C4694-515A-4DE9-995C-A3881FBBE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505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81" name="Line 25">
                <a:extLst>
                  <a:ext uri="{FF2B5EF4-FFF2-40B4-BE49-F238E27FC236}">
                    <a16:creationId xmlns:a16="http://schemas.microsoft.com/office/drawing/2014/main" id="{BEEC7EDD-CF9C-48B5-BFD6-6CFD61FDD7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5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2067" name="Group 26">
            <a:extLst>
              <a:ext uri="{FF2B5EF4-FFF2-40B4-BE49-F238E27FC236}">
                <a16:creationId xmlns:a16="http://schemas.microsoft.com/office/drawing/2014/main" id="{D7C42223-F8B0-4E79-9AA7-E3B43BF82209}"/>
              </a:ext>
            </a:extLst>
          </p:cNvPr>
          <p:cNvGrpSpPr>
            <a:grpSpLocks/>
          </p:cNvGrpSpPr>
          <p:nvPr/>
        </p:nvGrpSpPr>
        <p:grpSpPr bwMode="auto">
          <a:xfrm>
            <a:off x="7704138" y="1989138"/>
            <a:ext cx="1438275" cy="4678362"/>
            <a:chOff x="4853" y="1253"/>
            <a:chExt cx="906" cy="2947"/>
          </a:xfrm>
        </p:grpSpPr>
        <p:grpSp>
          <p:nvGrpSpPr>
            <p:cNvPr id="2072" name="Group 27">
              <a:extLst>
                <a:ext uri="{FF2B5EF4-FFF2-40B4-BE49-F238E27FC236}">
                  <a16:creationId xmlns:a16="http://schemas.microsoft.com/office/drawing/2014/main" id="{4B5802F3-ADF8-4C0C-8589-B525305726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3" y="1253"/>
              <a:ext cx="906" cy="135"/>
              <a:chOff x="4853" y="1253"/>
              <a:chExt cx="906" cy="135"/>
            </a:xfrm>
          </p:grpSpPr>
          <p:sp>
            <p:nvSpPr>
              <p:cNvPr id="2076" name="Rectangle 28">
                <a:extLst>
                  <a:ext uri="{FF2B5EF4-FFF2-40B4-BE49-F238E27FC236}">
                    <a16:creationId xmlns:a16="http://schemas.microsoft.com/office/drawing/2014/main" id="{ADA8C7D2-9318-4B41-8EF7-5FB370B24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3" y="1253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77" name="Line 29">
                <a:extLst>
                  <a:ext uri="{FF2B5EF4-FFF2-40B4-BE49-F238E27FC236}">
                    <a16:creationId xmlns:a16="http://schemas.microsoft.com/office/drawing/2014/main" id="{AAD955A4-001A-463F-825B-1AF1F4D98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1389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073" name="Group 30">
              <a:extLst>
                <a:ext uri="{FF2B5EF4-FFF2-40B4-BE49-F238E27FC236}">
                  <a16:creationId xmlns:a16="http://schemas.microsoft.com/office/drawing/2014/main" id="{78A38A5E-7225-4F50-A274-97BE548993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53" y="4065"/>
              <a:ext cx="906" cy="135"/>
              <a:chOff x="4853" y="4065"/>
              <a:chExt cx="906" cy="135"/>
            </a:xfrm>
          </p:grpSpPr>
          <p:sp>
            <p:nvSpPr>
              <p:cNvPr id="2074" name="Rectangle 31">
                <a:extLst>
                  <a:ext uri="{FF2B5EF4-FFF2-40B4-BE49-F238E27FC236}">
                    <a16:creationId xmlns:a16="http://schemas.microsoft.com/office/drawing/2014/main" id="{AEE6D920-57A2-4E34-B4AC-F017A5E3FB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853" y="4065"/>
                <a:ext cx="907" cy="136"/>
              </a:xfrm>
              <a:prstGeom prst="rect">
                <a:avLst/>
              </a:prstGeom>
              <a:blipFill dpi="0" rotWithShape="0">
                <a:blip r:embed="rId4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75" name="Line 32">
                <a:extLst>
                  <a:ext uri="{FF2B5EF4-FFF2-40B4-BE49-F238E27FC236}">
                    <a16:creationId xmlns:a16="http://schemas.microsoft.com/office/drawing/2014/main" id="{214297BC-0A6F-4023-AFA9-2D9DD10BAC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53" y="4065"/>
                <a:ext cx="907" cy="1"/>
              </a:xfrm>
              <a:prstGeom prst="line">
                <a:avLst/>
              </a:prstGeom>
              <a:noFill/>
              <a:ln w="25560">
                <a:solidFill>
                  <a:srgbClr val="00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20513" name="Text Box 33">
            <a:extLst>
              <a:ext uri="{FF2B5EF4-FFF2-40B4-BE49-F238E27FC236}">
                <a16:creationId xmlns:a16="http://schemas.microsoft.com/office/drawing/2014/main" id="{9E119977-1F3C-4935-B71D-7F411D074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6250"/>
            <a:ext cx="8893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soustavě se zrcadly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(S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’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) </a:t>
            </a:r>
            <a:r>
              <a:rPr lang="cs-CZ" altLang="cs-CZ" sz="2800">
                <a:solidFill>
                  <a:srgbClr val="000000"/>
                </a:solidFill>
              </a:rPr>
              <a:t>trvá událost dobu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2800" b="1">
                <a:solidFill>
                  <a:srgbClr val="000000"/>
                </a:solidFill>
                <a:latin typeface="Gill Sans MT" panose="020B0502020104020203" pitchFamily="34" charset="-18"/>
              </a:rPr>
              <a:t>t</a:t>
            </a:r>
            <a:r>
              <a:rPr lang="cs-CZ" altLang="cs-CZ" sz="2800" b="1" baseline="-25000">
                <a:solidFill>
                  <a:srgbClr val="000000"/>
                </a:solidFill>
                <a:latin typeface="Gill Sans MT" panose="020B0502020104020203" pitchFamily="34" charset="-18"/>
              </a:rPr>
              <a:t>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soustavě S</a:t>
            </a:r>
            <a:r>
              <a:rPr lang="en-US" altLang="cs-CZ" sz="2800">
                <a:solidFill>
                  <a:srgbClr val="000000"/>
                </a:solidFill>
              </a:rPr>
              <a:t>  </a:t>
            </a:r>
            <a:r>
              <a:rPr lang="cs-CZ" altLang="cs-CZ" sz="2800">
                <a:solidFill>
                  <a:srgbClr val="000000"/>
                </a:solidFill>
              </a:rPr>
              <a:t>vůči které se pohybuje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S</a:t>
            </a:r>
            <a:r>
              <a:rPr lang="en-US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’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rychlostí 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v</a:t>
            </a:r>
            <a:r>
              <a:rPr lang="cs-CZ" altLang="cs-CZ" sz="2800">
                <a:solidFill>
                  <a:srgbClr val="000000"/>
                </a:solidFill>
                <a:latin typeface="Symbol" panose="05050102010706020507" pitchFamily="18" charset="2"/>
              </a:rPr>
              <a:t>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c </a:t>
            </a:r>
            <a:r>
              <a:rPr lang="cs-CZ" altLang="cs-CZ" sz="2800">
                <a:solidFill>
                  <a:srgbClr val="000000"/>
                </a:solidFill>
              </a:rPr>
              <a:t>trvá událost dobu</a:t>
            </a: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800" b="1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2800" b="1">
                <a:solidFill>
                  <a:srgbClr val="000000"/>
                </a:solidFill>
                <a:latin typeface="Gill Sans MT" panose="020B0502020104020203" pitchFamily="34" charset="-18"/>
              </a:rPr>
              <a:t>t</a:t>
            </a:r>
          </a:p>
        </p:txBody>
      </p:sp>
      <p:sp>
        <p:nvSpPr>
          <p:cNvPr id="20514" name="Line 34">
            <a:extLst>
              <a:ext uri="{FF2B5EF4-FFF2-40B4-BE49-F238E27FC236}">
                <a16:creationId xmlns:a16="http://schemas.microsoft.com/office/drawing/2014/main" id="{29E4E146-E0E8-4FDF-8DA7-00160536D4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5650" y="2203450"/>
            <a:ext cx="1588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15" name="Text Box 35">
            <a:extLst>
              <a:ext uri="{FF2B5EF4-FFF2-40B4-BE49-F238E27FC236}">
                <a16:creationId xmlns:a16="http://schemas.microsoft.com/office/drawing/2014/main" id="{F8FD9B58-C83F-475E-99FD-56A8824B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4292600"/>
            <a:ext cx="4318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aphicFrame>
        <p:nvGraphicFramePr>
          <p:cNvPr id="20516" name="Object 36">
            <a:extLst>
              <a:ext uri="{FF2B5EF4-FFF2-40B4-BE49-F238E27FC236}">
                <a16:creationId xmlns:a16="http://schemas.microsoft.com/office/drawing/2014/main" id="{2BD0BE90-A2E2-4B7F-AA3D-8F20FB0C05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0338" y="5589588"/>
          <a:ext cx="7985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5" imgW="355320" imgH="393480" progId="">
                  <p:embed/>
                </p:oleObj>
              </mc:Choice>
              <mc:Fallback>
                <p:oleObj r:id="rId5" imgW="355320" imgH="393480" progId="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5589588"/>
                        <a:ext cx="798512" cy="884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>
            <a:extLst>
              <a:ext uri="{FF2B5EF4-FFF2-40B4-BE49-F238E27FC236}">
                <a16:creationId xmlns:a16="http://schemas.microsoft.com/office/drawing/2014/main" id="{08121468-7D2C-4238-9BD1-9532E63D2E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4005263"/>
          <a:ext cx="798512" cy="88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7" imgW="355320" imgH="393480" progId="">
                  <p:embed/>
                </p:oleObj>
              </mc:Choice>
              <mc:Fallback>
                <p:oleObj r:id="rId7" imgW="355320" imgH="393480" progId="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4005263"/>
                        <a:ext cx="798512" cy="884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8" name="Object 38">
            <a:extLst>
              <a:ext uri="{FF2B5EF4-FFF2-40B4-BE49-F238E27FC236}">
                <a16:creationId xmlns:a16="http://schemas.microsoft.com/office/drawing/2014/main" id="{053505F1-E401-4A0A-9B1E-ADD3E86E35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0113" y="2781300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9" imgW="672840" imgH="393480" progId="">
                  <p:embed/>
                </p:oleObj>
              </mc:Choice>
              <mc:Fallback>
                <p:oleObj r:id="rId9" imgW="672840" imgH="39348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781300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9" name="Rectangle 39">
            <a:extLst>
              <a:ext uri="{FF2B5EF4-FFF2-40B4-BE49-F238E27FC236}">
                <a16:creationId xmlns:a16="http://schemas.microsoft.com/office/drawing/2014/main" id="{11DA84B1-185A-4F85-92DD-ABAFC6C60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2708275"/>
            <a:ext cx="863600" cy="1223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0520" name="Object 40">
            <a:extLst>
              <a:ext uri="{FF2B5EF4-FFF2-40B4-BE49-F238E27FC236}">
                <a16:creationId xmlns:a16="http://schemas.microsoft.com/office/drawing/2014/main" id="{D3BF13AA-C7DD-48D0-82E2-13E5A0205C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70538" y="5373688"/>
          <a:ext cx="35734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11" imgW="1587240" imgH="482400" progId="">
                  <p:embed/>
                </p:oleObj>
              </mc:Choice>
              <mc:Fallback>
                <p:oleObj r:id="rId11" imgW="1587240" imgH="482400" progId="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0538" y="5373688"/>
                        <a:ext cx="3573462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1" name="Object 41">
            <a:extLst>
              <a:ext uri="{FF2B5EF4-FFF2-40B4-BE49-F238E27FC236}">
                <a16:creationId xmlns:a16="http://schemas.microsoft.com/office/drawing/2014/main" id="{0C09536B-1161-4462-B81D-136B0BF90D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97550" y="2349500"/>
          <a:ext cx="3346450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r:id="rId13" imgW="1485720" imgH="469800" progId="">
                  <p:embed/>
                </p:oleObj>
              </mc:Choice>
              <mc:Fallback>
                <p:oleObj r:id="rId13" imgW="1485720" imgH="469800" progId="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2349500"/>
                        <a:ext cx="3346450" cy="10588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2" name="Object 42">
            <a:extLst>
              <a:ext uri="{FF2B5EF4-FFF2-40B4-BE49-F238E27FC236}">
                <a16:creationId xmlns:a16="http://schemas.microsoft.com/office/drawing/2014/main" id="{345687D8-CEA2-4B26-92A7-D5AFE25006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11850" y="3644900"/>
          <a:ext cx="32321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r:id="rId15" imgW="1434960" imgH="241200" progId="">
                  <p:embed/>
                </p:oleObj>
              </mc:Choice>
              <mc:Fallback>
                <p:oleObj r:id="rId15" imgW="1434960" imgH="241200" progId="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1850" y="3644900"/>
                        <a:ext cx="3232150" cy="542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3" name="Object 43">
            <a:extLst>
              <a:ext uri="{FF2B5EF4-FFF2-40B4-BE49-F238E27FC236}">
                <a16:creationId xmlns:a16="http://schemas.microsoft.com/office/drawing/2014/main" id="{33E7B35F-EFA3-404F-B4E4-405F67D948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9113" y="4437063"/>
          <a:ext cx="3544887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r:id="rId17" imgW="1574640" imgH="419040" progId="">
                  <p:embed/>
                </p:oleObj>
              </mc:Choice>
              <mc:Fallback>
                <p:oleObj r:id="rId17" imgW="1574640" imgH="41904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9113" y="4437063"/>
                        <a:ext cx="3544887" cy="9429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2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0" dur="20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xit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 additive="repl">
                                        <p:cTn id="26" dur="20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2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6" dur="30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0" dur="30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5" dur="3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0" dur="30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65" dur="3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0" dur="30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animBg="1"/>
      <p:bldP spid="20519" grpId="0" animBg="1"/>
      <p:bldP spid="205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>
            <a:extLst>
              <a:ext uri="{FF2B5EF4-FFF2-40B4-BE49-F238E27FC236}">
                <a16:creationId xmlns:a16="http://schemas.microsoft.com/office/drawing/2014/main" id="{05527C18-3DE2-46DE-8A00-1ECA828FE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2625725"/>
            <a:ext cx="2520950" cy="1800225"/>
          </a:xfrm>
          <a:prstGeom prst="rect">
            <a:avLst/>
          </a:prstGeom>
          <a:solidFill>
            <a:srgbClr val="FE8637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2D94B47D-972E-46E0-AAE4-9E60CB440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0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Dilatace času</a:t>
            </a:r>
          </a:p>
        </p:txBody>
      </p:sp>
      <p:graphicFrame>
        <p:nvGraphicFramePr>
          <p:cNvPr id="3074" name="Object 3">
            <a:extLst>
              <a:ext uri="{FF2B5EF4-FFF2-40B4-BE49-F238E27FC236}">
                <a16:creationId xmlns:a16="http://schemas.microsoft.com/office/drawing/2014/main" id="{909D52AF-D57D-489A-8B7B-68D931C1CB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40238" y="1055688"/>
          <a:ext cx="35734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4" imgW="1587240" imgH="482400" progId="">
                  <p:embed/>
                </p:oleObj>
              </mc:Choice>
              <mc:Fallback>
                <p:oleObj r:id="rId4" imgW="1587240" imgH="482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1055688"/>
                        <a:ext cx="3573462" cy="10858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>
            <a:extLst>
              <a:ext uri="{FF2B5EF4-FFF2-40B4-BE49-F238E27FC236}">
                <a16:creationId xmlns:a16="http://schemas.microsoft.com/office/drawing/2014/main" id="{8DAB5D96-BF58-4571-BABA-BA89010A7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163" y="1962150"/>
            <a:ext cx="58896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3200">
                <a:solidFill>
                  <a:srgbClr val="000000"/>
                </a:solidFill>
              </a:rPr>
              <a:t>V pohybující soustavě plyne čas pomaleji. Při seřízení hodinek na začátku pokusu  hodinky v S</a:t>
            </a:r>
            <a:r>
              <a:rPr lang="en-US" altLang="cs-CZ" sz="3200">
                <a:solidFill>
                  <a:srgbClr val="000000"/>
                </a:solidFill>
              </a:rPr>
              <a:t>’</a:t>
            </a:r>
            <a:r>
              <a:rPr lang="cs-CZ" altLang="cs-CZ" sz="3200">
                <a:solidFill>
                  <a:srgbClr val="000000"/>
                </a:solidFill>
              </a:rPr>
              <a:t>ukazují menší čas než v S.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Dilatace času byla experimentálně ověřena např. detekcí mionů v atmosféře.  </a:t>
            </a:r>
          </a:p>
        </p:txBody>
      </p:sp>
      <p:graphicFrame>
        <p:nvGraphicFramePr>
          <p:cNvPr id="21509" name="Object 5">
            <a:extLst>
              <a:ext uri="{FF2B5EF4-FFF2-40B4-BE49-F238E27FC236}">
                <a16:creationId xmlns:a16="http://schemas.microsoft.com/office/drawing/2014/main" id="{3AD6904B-F3EB-46E3-9553-5405ED9143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73788" y="2587625"/>
          <a:ext cx="2270125" cy="178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6" imgW="825480" imgH="647640" progId="">
                  <p:embed/>
                </p:oleObj>
              </mc:Choice>
              <mc:Fallback>
                <p:oleObj r:id="rId6" imgW="825480" imgH="6476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3788" y="2587625"/>
                        <a:ext cx="2270125" cy="178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1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36DB574E-EB49-41E7-ADAF-2FA1CECFA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-142875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Kontrakce délky</a:t>
            </a:r>
          </a:p>
        </p:txBody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C888F604-A10D-4469-9DD9-C3863FBD0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1563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400">
                <a:solidFill>
                  <a:srgbClr val="000000"/>
                </a:solidFill>
              </a:rPr>
              <a:t>Položme nyní naše hodiny ve směru pohybu.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400">
                <a:solidFill>
                  <a:srgbClr val="000000"/>
                </a:solidFill>
              </a:rPr>
              <a:t>Pro dobu kmitu v S</a:t>
            </a:r>
            <a:r>
              <a:rPr lang="en-US" altLang="cs-CZ" sz="2400">
                <a:solidFill>
                  <a:srgbClr val="000000"/>
                </a:solidFill>
              </a:rPr>
              <a:t>’ </a:t>
            </a:r>
            <a:r>
              <a:rPr lang="cs-CZ" altLang="cs-CZ" sz="2400">
                <a:solidFill>
                  <a:srgbClr val="000000"/>
                </a:solidFill>
              </a:rPr>
              <a:t>platí: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24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3200">
              <a:solidFill>
                <a:srgbClr val="000000"/>
              </a:solidFill>
              <a:latin typeface="Gill Sans MT" panose="020B0502020104020203" pitchFamily="34" charset="-18"/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  <a:latin typeface="Gill Sans MT" panose="020B0502020104020203" pitchFamily="34" charset="-18"/>
              </a:rPr>
              <a:t> </a:t>
            </a:r>
            <a:r>
              <a:rPr lang="cs-CZ" altLang="cs-CZ" sz="2400">
                <a:solidFill>
                  <a:srgbClr val="000000"/>
                </a:solidFill>
              </a:rPr>
              <a:t>V S se hodiny pohybují a pro dobu kmitu platí: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 ∆t=t</a:t>
            </a:r>
            <a:r>
              <a:rPr lang="cs-CZ" altLang="cs-CZ" sz="2400">
                <a:solidFill>
                  <a:srgbClr val="000000"/>
                </a:solidFill>
              </a:rPr>
              <a:t>1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+t2 (t</a:t>
            </a:r>
            <a:r>
              <a:rPr lang="cs-CZ" altLang="cs-CZ" sz="2400">
                <a:solidFill>
                  <a:srgbClr val="000000"/>
                </a:solidFill>
              </a:rPr>
              <a:t>1</a:t>
            </a:r>
            <a:r>
              <a:rPr lang="cs-CZ" altLang="cs-CZ" sz="2400">
                <a:solidFill>
                  <a:srgbClr val="000000"/>
                </a:solidFill>
                <a:latin typeface="Gill Sans MT" panose="020B0502020104020203" pitchFamily="34" charset="-18"/>
              </a:rPr>
              <a:t>=doba prvního odrazu, t2= doba druhého odrazu)</a:t>
            </a:r>
            <a:r>
              <a:rPr lang="ar-SA" altLang="cs-CZ" sz="2400">
                <a:solidFill>
                  <a:srgbClr val="000000"/>
                </a:solidFill>
                <a:latin typeface="Gill Sans MT" panose="020B0502020104020203" pitchFamily="34" charset="-18"/>
                <a:cs typeface="Arial" panose="020B0604020202020204" pitchFamily="34" charset="0"/>
              </a:rPr>
              <a:t>‏</a:t>
            </a:r>
            <a:endParaRPr lang="cs-CZ" altLang="cs-CZ" sz="2400">
              <a:solidFill>
                <a:srgbClr val="000000"/>
              </a:solidFill>
              <a:latin typeface="Gill Sans MT" panose="020B0502020104020203" pitchFamily="34" charset="-18"/>
            </a:endParaRP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0FC4C1BA-D448-4ED5-B7C7-5610F4077F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56100" y="2286000"/>
            <a:ext cx="2163763" cy="1588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827ADB24-117F-448C-8FC4-7CB6038C5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785938"/>
            <a:ext cx="431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3CA5506D-E6A5-4835-A9F4-D7D108E00BF0}"/>
              </a:ext>
            </a:extLst>
          </p:cNvPr>
          <p:cNvGrpSpPr>
            <a:grpSpLocks/>
          </p:cNvGrpSpPr>
          <p:nvPr/>
        </p:nvGrpSpPr>
        <p:grpSpPr bwMode="auto">
          <a:xfrm>
            <a:off x="4252913" y="2151063"/>
            <a:ext cx="139700" cy="500062"/>
            <a:chOff x="2679" y="1355"/>
            <a:chExt cx="88" cy="315"/>
          </a:xfrm>
        </p:grpSpPr>
        <p:sp>
          <p:nvSpPr>
            <p:cNvPr id="4124" name="Rectangle 6">
              <a:extLst>
                <a:ext uri="{FF2B5EF4-FFF2-40B4-BE49-F238E27FC236}">
                  <a16:creationId xmlns:a16="http://schemas.microsoft.com/office/drawing/2014/main" id="{41FB89A5-4849-43A8-94DD-5BC528E6D6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2566" y="1467"/>
              <a:ext cx="316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5" name="Line 7">
              <a:extLst>
                <a:ext uri="{FF2B5EF4-FFF2-40B4-BE49-F238E27FC236}">
                  <a16:creationId xmlns:a16="http://schemas.microsoft.com/office/drawing/2014/main" id="{49EE1E8E-12D7-4252-8665-F7381C0F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8" y="1355"/>
              <a:ext cx="1" cy="316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36" name="Line 8">
            <a:extLst>
              <a:ext uri="{FF2B5EF4-FFF2-40B4-BE49-F238E27FC236}">
                <a16:creationId xmlns:a16="http://schemas.microsoft.com/office/drawing/2014/main" id="{3EF5A3B3-88BF-4228-9013-4D5797CE4A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9438" y="2547938"/>
            <a:ext cx="2081212" cy="0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2537" name="Object 9">
            <a:extLst>
              <a:ext uri="{FF2B5EF4-FFF2-40B4-BE49-F238E27FC236}">
                <a16:creationId xmlns:a16="http://schemas.microsoft.com/office/drawing/2014/main" id="{0165329D-5DEA-4DBA-97B0-571648D456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2000250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5" imgW="672840" imgH="393480" progId="">
                  <p:embed/>
                </p:oleObj>
              </mc:Choice>
              <mc:Fallback>
                <p:oleObj r:id="rId5" imgW="672840" imgH="39348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2000250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0">
            <a:extLst>
              <a:ext uri="{FF2B5EF4-FFF2-40B4-BE49-F238E27FC236}">
                <a16:creationId xmlns:a16="http://schemas.microsoft.com/office/drawing/2014/main" id="{F83BE83D-9A60-478E-98A8-3E644D08A34A}"/>
              </a:ext>
            </a:extLst>
          </p:cNvPr>
          <p:cNvGrpSpPr>
            <a:grpSpLocks/>
          </p:cNvGrpSpPr>
          <p:nvPr/>
        </p:nvGrpSpPr>
        <p:grpSpPr bwMode="auto">
          <a:xfrm>
            <a:off x="6467475" y="2222500"/>
            <a:ext cx="139700" cy="496888"/>
            <a:chOff x="4074" y="1400"/>
            <a:chExt cx="88" cy="313"/>
          </a:xfrm>
        </p:grpSpPr>
        <p:sp>
          <p:nvSpPr>
            <p:cNvPr id="4122" name="Rectangle 11">
              <a:extLst>
                <a:ext uri="{FF2B5EF4-FFF2-40B4-BE49-F238E27FC236}">
                  <a16:creationId xmlns:a16="http://schemas.microsoft.com/office/drawing/2014/main" id="{EF5A920F-45C9-4B1E-A560-420411D773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3962" y="1513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3" name="Line 12">
              <a:extLst>
                <a:ext uri="{FF2B5EF4-FFF2-40B4-BE49-F238E27FC236}">
                  <a16:creationId xmlns:a16="http://schemas.microsoft.com/office/drawing/2014/main" id="{07DE3740-CAB8-4424-8735-D40076F2C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1400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41" name="Line 13">
            <a:extLst>
              <a:ext uri="{FF2B5EF4-FFF2-40B4-BE49-F238E27FC236}">
                <a16:creationId xmlns:a16="http://schemas.microsoft.com/office/drawing/2014/main" id="{F5400212-B1D8-410B-9D0D-556D578BE6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8725" y="5518150"/>
            <a:ext cx="2162175" cy="1588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42" name="Text Box 14">
            <a:extLst>
              <a:ext uri="{FF2B5EF4-FFF2-40B4-BE49-F238E27FC236}">
                <a16:creationId xmlns:a16="http://schemas.microsoft.com/office/drawing/2014/main" id="{91A5CBEE-A534-476E-AE0F-38D6B4F83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250" y="5072063"/>
            <a:ext cx="43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</a:p>
        </p:txBody>
      </p:sp>
      <p:grpSp>
        <p:nvGrpSpPr>
          <p:cNvPr id="4" name="Group 15">
            <a:extLst>
              <a:ext uri="{FF2B5EF4-FFF2-40B4-BE49-F238E27FC236}">
                <a16:creationId xmlns:a16="http://schemas.microsoft.com/office/drawing/2014/main" id="{348D3048-3F8F-42F6-8CCC-CDAF8A63A270}"/>
              </a:ext>
            </a:extLst>
          </p:cNvPr>
          <p:cNvGrpSpPr>
            <a:grpSpLocks/>
          </p:cNvGrpSpPr>
          <p:nvPr/>
        </p:nvGrpSpPr>
        <p:grpSpPr bwMode="auto">
          <a:xfrm>
            <a:off x="1125538" y="5437188"/>
            <a:ext cx="139700" cy="496887"/>
            <a:chOff x="709" y="3425"/>
            <a:chExt cx="88" cy="313"/>
          </a:xfrm>
        </p:grpSpPr>
        <p:sp>
          <p:nvSpPr>
            <p:cNvPr id="4120" name="Rectangle 16">
              <a:extLst>
                <a:ext uri="{FF2B5EF4-FFF2-40B4-BE49-F238E27FC236}">
                  <a16:creationId xmlns:a16="http://schemas.microsoft.com/office/drawing/2014/main" id="{475B9A82-690C-4DCC-8537-ADA42D686A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V="1">
              <a:off x="597" y="3538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21" name="Line 17">
              <a:extLst>
                <a:ext uri="{FF2B5EF4-FFF2-40B4-BE49-F238E27FC236}">
                  <a16:creationId xmlns:a16="http://schemas.microsoft.com/office/drawing/2014/main" id="{6B771121-3E0D-4D50-BDE5-B837F9128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8" y="3425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546" name="Line 18">
            <a:extLst>
              <a:ext uri="{FF2B5EF4-FFF2-40B4-BE49-F238E27FC236}">
                <a16:creationId xmlns:a16="http://schemas.microsoft.com/office/drawing/2014/main" id="{3DD165AF-E4BA-493B-BBB1-E53ED2B468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3175" y="5870575"/>
            <a:ext cx="2068513" cy="0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C9517BC6-BA63-4677-8674-B4DD892346B7}"/>
              </a:ext>
            </a:extLst>
          </p:cNvPr>
          <p:cNvGrpSpPr>
            <a:grpSpLocks/>
          </p:cNvGrpSpPr>
          <p:nvPr/>
        </p:nvGrpSpPr>
        <p:grpSpPr bwMode="auto">
          <a:xfrm>
            <a:off x="3340100" y="5465763"/>
            <a:ext cx="139700" cy="496887"/>
            <a:chOff x="2104" y="3470"/>
            <a:chExt cx="88" cy="313"/>
          </a:xfrm>
        </p:grpSpPr>
        <p:sp>
          <p:nvSpPr>
            <p:cNvPr id="4118" name="Rectangle 20">
              <a:extLst>
                <a:ext uri="{FF2B5EF4-FFF2-40B4-BE49-F238E27FC236}">
                  <a16:creationId xmlns:a16="http://schemas.microsoft.com/office/drawing/2014/main" id="{09ECFB3C-9D2D-4813-BFB6-22FD556B35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 flipH="1" flipV="1">
              <a:off x="1992" y="3583"/>
              <a:ext cx="314" cy="89"/>
            </a:xfrm>
            <a:prstGeom prst="rect">
              <a:avLst/>
            </a:pr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4119" name="Line 21">
              <a:extLst>
                <a:ext uri="{FF2B5EF4-FFF2-40B4-BE49-F238E27FC236}">
                  <a16:creationId xmlns:a16="http://schemas.microsoft.com/office/drawing/2014/main" id="{3B5305B6-E9FC-407D-B3FE-4953667DD0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4" y="3470"/>
              <a:ext cx="1" cy="314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11" name="Rectangle 22">
            <a:extLst>
              <a:ext uri="{FF2B5EF4-FFF2-40B4-BE49-F238E27FC236}">
                <a16:creationId xmlns:a16="http://schemas.microsoft.com/office/drawing/2014/main" id="{E7770C32-85DC-40B5-827D-72DE01ED4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12" name="Rectangle 23">
            <a:extLst>
              <a:ext uri="{FF2B5EF4-FFF2-40B4-BE49-F238E27FC236}">
                <a16:creationId xmlns:a16="http://schemas.microsoft.com/office/drawing/2014/main" id="{63CEAAE4-FD77-4DCE-B7E5-2AE022B35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52" name="Picture 24">
            <a:extLst>
              <a:ext uri="{FF2B5EF4-FFF2-40B4-BE49-F238E27FC236}">
                <a16:creationId xmlns:a16="http://schemas.microsoft.com/office/drawing/2014/main" id="{3BAE6DF2-EEF5-442B-A571-5B676ED3A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357688"/>
            <a:ext cx="1274763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4" name="Rectangle 25">
            <a:extLst>
              <a:ext uri="{FF2B5EF4-FFF2-40B4-BE49-F238E27FC236}">
                <a16:creationId xmlns:a16="http://schemas.microsoft.com/office/drawing/2014/main" id="{0A674C15-276C-4A2D-BE30-E6E310083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63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15" name="Rectangle 26">
            <a:extLst>
              <a:ext uri="{FF2B5EF4-FFF2-40B4-BE49-F238E27FC236}">
                <a16:creationId xmlns:a16="http://schemas.microsoft.com/office/drawing/2014/main" id="{2137BB50-4172-42BE-9938-DC86A8CCD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2555" name="Picture 27">
            <a:extLst>
              <a:ext uri="{FF2B5EF4-FFF2-40B4-BE49-F238E27FC236}">
                <a16:creationId xmlns:a16="http://schemas.microsoft.com/office/drawing/2014/main" id="{757AD4AB-2574-4EBB-8CBC-DC4A0CEB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4429125"/>
            <a:ext cx="114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17" name="Rectangle 28">
            <a:extLst>
              <a:ext uri="{FF2B5EF4-FFF2-40B4-BE49-F238E27FC236}">
                <a16:creationId xmlns:a16="http://schemas.microsoft.com/office/drawing/2014/main" id="{A60DA752-BD3A-4909-BC8D-25EBF2D7A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8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6" dur="3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530">
                                            <p:txEl>
                                              <p:charRg st="74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6" dur="3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2599 0 " rAng="0" ptsTypes="AA">
                                      <p:cBhvr additive="repl">
                                        <p:cTn id="58" dur="3000" fill="hold"/>
                                        <p:tgtEl>
                                          <p:spTgt spid="22541"/>
                                        </p:tgtEl>
                                      </p:cBhvr>
                                      <p:rCtr x="12986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0" dur="3000" fill="hold"/>
                                        <p:tgtEl>
                                          <p:spTgt spid="2254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2" dur="3000" fill="hold"/>
                                        <p:tgtEl>
                                          <p:spTgt spid="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4" dur="3000" fill="hold"/>
                                        <p:tgtEl>
                                          <p:spTgt spid="2254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99 0">
                                      <p:cBhvr additive="repl">
                                        <p:cTn id="6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75" dur="2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2.22222E-6 L 0.35399 2.22222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89 3.7037E-6 L 0.35399 3.7037E-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2.96296E-6 L 0.354 2.96296E-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-7.40741E-7 L 0.354 -7.40741E-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99 -2.96296E-6 L 0.354 -2.96296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89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C7632ADA-2F0E-4AE1-8F48-9B66E30B4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304925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 dirty="0">
                <a:solidFill>
                  <a:srgbClr val="000000"/>
                </a:solidFill>
                <a:latin typeface="Gill Sans MT" panose="020B0502020104020203" pitchFamily="34" charset="-18"/>
              </a:rPr>
              <a:t>Dostáváme tyto rovnice: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 dirty="0">
                <a:solidFill>
                  <a:srgbClr val="000000"/>
                </a:solidFill>
                <a:latin typeface="Gill Sans MT" panose="020B0502020104020203" pitchFamily="34" charset="-18"/>
              </a:rPr>
              <a:t>=&gt;</a:t>
            </a:r>
            <a:r>
              <a:rPr lang="cs-CZ" altLang="cs-CZ" sz="3200" dirty="0">
                <a:solidFill>
                  <a:srgbClr val="000000"/>
                </a:solidFill>
              </a:rPr>
              <a:t>předměty se v pohybující soustavě zkracují</a:t>
            </a: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None/>
            </a:pPr>
            <a:endParaRPr lang="cs-CZ" altLang="cs-CZ" sz="3200" dirty="0">
              <a:solidFill>
                <a:srgbClr val="000000"/>
              </a:solidFill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23EE9F08-87A5-4D20-AE9C-EF2F78C5A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2542" y="4558815"/>
            <a:ext cx="3000375" cy="1857375"/>
          </a:xfrm>
          <a:prstGeom prst="rect">
            <a:avLst/>
          </a:prstGeom>
          <a:solidFill>
            <a:srgbClr val="FE8637"/>
          </a:solidFill>
          <a:ln w="25560">
            <a:solidFill>
              <a:srgbClr val="BB612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0131CCF0-2191-4012-8161-A6DB21C6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359" y="82687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 dirty="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Kontrakce délky</a:t>
            </a:r>
          </a:p>
        </p:txBody>
      </p:sp>
      <p:sp>
        <p:nvSpPr>
          <p:cNvPr id="5127" name="Rectangle 4">
            <a:extLst>
              <a:ext uri="{FF2B5EF4-FFF2-40B4-BE49-F238E27FC236}">
                <a16:creationId xmlns:a16="http://schemas.microsoft.com/office/drawing/2014/main" id="{823B1075-BD5D-4ADC-974E-EA7A6B7FC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F863F92C-3A47-4266-B3AB-707F046F3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1" y="1155217"/>
            <a:ext cx="2430463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9" name="Rectangle 6">
            <a:extLst>
              <a:ext uri="{FF2B5EF4-FFF2-40B4-BE49-F238E27FC236}">
                <a16:creationId xmlns:a16="http://schemas.microsoft.com/office/drawing/2014/main" id="{01D4AC3E-DC4D-4529-B628-5EA935114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5850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23559" name="Object 7">
            <a:extLst>
              <a:ext uri="{FF2B5EF4-FFF2-40B4-BE49-F238E27FC236}">
                <a16:creationId xmlns:a16="http://schemas.microsoft.com/office/drawing/2014/main" id="{8FE2EA81-488D-45B5-B2D2-284DA0561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016224"/>
              </p:ext>
            </p:extLst>
          </p:nvPr>
        </p:nvGraphicFramePr>
        <p:xfrm>
          <a:off x="5783951" y="416847"/>
          <a:ext cx="15144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r:id="rId5" imgW="672840" imgH="393480" progId="">
                  <p:embed/>
                </p:oleObj>
              </mc:Choice>
              <mc:Fallback>
                <p:oleObj r:id="rId5" imgW="672840" imgH="393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951" y="416847"/>
                        <a:ext cx="1514475" cy="885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>
            <a:extLst>
              <a:ext uri="{FF2B5EF4-FFF2-40B4-BE49-F238E27FC236}">
                <a16:creationId xmlns:a16="http://schemas.microsoft.com/office/drawing/2014/main" id="{9560D403-DC4F-416C-9C35-4DFAB3CCA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74465"/>
              </p:ext>
            </p:extLst>
          </p:nvPr>
        </p:nvGraphicFramePr>
        <p:xfrm>
          <a:off x="1357129" y="4261468"/>
          <a:ext cx="1730375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r:id="rId7" imgW="825480" imgH="647640" progId="">
                  <p:embed/>
                </p:oleObj>
              </mc:Choice>
              <mc:Fallback>
                <p:oleObj r:id="rId7" imgW="825480" imgH="64764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129" y="4261468"/>
                        <a:ext cx="1730375" cy="13573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11">
            <a:extLst>
              <a:ext uri="{FF2B5EF4-FFF2-40B4-BE49-F238E27FC236}">
                <a16:creationId xmlns:a16="http://schemas.microsoft.com/office/drawing/2014/main" id="{749C1F97-F111-4DE9-9F12-153BA3907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64" name="Picture 12">
            <a:extLst>
              <a:ext uri="{FF2B5EF4-FFF2-40B4-BE49-F238E27FC236}">
                <a16:creationId xmlns:a16="http://schemas.microsoft.com/office/drawing/2014/main" id="{60C6D33E-301D-4CC8-8F48-8D83E2F84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56" y="2788000"/>
            <a:ext cx="62674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4" name="Rectangle 13">
            <a:extLst>
              <a:ext uri="{FF2B5EF4-FFF2-40B4-BE49-F238E27FC236}">
                <a16:creationId xmlns:a16="http://schemas.microsoft.com/office/drawing/2014/main" id="{0B4A6A35-6CE8-4F29-8E96-306987C96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49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5" name="Rectangle 14">
            <a:extLst>
              <a:ext uri="{FF2B5EF4-FFF2-40B4-BE49-F238E27FC236}">
                <a16:creationId xmlns:a16="http://schemas.microsoft.com/office/drawing/2014/main" id="{6889AD2B-6978-4F00-86B6-85E5901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6" name="Rectangle 15">
            <a:extLst>
              <a:ext uri="{FF2B5EF4-FFF2-40B4-BE49-F238E27FC236}">
                <a16:creationId xmlns:a16="http://schemas.microsoft.com/office/drawing/2014/main" id="{79578687-0F04-46C1-AC9D-2A60C6EE1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9542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5137" name="Rectangle 16">
            <a:extLst>
              <a:ext uri="{FF2B5EF4-FFF2-40B4-BE49-F238E27FC236}">
                <a16:creationId xmlns:a16="http://schemas.microsoft.com/office/drawing/2014/main" id="{699C8F72-84A4-4333-AF7C-092B69F81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23569" name="Picture 17">
            <a:extLst>
              <a:ext uri="{FF2B5EF4-FFF2-40B4-BE49-F238E27FC236}">
                <a16:creationId xmlns:a16="http://schemas.microsoft.com/office/drawing/2014/main" id="{F74045CA-087E-4416-8BF7-B2C894690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951" y="4856162"/>
            <a:ext cx="22479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39" name="Rectangle 18">
            <a:extLst>
              <a:ext uri="{FF2B5EF4-FFF2-40B4-BE49-F238E27FC236}">
                <a16:creationId xmlns:a16="http://schemas.microsoft.com/office/drawing/2014/main" id="{7D02780B-7B60-4505-B153-8E30C07CC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81175"/>
            <a:ext cx="9144000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1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 additive="repl">
                                        <p:cTn id="20" dur="5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5" dur="5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95F4FEBC-C41B-4ED2-9508-CDC302A0B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Hmotnost tělesa v  STR</a:t>
            </a:r>
          </a:p>
        </p:txBody>
      </p:sp>
      <p:sp>
        <p:nvSpPr>
          <p:cNvPr id="24578" name="Text Box 2">
            <a:extLst>
              <a:ext uri="{FF2B5EF4-FFF2-40B4-BE49-F238E27FC236}">
                <a16:creationId xmlns:a16="http://schemas.microsoft.com/office/drawing/2014/main" id="{F52F3CC8-F114-4C14-B8AD-1734B1482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673225"/>
            <a:ext cx="8077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V pohybující se soustavě mají předměty větší hmotnost než v soustavě v klidu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1917632C-BCAA-499F-A376-DEE3238CE2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1813" y="3357563"/>
          <a:ext cx="2228850" cy="180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799920" imgH="647640" progId="">
                  <p:embed/>
                </p:oleObj>
              </mc:Choice>
              <mc:Fallback>
                <p:oleObj r:id="rId4" imgW="79992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3357563"/>
                        <a:ext cx="2228850" cy="18049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3" dur="3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0317E806-D949-4152-91C8-3BBA243D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77950"/>
            <a:ext cx="91630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F524AF72-4410-4AB4-B6B4-1F47F5EFC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Paradox dvojčat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>
            <a:extLst>
              <a:ext uri="{FF2B5EF4-FFF2-40B4-BE49-F238E27FC236}">
                <a16:creationId xmlns:a16="http://schemas.microsoft.com/office/drawing/2014/main" id="{E8A92814-D9F1-4D48-AA10-95A50F876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04813"/>
            <a:ext cx="6911975" cy="636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Object 1">
            <a:extLst>
              <a:ext uri="{FF2B5EF4-FFF2-40B4-BE49-F238E27FC236}">
                <a16:creationId xmlns:a16="http://schemas.microsoft.com/office/drawing/2014/main" id="{3B9DD2C6-39A7-4170-AB71-95F7186CB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25" y="1196975"/>
          <a:ext cx="913765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4" imgW="8305920" imgH="4029120" progId="">
                  <p:embed/>
                </p:oleObj>
              </mc:Choice>
              <mc:Fallback>
                <p:oleObj r:id="rId4" imgW="8305920" imgH="402912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196975"/>
                        <a:ext cx="9137650" cy="56165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2">
            <a:extLst>
              <a:ext uri="{FF2B5EF4-FFF2-40B4-BE49-F238E27FC236}">
                <a16:creationId xmlns:a16="http://schemas.microsoft.com/office/drawing/2014/main" id="{B23F271E-ED1D-4809-9CE8-3395B608B0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58738"/>
            <a:ext cx="8683625" cy="12827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900"/>
              <a:t>Závislost koeficientu </a:t>
            </a:r>
            <a:r>
              <a:rPr lang="cs-CZ" altLang="cs-CZ" sz="3900">
                <a:latin typeface="Symbol" panose="05050102010706020507" pitchFamily="18" charset="2"/>
              </a:rPr>
              <a:t></a:t>
            </a:r>
            <a:r>
              <a:rPr lang="cs-CZ" altLang="cs-CZ" sz="3900"/>
              <a:t> na rychlosti soustavy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2D7F6E13-D2EB-4BD3-9DC5-F7A0F999DB7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71550" y="1557338"/>
          <a:ext cx="1871663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6" imgW="787320" imgH="647640" progId="">
                  <p:embed/>
                </p:oleObj>
              </mc:Choice>
              <mc:Fallback>
                <p:oleObj r:id="rId6" imgW="787320" imgH="647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557338"/>
                        <a:ext cx="1871663" cy="15398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Freeform 4">
            <a:extLst>
              <a:ext uri="{FF2B5EF4-FFF2-40B4-BE49-F238E27FC236}">
                <a16:creationId xmlns:a16="http://schemas.microsoft.com/office/drawing/2014/main" id="{D6341461-F1CF-45AA-B23A-60E88824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057400"/>
            <a:ext cx="7994650" cy="3316288"/>
          </a:xfrm>
          <a:custGeom>
            <a:avLst/>
            <a:gdLst>
              <a:gd name="T0" fmla="*/ 0 w 5036"/>
              <a:gd name="T1" fmla="*/ 2147483647 h 2089"/>
              <a:gd name="T2" fmla="*/ 2147483647 w 5036"/>
              <a:gd name="T3" fmla="*/ 2147483647 h 2089"/>
              <a:gd name="T4" fmla="*/ 2147483647 w 5036"/>
              <a:gd name="T5" fmla="*/ 2147483647 h 2089"/>
              <a:gd name="T6" fmla="*/ 2147483647 w 5036"/>
              <a:gd name="T7" fmla="*/ 2147483647 h 2089"/>
              <a:gd name="T8" fmla="*/ 2147483647 w 5036"/>
              <a:gd name="T9" fmla="*/ 2147483647 h 2089"/>
              <a:gd name="T10" fmla="*/ 2147483647 w 5036"/>
              <a:gd name="T11" fmla="*/ 2147483647 h 2089"/>
              <a:gd name="T12" fmla="*/ 2147483647 w 5036"/>
              <a:gd name="T13" fmla="*/ 2147483647 h 2089"/>
              <a:gd name="T14" fmla="*/ 2147483647 w 5036"/>
              <a:gd name="T15" fmla="*/ 2147483647 h 2089"/>
              <a:gd name="T16" fmla="*/ 2147483647 w 5036"/>
              <a:gd name="T17" fmla="*/ 2147483647 h 2089"/>
              <a:gd name="T18" fmla="*/ 2147483647 w 5036"/>
              <a:gd name="T19" fmla="*/ 2147483647 h 2089"/>
              <a:gd name="T20" fmla="*/ 2147483647 w 5036"/>
              <a:gd name="T21" fmla="*/ 2147483647 h 2089"/>
              <a:gd name="T22" fmla="*/ 2147483647 w 5036"/>
              <a:gd name="T23" fmla="*/ 2147483647 h 2089"/>
              <a:gd name="T24" fmla="*/ 2147483647 w 5036"/>
              <a:gd name="T25" fmla="*/ 2147483647 h 2089"/>
              <a:gd name="T26" fmla="*/ 2147483647 w 5036"/>
              <a:gd name="T27" fmla="*/ 2147483647 h 2089"/>
              <a:gd name="T28" fmla="*/ 2147483647 w 5036"/>
              <a:gd name="T29" fmla="*/ 2147483647 h 2089"/>
              <a:gd name="T30" fmla="*/ 2147483647 w 5036"/>
              <a:gd name="T31" fmla="*/ 2147483647 h 2089"/>
              <a:gd name="T32" fmla="*/ 2147483647 w 5036"/>
              <a:gd name="T33" fmla="*/ 2147483647 h 2089"/>
              <a:gd name="T34" fmla="*/ 2147483647 w 5036"/>
              <a:gd name="T35" fmla="*/ 2147483647 h 2089"/>
              <a:gd name="T36" fmla="*/ 2147483647 w 5036"/>
              <a:gd name="T37" fmla="*/ 2147483647 h 2089"/>
              <a:gd name="T38" fmla="*/ 2147483647 w 5036"/>
              <a:gd name="T39" fmla="*/ 2147483647 h 2089"/>
              <a:gd name="T40" fmla="*/ 2147483647 w 5036"/>
              <a:gd name="T41" fmla="*/ 2147483647 h 2089"/>
              <a:gd name="T42" fmla="*/ 2147483647 w 5036"/>
              <a:gd name="T43" fmla="*/ 2147483647 h 2089"/>
              <a:gd name="T44" fmla="*/ 2147483647 w 5036"/>
              <a:gd name="T45" fmla="*/ 2147483647 h 2089"/>
              <a:gd name="T46" fmla="*/ 2147483647 w 5036"/>
              <a:gd name="T47" fmla="*/ 2147483647 h 2089"/>
              <a:gd name="T48" fmla="*/ 2147483647 w 5036"/>
              <a:gd name="T49" fmla="*/ 2147483647 h 2089"/>
              <a:gd name="T50" fmla="*/ 2147483647 w 5036"/>
              <a:gd name="T51" fmla="*/ 2147483647 h 2089"/>
              <a:gd name="T52" fmla="*/ 2147483647 w 5036"/>
              <a:gd name="T53" fmla="*/ 2147483647 h 2089"/>
              <a:gd name="T54" fmla="*/ 2147483647 w 5036"/>
              <a:gd name="T55" fmla="*/ 2147483647 h 2089"/>
              <a:gd name="T56" fmla="*/ 2147483647 w 5036"/>
              <a:gd name="T57" fmla="*/ 2147483647 h 2089"/>
              <a:gd name="T58" fmla="*/ 2147483647 w 5036"/>
              <a:gd name="T59" fmla="*/ 2147483647 h 2089"/>
              <a:gd name="T60" fmla="*/ 2147483647 w 5036"/>
              <a:gd name="T61" fmla="*/ 2147483647 h 2089"/>
              <a:gd name="T62" fmla="*/ 2147483647 w 5036"/>
              <a:gd name="T63" fmla="*/ 2147483647 h 2089"/>
              <a:gd name="T64" fmla="*/ 2147483647 w 5036"/>
              <a:gd name="T65" fmla="*/ 0 h 20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5036"/>
              <a:gd name="T100" fmla="*/ 0 h 2089"/>
              <a:gd name="T101" fmla="*/ 5036 w 5036"/>
              <a:gd name="T102" fmla="*/ 2089 h 208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5036" h="2089">
                <a:moveTo>
                  <a:pt x="0" y="2089"/>
                </a:moveTo>
                <a:lnTo>
                  <a:pt x="512" y="2085"/>
                </a:lnTo>
                <a:lnTo>
                  <a:pt x="1025" y="2082"/>
                </a:lnTo>
                <a:lnTo>
                  <a:pt x="1556" y="2067"/>
                </a:lnTo>
                <a:lnTo>
                  <a:pt x="2045" y="2052"/>
                </a:lnTo>
                <a:lnTo>
                  <a:pt x="2273" y="2044"/>
                </a:lnTo>
                <a:lnTo>
                  <a:pt x="2543" y="2034"/>
                </a:lnTo>
                <a:cubicBezTo>
                  <a:pt x="2622" y="2030"/>
                  <a:pt x="2687" y="2026"/>
                  <a:pt x="2747" y="2022"/>
                </a:cubicBezTo>
                <a:cubicBezTo>
                  <a:pt x="2807" y="2018"/>
                  <a:pt x="2852" y="2016"/>
                  <a:pt x="2905" y="2013"/>
                </a:cubicBezTo>
                <a:cubicBezTo>
                  <a:pt x="2958" y="2010"/>
                  <a:pt x="3017" y="2005"/>
                  <a:pt x="3065" y="2001"/>
                </a:cubicBezTo>
                <a:cubicBezTo>
                  <a:pt x="3113" y="1997"/>
                  <a:pt x="3148" y="1993"/>
                  <a:pt x="3194" y="1989"/>
                </a:cubicBezTo>
                <a:lnTo>
                  <a:pt x="3341" y="1974"/>
                </a:lnTo>
                <a:cubicBezTo>
                  <a:pt x="3403" y="1966"/>
                  <a:pt x="3505" y="1952"/>
                  <a:pt x="3566" y="1944"/>
                </a:cubicBezTo>
                <a:lnTo>
                  <a:pt x="3707" y="1927"/>
                </a:lnTo>
                <a:lnTo>
                  <a:pt x="3872" y="1899"/>
                </a:lnTo>
                <a:cubicBezTo>
                  <a:pt x="3921" y="1890"/>
                  <a:pt x="3966" y="1880"/>
                  <a:pt x="4004" y="1872"/>
                </a:cubicBezTo>
                <a:cubicBezTo>
                  <a:pt x="4042" y="1864"/>
                  <a:pt x="4072" y="1856"/>
                  <a:pt x="4103" y="1848"/>
                </a:cubicBezTo>
                <a:cubicBezTo>
                  <a:pt x="4134" y="1840"/>
                  <a:pt x="4164" y="1832"/>
                  <a:pt x="4193" y="1824"/>
                </a:cubicBezTo>
                <a:cubicBezTo>
                  <a:pt x="4222" y="1816"/>
                  <a:pt x="4251" y="1807"/>
                  <a:pt x="4280" y="1797"/>
                </a:cubicBezTo>
                <a:cubicBezTo>
                  <a:pt x="4309" y="1787"/>
                  <a:pt x="4336" y="1779"/>
                  <a:pt x="4370" y="1764"/>
                </a:cubicBezTo>
                <a:cubicBezTo>
                  <a:pt x="4404" y="1749"/>
                  <a:pt x="4443" y="1732"/>
                  <a:pt x="4484" y="1707"/>
                </a:cubicBezTo>
                <a:cubicBezTo>
                  <a:pt x="4525" y="1682"/>
                  <a:pt x="4577" y="1647"/>
                  <a:pt x="4616" y="1614"/>
                </a:cubicBezTo>
                <a:cubicBezTo>
                  <a:pt x="4655" y="1581"/>
                  <a:pt x="4687" y="1544"/>
                  <a:pt x="4716" y="1508"/>
                </a:cubicBezTo>
                <a:cubicBezTo>
                  <a:pt x="4745" y="1472"/>
                  <a:pt x="4762" y="1445"/>
                  <a:pt x="4787" y="1401"/>
                </a:cubicBezTo>
                <a:cubicBezTo>
                  <a:pt x="4812" y="1357"/>
                  <a:pt x="4846" y="1286"/>
                  <a:pt x="4865" y="1242"/>
                </a:cubicBezTo>
                <a:cubicBezTo>
                  <a:pt x="4884" y="1198"/>
                  <a:pt x="4889" y="1177"/>
                  <a:pt x="4901" y="1137"/>
                </a:cubicBezTo>
                <a:cubicBezTo>
                  <a:pt x="4913" y="1097"/>
                  <a:pt x="4929" y="1045"/>
                  <a:pt x="4940" y="999"/>
                </a:cubicBezTo>
                <a:cubicBezTo>
                  <a:pt x="4951" y="953"/>
                  <a:pt x="4961" y="914"/>
                  <a:pt x="4970" y="861"/>
                </a:cubicBezTo>
                <a:cubicBezTo>
                  <a:pt x="4979" y="808"/>
                  <a:pt x="4991" y="742"/>
                  <a:pt x="4997" y="681"/>
                </a:cubicBezTo>
                <a:cubicBezTo>
                  <a:pt x="5003" y="620"/>
                  <a:pt x="5005" y="556"/>
                  <a:pt x="5009" y="495"/>
                </a:cubicBezTo>
                <a:cubicBezTo>
                  <a:pt x="5013" y="434"/>
                  <a:pt x="5015" y="366"/>
                  <a:pt x="5018" y="315"/>
                </a:cubicBezTo>
                <a:cubicBezTo>
                  <a:pt x="5021" y="264"/>
                  <a:pt x="5021" y="241"/>
                  <a:pt x="5024" y="189"/>
                </a:cubicBezTo>
                <a:cubicBezTo>
                  <a:pt x="5027" y="137"/>
                  <a:pt x="5034" y="39"/>
                  <a:pt x="5036" y="0"/>
                </a:cubicBezTo>
              </a:path>
            </a:pathLst>
          </a:custGeom>
          <a:noFill/>
          <a:ln w="3816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7" dur="7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D0F9C047-7D71-4F70-B375-BE5959E4D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Teorie relativity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F84B7DE6-A1BF-4DFB-9679-1CA4B47CD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1206500"/>
            <a:ext cx="8266113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638175" indent="-2349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J</a:t>
            </a:r>
            <a:r>
              <a:rPr lang="cs-CZ" altLang="cs-CZ" sz="3200">
                <a:solidFill>
                  <a:srgbClr val="000000"/>
                </a:solidFill>
              </a:rPr>
              <a:t>e sada dvou fyzikálních teorií vytvořených Albertem Einsteinem: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FE8637"/>
              </a:buClr>
              <a:buFont typeface="Verdana" panose="020B0604030504040204" pitchFamily="34" charset="0"/>
              <a:buChar char="◦"/>
            </a:pPr>
            <a:r>
              <a:rPr lang="cs-CZ" altLang="cs-CZ" sz="2800">
                <a:solidFill>
                  <a:srgbClr val="000000"/>
                </a:solidFill>
              </a:rPr>
              <a:t>speciální teorie relativity (STR)</a:t>
            </a:r>
            <a:r>
              <a:rPr lang="en-US" altLang="cs-CZ" sz="2800">
                <a:solidFill>
                  <a:srgbClr val="000000"/>
                </a:solidFill>
              </a:rPr>
              <a:t>,</a:t>
            </a:r>
          </a:p>
          <a:p>
            <a:pPr lvl="1" eaLnBrk="1" hangingPunct="1">
              <a:lnSpc>
                <a:spcPct val="90000"/>
              </a:lnSpc>
              <a:spcBef>
                <a:spcPts val="550"/>
              </a:spcBef>
              <a:buClr>
                <a:srgbClr val="FE8637"/>
              </a:buClr>
              <a:buFont typeface="Verdana" panose="020B0604030504040204" pitchFamily="34" charset="0"/>
              <a:buChar char="◦"/>
            </a:pPr>
            <a:r>
              <a:rPr lang="cs-CZ" altLang="cs-CZ" sz="2800">
                <a:solidFill>
                  <a:srgbClr val="000000"/>
                </a:solidFill>
              </a:rPr>
              <a:t>obecné teorie relativity (OTR)</a:t>
            </a:r>
            <a:r>
              <a:rPr lang="en-US" altLang="cs-CZ" sz="28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U</a:t>
            </a:r>
            <a:r>
              <a:rPr lang="cs-CZ" altLang="cs-CZ" sz="3200">
                <a:solidFill>
                  <a:srgbClr val="000000"/>
                </a:solidFill>
              </a:rPr>
              <a:t>možnila pochopit význam některých přírodních zákonitostí při rychlostech srovnatelných s rychlostí světla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 b="1">
                <a:solidFill>
                  <a:srgbClr val="000000"/>
                </a:solidFill>
              </a:rPr>
              <a:t>R</a:t>
            </a:r>
            <a:r>
              <a:rPr lang="cs-CZ" altLang="cs-CZ" sz="3200" b="1">
                <a:solidFill>
                  <a:srgbClr val="000000"/>
                </a:solidFill>
              </a:rPr>
              <a:t>elativistická fyzika </a:t>
            </a:r>
            <a:r>
              <a:rPr lang="cs-CZ" altLang="cs-CZ" sz="3200">
                <a:solidFill>
                  <a:srgbClr val="000000"/>
                </a:solidFill>
              </a:rPr>
              <a:t>studuje jevy probíhající při vysokých rychlostech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n-US" altLang="cs-CZ" sz="3200">
                <a:solidFill>
                  <a:srgbClr val="000000"/>
                </a:solidFill>
              </a:rPr>
              <a:t>P</a:t>
            </a:r>
            <a:r>
              <a:rPr lang="cs-CZ" altLang="cs-CZ" sz="3200">
                <a:solidFill>
                  <a:srgbClr val="000000"/>
                </a:solidFill>
              </a:rPr>
              <a:t>atří mezi nejzákladnější (a nejúspěšnější) teorie moderní fyziky</a:t>
            </a:r>
            <a:r>
              <a:rPr lang="en-US" altLang="cs-CZ" sz="32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>
            <a:extLst>
              <a:ext uri="{FF2B5EF4-FFF2-40B4-BE49-F238E27FC236}">
                <a16:creationId xmlns:a16="http://schemas.microsoft.com/office/drawing/2014/main" id="{CC570C81-51BA-4B04-8B21-E1DFE0DF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buClr>
                <a:srgbClr val="0E1B1F"/>
              </a:buClr>
              <a:buFont typeface="Gill Sans MT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3200" b="1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ill Sans MT" pitchFamily="32" charset="0"/>
                <a:ea typeface="MS Gothic" charset="-128"/>
              </a:rPr>
              <a:t>Základní postuláty</a:t>
            </a:r>
          </a:p>
        </p:txBody>
      </p:sp>
      <p:sp>
        <p:nvSpPr>
          <p:cNvPr id="11266" name="Text Box 2">
            <a:extLst>
              <a:ext uri="{FF2B5EF4-FFF2-40B4-BE49-F238E27FC236}">
                <a16:creationId xmlns:a16="http://schemas.microsoft.com/office/drawing/2014/main" id="{ECD1FEB0-41E0-4260-B9A7-C3D455CE8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447800"/>
            <a:ext cx="7499350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"/>
            </a:pPr>
            <a:r>
              <a:rPr lang="cs-CZ" altLang="cs-CZ" sz="2800" b="1" u="sng">
                <a:solidFill>
                  <a:srgbClr val="000000"/>
                </a:solidFill>
              </a:rPr>
              <a:t>Einsteinův princip relativity</a:t>
            </a:r>
            <a:br>
              <a:rPr lang="cs-CZ" altLang="cs-CZ" sz="2800" b="1" u="sng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Žádným pokusem nelze zjistit, zda se těleso pohybuje rovnoměrným přímočarým pohybem nebo je v klidu.</a:t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(Ve všech inerciálních soustavách platí stejné fyzikální zákony.)</a:t>
            </a:r>
            <a:r>
              <a:rPr lang="ar-SA" altLang="cs-CZ" sz="2800">
                <a:solidFill>
                  <a:srgbClr val="000000"/>
                </a:solidFill>
                <a:cs typeface="Arial" panose="020B0604020202020204" pitchFamily="34" charset="0"/>
              </a:rPr>
              <a:t>‏</a:t>
            </a:r>
            <a:endParaRPr lang="cs-CZ" altLang="cs-CZ" sz="280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Clr>
                <a:srgbClr val="FE8637"/>
              </a:buClr>
              <a:buSzPct val="80000"/>
              <a:buFont typeface="Wingdings" panose="05000000000000000000" pitchFamily="2" charset="2"/>
              <a:buChar char=""/>
            </a:pPr>
            <a:r>
              <a:rPr lang="cs-CZ" altLang="cs-CZ" sz="2800" b="1" u="sng">
                <a:solidFill>
                  <a:srgbClr val="000000"/>
                </a:solidFill>
              </a:rPr>
              <a:t>Einsteinův princip stálé rychlosti světla</a:t>
            </a:r>
            <a:br>
              <a:rPr lang="cs-CZ" altLang="cs-CZ" sz="2800" b="1" u="sng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>Ve všech inerciálních soustavách má rychlost světla ve vakuu stejnou velikost, nezávisí na vzájemném pohybu zdroje a pozorovatele a je ve všech směrech stejná.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6">
                                            <p:txEl>
                                              <p:charRg st="0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266">
                                            <p:txEl>
                                              <p:charRg st="197" end="3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0FF6ACE2-D255-488B-85E4-797C115E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17463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Relativnost současnosti</a:t>
            </a:r>
          </a:p>
        </p:txBody>
      </p:sp>
      <p:sp>
        <p:nvSpPr>
          <p:cNvPr id="12290" name="Text Box 2">
            <a:extLst>
              <a:ext uri="{FF2B5EF4-FFF2-40B4-BE49-F238E27FC236}">
                <a16:creationId xmlns:a16="http://schemas.microsoft.com/office/drawing/2014/main" id="{B9CAF346-2D2F-4FE5-AB69-CA11A6033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3" y="1160463"/>
            <a:ext cx="8167687" cy="579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Pojem současnosti dvou událostí je dodnes v běžném životě chápán intuitivně, stejně jako v předrelativistické fyzice.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Einsteinova definice současnosti dvou událostí: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Dvě nesoumístné události ve dvou různých bodech </a:t>
            </a:r>
            <a:r>
              <a:rPr lang="cs-CZ" altLang="cs-CZ" sz="3200" i="1">
                <a:solidFill>
                  <a:srgbClr val="000000"/>
                </a:solidFill>
              </a:rPr>
              <a:t>A</a:t>
            </a:r>
            <a:r>
              <a:rPr lang="cs-CZ" altLang="cs-CZ" sz="3200">
                <a:solidFill>
                  <a:srgbClr val="000000"/>
                </a:solidFill>
              </a:rPr>
              <a:t>, </a:t>
            </a:r>
            <a:r>
              <a:rPr lang="cs-CZ" altLang="cs-CZ" sz="3200" i="1">
                <a:solidFill>
                  <a:srgbClr val="000000"/>
                </a:solidFill>
              </a:rPr>
              <a:t>B</a:t>
            </a:r>
            <a:r>
              <a:rPr lang="cs-CZ" altLang="cs-CZ" sz="3200">
                <a:solidFill>
                  <a:srgbClr val="000000"/>
                </a:solidFill>
              </a:rPr>
              <a:t> jsou současné, jestliže světelné paprsky vyslané z těchto bodů v okamžiku vzniku obou událostí dorazí do bodu </a:t>
            </a:r>
            <a:r>
              <a:rPr lang="cs-CZ" altLang="cs-CZ" sz="3200" i="1">
                <a:solidFill>
                  <a:srgbClr val="000000"/>
                </a:solidFill>
              </a:rPr>
              <a:t>P</a:t>
            </a:r>
            <a:r>
              <a:rPr lang="cs-CZ" altLang="cs-CZ" sz="3200">
                <a:solidFill>
                  <a:srgbClr val="000000"/>
                </a:solidFill>
              </a:rPr>
              <a:t> stejně vzdáleného od obou bodů </a:t>
            </a:r>
            <a:r>
              <a:rPr lang="cs-CZ" altLang="cs-CZ" sz="3200" i="1">
                <a:solidFill>
                  <a:srgbClr val="000000"/>
                </a:solidFill>
              </a:rPr>
              <a:t>A</a:t>
            </a:r>
            <a:r>
              <a:rPr lang="cs-CZ" altLang="cs-CZ" sz="3200">
                <a:solidFill>
                  <a:srgbClr val="000000"/>
                </a:solidFill>
              </a:rPr>
              <a:t> a </a:t>
            </a:r>
            <a:r>
              <a:rPr lang="cs-CZ" altLang="cs-CZ" sz="3200" i="1">
                <a:solidFill>
                  <a:srgbClr val="000000"/>
                </a:solidFill>
              </a:rPr>
              <a:t>B</a:t>
            </a:r>
            <a:r>
              <a:rPr lang="cs-CZ" altLang="cs-CZ" sz="3200">
                <a:solidFill>
                  <a:srgbClr val="000000"/>
                </a:solidFill>
              </a:rPr>
              <a:t> současně.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>
            <a:extLst>
              <a:ext uri="{FF2B5EF4-FFF2-40B4-BE49-F238E27FC236}">
                <a16:creationId xmlns:a16="http://schemas.microsoft.com/office/drawing/2014/main" id="{4F176BBE-5203-46EA-B7E0-33EEEE229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89096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6D1D254-0463-44D6-AD5B-57FC8DB04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252538"/>
            <a:ext cx="3168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5" name="Text Box 3">
            <a:extLst>
              <a:ext uri="{FF2B5EF4-FFF2-40B4-BE49-F238E27FC236}">
                <a16:creationId xmlns:a16="http://schemas.microsoft.com/office/drawing/2014/main" id="{6231D970-B0FA-4131-BE64-14F8FDFE2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333375"/>
            <a:ext cx="84963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9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Současnost je relativní</a:t>
            </a:r>
          </a:p>
        </p:txBody>
      </p:sp>
      <p:grpSp>
        <p:nvGrpSpPr>
          <p:cNvPr id="19461" name="Group 4">
            <a:extLst>
              <a:ext uri="{FF2B5EF4-FFF2-40B4-BE49-F238E27FC236}">
                <a16:creationId xmlns:a16="http://schemas.microsoft.com/office/drawing/2014/main" id="{FDA86CAC-0803-4971-B2D7-0E97645293A0}"/>
              </a:ext>
            </a:extLst>
          </p:cNvPr>
          <p:cNvGrpSpPr>
            <a:grpSpLocks/>
          </p:cNvGrpSpPr>
          <p:nvPr/>
        </p:nvGrpSpPr>
        <p:grpSpPr bwMode="auto">
          <a:xfrm>
            <a:off x="930275" y="3500438"/>
            <a:ext cx="6299200" cy="2806700"/>
            <a:chOff x="586" y="2205"/>
            <a:chExt cx="3968" cy="1768"/>
          </a:xfrm>
        </p:grpSpPr>
        <p:sp>
          <p:nvSpPr>
            <p:cNvPr id="19529" name="AutoShape 5">
              <a:extLst>
                <a:ext uri="{FF2B5EF4-FFF2-40B4-BE49-F238E27FC236}">
                  <a16:creationId xmlns:a16="http://schemas.microsoft.com/office/drawing/2014/main" id="{D451C48F-09D8-426F-9A32-EA6D8B380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205"/>
              <a:ext cx="3969" cy="1361"/>
            </a:xfrm>
            <a:prstGeom prst="roundRect">
              <a:avLst>
                <a:gd name="adj" fmla="val 16667"/>
              </a:avLst>
            </a:prstGeom>
            <a:solidFill>
              <a:srgbClr val="C0C0C0">
                <a:alpha val="89803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grpSp>
          <p:nvGrpSpPr>
            <p:cNvPr id="19530" name="Group 6">
              <a:extLst>
                <a:ext uri="{FF2B5EF4-FFF2-40B4-BE49-F238E27FC236}">
                  <a16:creationId xmlns:a16="http://schemas.microsoft.com/office/drawing/2014/main" id="{2B8C755E-0427-4D43-AA96-2840CBDD21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0" y="3566"/>
              <a:ext cx="660" cy="407"/>
              <a:chOff x="760" y="3566"/>
              <a:chExt cx="660" cy="407"/>
            </a:xfrm>
          </p:grpSpPr>
          <p:sp>
            <p:nvSpPr>
              <p:cNvPr id="19534" name="Oval 7">
                <a:extLst>
                  <a:ext uri="{FF2B5EF4-FFF2-40B4-BE49-F238E27FC236}">
                    <a16:creationId xmlns:a16="http://schemas.microsoft.com/office/drawing/2014/main" id="{47826731-4411-460F-A6A3-DB5CFB93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9535" name="Oval 8">
                <a:extLst>
                  <a:ext uri="{FF2B5EF4-FFF2-40B4-BE49-F238E27FC236}">
                    <a16:creationId xmlns:a16="http://schemas.microsoft.com/office/drawing/2014/main" id="{8B55E5BC-0912-4907-9EBA-2836ADEFD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grpSp>
          <p:nvGrpSpPr>
            <p:cNvPr id="19531" name="Group 9">
              <a:extLst>
                <a:ext uri="{FF2B5EF4-FFF2-40B4-BE49-F238E27FC236}">
                  <a16:creationId xmlns:a16="http://schemas.microsoft.com/office/drawing/2014/main" id="{36273F4B-76C1-4756-B965-BCF5FC8C53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19" y="3566"/>
              <a:ext cx="660" cy="407"/>
              <a:chOff x="3719" y="3566"/>
              <a:chExt cx="660" cy="407"/>
            </a:xfrm>
          </p:grpSpPr>
          <p:sp>
            <p:nvSpPr>
              <p:cNvPr id="19532" name="Oval 10">
                <a:extLst>
                  <a:ext uri="{FF2B5EF4-FFF2-40B4-BE49-F238E27FC236}">
                    <a16:creationId xmlns:a16="http://schemas.microsoft.com/office/drawing/2014/main" id="{C5EC277A-3F93-47C9-BF72-0F887D3F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9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19533" name="Oval 11">
                <a:extLst>
                  <a:ext uri="{FF2B5EF4-FFF2-40B4-BE49-F238E27FC236}">
                    <a16:creationId xmlns:a16="http://schemas.microsoft.com/office/drawing/2014/main" id="{05B10DFF-096D-40B9-AD71-B70ECD88A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7" y="3566"/>
                <a:ext cx="313" cy="408"/>
              </a:xfrm>
              <a:prstGeom prst="ellipse">
                <a:avLst/>
              </a:prstGeom>
              <a:solidFill>
                <a:srgbClr val="808080">
                  <a:alpha val="89803"/>
                </a:srgbClr>
              </a:solidFill>
              <a:ln w="9360">
                <a:solidFill>
                  <a:srgbClr val="575F6D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</p:grp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A78F664E-7AE7-4B0F-BEB9-2EA56A5888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4032250"/>
            <a:ext cx="76200" cy="1012825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75D4F403-D85F-4199-92EF-1CDEED5B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8038" y="3970338"/>
            <a:ext cx="71437" cy="1081087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4" name="Rectangle 14">
            <a:extLst>
              <a:ext uri="{FF2B5EF4-FFF2-40B4-BE49-F238E27FC236}">
                <a16:creationId xmlns:a16="http://schemas.microsoft.com/office/drawing/2014/main" id="{598B33F1-3C70-47A6-8B75-82A9FD1DA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5013325"/>
            <a:ext cx="1439862" cy="649288"/>
          </a:xfrm>
          <a:prstGeom prst="rect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615EC127-137A-4A3E-8422-81D9225BF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0163" y="5846763"/>
            <a:ext cx="3240087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cs-CZ" altLang="cs-CZ" sz="2000">
                <a:solidFill>
                  <a:srgbClr val="000000"/>
                </a:solidFill>
              </a:rPr>
              <a:t>pozorovatel ve vagónu</a:t>
            </a:r>
          </a:p>
        </p:txBody>
      </p:sp>
      <p:pic>
        <p:nvPicPr>
          <p:cNvPr id="13328" name="Picture 16">
            <a:extLst>
              <a:ext uri="{FF2B5EF4-FFF2-40B4-BE49-F238E27FC236}">
                <a16:creationId xmlns:a16="http://schemas.microsoft.com/office/drawing/2014/main" id="{125FB58A-578D-4138-B63C-EBC8985FB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2522538"/>
            <a:ext cx="12287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67" name="Rectangle 17">
            <a:extLst>
              <a:ext uri="{FF2B5EF4-FFF2-40B4-BE49-F238E27FC236}">
                <a16:creationId xmlns:a16="http://schemas.microsoft.com/office/drawing/2014/main" id="{23D3916C-B834-4B07-BBAF-BF29EB7A7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3735388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8" name="AutoShape 18">
            <a:extLst>
              <a:ext uri="{FF2B5EF4-FFF2-40B4-BE49-F238E27FC236}">
                <a16:creationId xmlns:a16="http://schemas.microsoft.com/office/drawing/2014/main" id="{C760E77D-6D88-404C-BC34-C4FCF0ED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3910013"/>
            <a:ext cx="1141412" cy="1095375"/>
          </a:xfrm>
          <a:custGeom>
            <a:avLst/>
            <a:gdLst>
              <a:gd name="T0" fmla="*/ 2147483647 w 1436"/>
              <a:gd name="T1" fmla="*/ 2147483647 h 1380"/>
              <a:gd name="T2" fmla="*/ 2147483647 w 1436"/>
              <a:gd name="T3" fmla="*/ 2147483647 h 1380"/>
              <a:gd name="T4" fmla="*/ 2147483647 w 1436"/>
              <a:gd name="T5" fmla="*/ 2147483647 h 1380"/>
              <a:gd name="T6" fmla="*/ 2147483647 w 1436"/>
              <a:gd name="T7" fmla="*/ 2147483647 h 1380"/>
              <a:gd name="T8" fmla="*/ 2147483647 w 1436"/>
              <a:gd name="T9" fmla="*/ 2147483647 h 1380"/>
              <a:gd name="T10" fmla="*/ 2147483647 w 1436"/>
              <a:gd name="T11" fmla="*/ 2147483647 h 1380"/>
              <a:gd name="T12" fmla="*/ 2147483647 w 1436"/>
              <a:gd name="T13" fmla="*/ 2147483647 h 1380"/>
              <a:gd name="T14" fmla="*/ 2147483647 w 1436"/>
              <a:gd name="T15" fmla="*/ 2147483647 h 1380"/>
              <a:gd name="T16" fmla="*/ 2147483647 w 1436"/>
              <a:gd name="T17" fmla="*/ 2147483647 h 1380"/>
              <a:gd name="T18" fmla="*/ 2147483647 w 1436"/>
              <a:gd name="T19" fmla="*/ 2147483647 h 1380"/>
              <a:gd name="T20" fmla="*/ 2147483647 w 1436"/>
              <a:gd name="T21" fmla="*/ 2147483647 h 1380"/>
              <a:gd name="T22" fmla="*/ 2147483647 w 1436"/>
              <a:gd name="T23" fmla="*/ 2147483647 h 1380"/>
              <a:gd name="T24" fmla="*/ 2147483647 w 1436"/>
              <a:gd name="T25" fmla="*/ 2147483647 h 1380"/>
              <a:gd name="T26" fmla="*/ 2147483647 w 1436"/>
              <a:gd name="T27" fmla="*/ 2147483647 h 1380"/>
              <a:gd name="T28" fmla="*/ 2147483647 w 1436"/>
              <a:gd name="T29" fmla="*/ 2147483647 h 1380"/>
              <a:gd name="T30" fmla="*/ 2147483647 w 1436"/>
              <a:gd name="T31" fmla="*/ 2147483647 h 1380"/>
              <a:gd name="T32" fmla="*/ 2147483647 w 1436"/>
              <a:gd name="T33" fmla="*/ 2147483647 h 1380"/>
              <a:gd name="T34" fmla="*/ 2147483647 w 1436"/>
              <a:gd name="T35" fmla="*/ 2147483647 h 1380"/>
              <a:gd name="T36" fmla="*/ 2147483647 w 1436"/>
              <a:gd name="T37" fmla="*/ 2147483647 h 1380"/>
              <a:gd name="T38" fmla="*/ 2147483647 w 1436"/>
              <a:gd name="T39" fmla="*/ 2147483647 h 1380"/>
              <a:gd name="T40" fmla="*/ 2147483647 w 1436"/>
              <a:gd name="T41" fmla="*/ 2147483647 h 1380"/>
              <a:gd name="T42" fmla="*/ 2147483647 w 1436"/>
              <a:gd name="T43" fmla="*/ 2147483647 h 1380"/>
              <a:gd name="T44" fmla="*/ 2147483647 w 1436"/>
              <a:gd name="T45" fmla="*/ 2147483647 h 1380"/>
              <a:gd name="T46" fmla="*/ 2147483647 w 1436"/>
              <a:gd name="T47" fmla="*/ 2147483647 h 1380"/>
              <a:gd name="T48" fmla="*/ 2147483647 w 1436"/>
              <a:gd name="T49" fmla="*/ 2147483647 h 1380"/>
              <a:gd name="T50" fmla="*/ 2147483647 w 1436"/>
              <a:gd name="T51" fmla="*/ 2147483647 h 1380"/>
              <a:gd name="T52" fmla="*/ 2147483647 w 1436"/>
              <a:gd name="T53" fmla="*/ 2147483647 h 1380"/>
              <a:gd name="T54" fmla="*/ 2147483647 w 1436"/>
              <a:gd name="T55" fmla="*/ 2147483647 h 1380"/>
              <a:gd name="T56" fmla="*/ 2147483647 w 1436"/>
              <a:gd name="T57" fmla="*/ 2147483647 h 1380"/>
              <a:gd name="T58" fmla="*/ 2147483647 w 1436"/>
              <a:gd name="T59" fmla="*/ 2147483647 h 1380"/>
              <a:gd name="T60" fmla="*/ 2147483647 w 1436"/>
              <a:gd name="T61" fmla="*/ 2147483647 h 1380"/>
              <a:gd name="T62" fmla="*/ 2147483647 w 1436"/>
              <a:gd name="T63" fmla="*/ 2147483647 h 138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436"/>
              <a:gd name="T97" fmla="*/ 0 h 1380"/>
              <a:gd name="T98" fmla="*/ 1436 w 1436"/>
              <a:gd name="T99" fmla="*/ 1380 h 138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436" h="1380">
                <a:moveTo>
                  <a:pt x="719" y="1380"/>
                </a:moveTo>
                <a:lnTo>
                  <a:pt x="792" y="1376"/>
                </a:lnTo>
                <a:lnTo>
                  <a:pt x="864" y="1366"/>
                </a:lnTo>
                <a:lnTo>
                  <a:pt x="932" y="1349"/>
                </a:lnTo>
                <a:lnTo>
                  <a:pt x="997" y="1326"/>
                </a:lnTo>
                <a:lnTo>
                  <a:pt x="1061" y="1297"/>
                </a:lnTo>
                <a:lnTo>
                  <a:pt x="1120" y="1262"/>
                </a:lnTo>
                <a:lnTo>
                  <a:pt x="1175" y="1222"/>
                </a:lnTo>
                <a:lnTo>
                  <a:pt x="1227" y="1178"/>
                </a:lnTo>
                <a:lnTo>
                  <a:pt x="1273" y="1129"/>
                </a:lnTo>
                <a:lnTo>
                  <a:pt x="1314" y="1076"/>
                </a:lnTo>
                <a:lnTo>
                  <a:pt x="1350" y="1019"/>
                </a:lnTo>
                <a:lnTo>
                  <a:pt x="1380" y="958"/>
                </a:lnTo>
                <a:lnTo>
                  <a:pt x="1404" y="895"/>
                </a:lnTo>
                <a:lnTo>
                  <a:pt x="1421" y="829"/>
                </a:lnTo>
                <a:lnTo>
                  <a:pt x="1433" y="760"/>
                </a:lnTo>
                <a:lnTo>
                  <a:pt x="1436" y="690"/>
                </a:lnTo>
                <a:lnTo>
                  <a:pt x="1433" y="620"/>
                </a:lnTo>
                <a:lnTo>
                  <a:pt x="1421" y="551"/>
                </a:lnTo>
                <a:lnTo>
                  <a:pt x="1404" y="485"/>
                </a:lnTo>
                <a:lnTo>
                  <a:pt x="1380" y="422"/>
                </a:lnTo>
                <a:lnTo>
                  <a:pt x="1350" y="360"/>
                </a:lnTo>
                <a:lnTo>
                  <a:pt x="1314" y="304"/>
                </a:lnTo>
                <a:lnTo>
                  <a:pt x="1273" y="251"/>
                </a:lnTo>
                <a:lnTo>
                  <a:pt x="1227" y="202"/>
                </a:lnTo>
                <a:lnTo>
                  <a:pt x="1175" y="158"/>
                </a:lnTo>
                <a:lnTo>
                  <a:pt x="1120" y="117"/>
                </a:lnTo>
                <a:lnTo>
                  <a:pt x="1061" y="83"/>
                </a:lnTo>
                <a:lnTo>
                  <a:pt x="997" y="54"/>
                </a:lnTo>
                <a:lnTo>
                  <a:pt x="932" y="31"/>
                </a:lnTo>
                <a:lnTo>
                  <a:pt x="864" y="14"/>
                </a:lnTo>
                <a:lnTo>
                  <a:pt x="792" y="3"/>
                </a:lnTo>
                <a:lnTo>
                  <a:pt x="719" y="0"/>
                </a:lnTo>
                <a:lnTo>
                  <a:pt x="645" y="3"/>
                </a:lnTo>
                <a:lnTo>
                  <a:pt x="573" y="14"/>
                </a:lnTo>
                <a:lnTo>
                  <a:pt x="504" y="31"/>
                </a:lnTo>
                <a:lnTo>
                  <a:pt x="439" y="54"/>
                </a:lnTo>
                <a:lnTo>
                  <a:pt x="375" y="83"/>
                </a:lnTo>
                <a:lnTo>
                  <a:pt x="317" y="117"/>
                </a:lnTo>
                <a:lnTo>
                  <a:pt x="261" y="158"/>
                </a:lnTo>
                <a:lnTo>
                  <a:pt x="211" y="202"/>
                </a:lnTo>
                <a:lnTo>
                  <a:pt x="163" y="251"/>
                </a:lnTo>
                <a:lnTo>
                  <a:pt x="122" y="304"/>
                </a:lnTo>
                <a:lnTo>
                  <a:pt x="86" y="360"/>
                </a:lnTo>
                <a:lnTo>
                  <a:pt x="56" y="422"/>
                </a:lnTo>
                <a:lnTo>
                  <a:pt x="32" y="485"/>
                </a:lnTo>
                <a:lnTo>
                  <a:pt x="15" y="551"/>
                </a:lnTo>
                <a:lnTo>
                  <a:pt x="3" y="620"/>
                </a:lnTo>
                <a:lnTo>
                  <a:pt x="0" y="690"/>
                </a:lnTo>
                <a:lnTo>
                  <a:pt x="3" y="760"/>
                </a:lnTo>
                <a:lnTo>
                  <a:pt x="15" y="829"/>
                </a:lnTo>
                <a:lnTo>
                  <a:pt x="32" y="895"/>
                </a:lnTo>
                <a:lnTo>
                  <a:pt x="56" y="958"/>
                </a:lnTo>
                <a:lnTo>
                  <a:pt x="86" y="1019"/>
                </a:lnTo>
                <a:lnTo>
                  <a:pt x="122" y="1076"/>
                </a:lnTo>
                <a:lnTo>
                  <a:pt x="163" y="1129"/>
                </a:lnTo>
                <a:lnTo>
                  <a:pt x="211" y="1178"/>
                </a:lnTo>
                <a:lnTo>
                  <a:pt x="261" y="1222"/>
                </a:lnTo>
                <a:lnTo>
                  <a:pt x="317" y="1262"/>
                </a:lnTo>
                <a:lnTo>
                  <a:pt x="375" y="1297"/>
                </a:lnTo>
                <a:lnTo>
                  <a:pt x="439" y="1326"/>
                </a:lnTo>
                <a:lnTo>
                  <a:pt x="504" y="1349"/>
                </a:lnTo>
                <a:lnTo>
                  <a:pt x="573" y="1366"/>
                </a:lnTo>
                <a:lnTo>
                  <a:pt x="645" y="1376"/>
                </a:lnTo>
                <a:lnTo>
                  <a:pt x="719" y="13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69" name="AutoShape 19">
            <a:extLst>
              <a:ext uri="{FF2B5EF4-FFF2-40B4-BE49-F238E27FC236}">
                <a16:creationId xmlns:a16="http://schemas.microsoft.com/office/drawing/2014/main" id="{BDC0691A-0138-4455-B239-DBD9B8B79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025" y="4933950"/>
            <a:ext cx="446088" cy="627063"/>
          </a:xfrm>
          <a:custGeom>
            <a:avLst/>
            <a:gdLst>
              <a:gd name="T0" fmla="*/ 2147483647 w 561"/>
              <a:gd name="T1" fmla="*/ 0 h 790"/>
              <a:gd name="T2" fmla="*/ 0 w 561"/>
              <a:gd name="T3" fmla="*/ 2147483647 h 790"/>
              <a:gd name="T4" fmla="*/ 2147483647 w 561"/>
              <a:gd name="T5" fmla="*/ 2147483647 h 790"/>
              <a:gd name="T6" fmla="*/ 2147483647 w 561"/>
              <a:gd name="T7" fmla="*/ 2147483647 h 790"/>
              <a:gd name="T8" fmla="*/ 2147483647 w 561"/>
              <a:gd name="T9" fmla="*/ 2147483647 h 790"/>
              <a:gd name="T10" fmla="*/ 2147483647 w 561"/>
              <a:gd name="T11" fmla="*/ 2147483647 h 790"/>
              <a:gd name="T12" fmla="*/ 2147483647 w 561"/>
              <a:gd name="T13" fmla="*/ 0 h 7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61"/>
              <a:gd name="T22" fmla="*/ 0 h 790"/>
              <a:gd name="T23" fmla="*/ 561 w 561"/>
              <a:gd name="T24" fmla="*/ 790 h 7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61" h="790">
                <a:moveTo>
                  <a:pt x="8" y="0"/>
                </a:moveTo>
                <a:lnTo>
                  <a:pt x="0" y="567"/>
                </a:lnTo>
                <a:lnTo>
                  <a:pt x="168" y="782"/>
                </a:lnTo>
                <a:lnTo>
                  <a:pt x="385" y="790"/>
                </a:lnTo>
                <a:lnTo>
                  <a:pt x="529" y="575"/>
                </a:lnTo>
                <a:lnTo>
                  <a:pt x="561" y="40"/>
                </a:lnTo>
                <a:lnTo>
                  <a:pt x="8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0" name="AutoShape 20">
            <a:extLst>
              <a:ext uri="{FF2B5EF4-FFF2-40B4-BE49-F238E27FC236}">
                <a16:creationId xmlns:a16="http://schemas.microsoft.com/office/drawing/2014/main" id="{4A1C41A2-6F61-41ED-A9C0-EA86AEE9C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3735388"/>
            <a:ext cx="20637" cy="217487"/>
          </a:xfrm>
          <a:custGeom>
            <a:avLst/>
            <a:gdLst>
              <a:gd name="T0" fmla="*/ 2147483647 w 28"/>
              <a:gd name="T1" fmla="*/ 2147483647 h 274"/>
              <a:gd name="T2" fmla="*/ 2147483647 w 28"/>
              <a:gd name="T3" fmla="*/ 2147483647 h 274"/>
              <a:gd name="T4" fmla="*/ 2147483647 w 28"/>
              <a:gd name="T5" fmla="*/ 2147483647 h 274"/>
              <a:gd name="T6" fmla="*/ 2147483647 w 28"/>
              <a:gd name="T7" fmla="*/ 2147483647 h 274"/>
              <a:gd name="T8" fmla="*/ 2147483647 w 28"/>
              <a:gd name="T9" fmla="*/ 2147483647 h 274"/>
              <a:gd name="T10" fmla="*/ 0 w 28"/>
              <a:gd name="T11" fmla="*/ 2147483647 h 274"/>
              <a:gd name="T12" fmla="*/ 0 w 28"/>
              <a:gd name="T13" fmla="*/ 2147483647 h 274"/>
              <a:gd name="T14" fmla="*/ 2147483647 w 28"/>
              <a:gd name="T15" fmla="*/ 2147483647 h 274"/>
              <a:gd name="T16" fmla="*/ 2147483647 w 28"/>
              <a:gd name="T17" fmla="*/ 0 h 274"/>
              <a:gd name="T18" fmla="*/ 2147483647 w 28"/>
              <a:gd name="T19" fmla="*/ 2147483647 h 274"/>
              <a:gd name="T20" fmla="*/ 2147483647 w 28"/>
              <a:gd name="T21" fmla="*/ 2147483647 h 274"/>
              <a:gd name="T22" fmla="*/ 2147483647 w 28"/>
              <a:gd name="T23" fmla="*/ 2147483647 h 274"/>
              <a:gd name="T24" fmla="*/ 2147483647 w 28"/>
              <a:gd name="T25" fmla="*/ 2147483647 h 27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8"/>
              <a:gd name="T40" fmla="*/ 0 h 274"/>
              <a:gd name="T41" fmla="*/ 28 w 28"/>
              <a:gd name="T42" fmla="*/ 274 h 27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8" h="274">
                <a:moveTo>
                  <a:pt x="19" y="274"/>
                </a:moveTo>
                <a:lnTo>
                  <a:pt x="12" y="271"/>
                </a:lnTo>
                <a:lnTo>
                  <a:pt x="8" y="263"/>
                </a:lnTo>
                <a:lnTo>
                  <a:pt x="6" y="253"/>
                </a:lnTo>
                <a:lnTo>
                  <a:pt x="5" y="244"/>
                </a:lnTo>
                <a:lnTo>
                  <a:pt x="0" y="183"/>
                </a:lnTo>
                <a:lnTo>
                  <a:pt x="0" y="122"/>
                </a:lnTo>
                <a:lnTo>
                  <a:pt x="4" y="61"/>
                </a:lnTo>
                <a:lnTo>
                  <a:pt x="12" y="0"/>
                </a:lnTo>
                <a:lnTo>
                  <a:pt x="22" y="66"/>
                </a:lnTo>
                <a:lnTo>
                  <a:pt x="28" y="136"/>
                </a:lnTo>
                <a:lnTo>
                  <a:pt x="28" y="206"/>
                </a:lnTo>
                <a:lnTo>
                  <a:pt x="19" y="2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1" name="AutoShape 21">
            <a:extLst>
              <a:ext uri="{FF2B5EF4-FFF2-40B4-BE49-F238E27FC236}">
                <a16:creationId xmlns:a16="http://schemas.microsoft.com/office/drawing/2014/main" id="{1BC70789-6396-4CE8-AAA5-BFDD590970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188" y="3790950"/>
            <a:ext cx="95250" cy="182563"/>
          </a:xfrm>
          <a:custGeom>
            <a:avLst/>
            <a:gdLst>
              <a:gd name="T0" fmla="*/ 2147483647 w 119"/>
              <a:gd name="T1" fmla="*/ 2147483647 h 230"/>
              <a:gd name="T2" fmla="*/ 2147483647 w 119"/>
              <a:gd name="T3" fmla="*/ 2147483647 h 230"/>
              <a:gd name="T4" fmla="*/ 2147483647 w 119"/>
              <a:gd name="T5" fmla="*/ 2147483647 h 230"/>
              <a:gd name="T6" fmla="*/ 2147483647 w 119"/>
              <a:gd name="T7" fmla="*/ 2147483647 h 230"/>
              <a:gd name="T8" fmla="*/ 2147483647 w 119"/>
              <a:gd name="T9" fmla="*/ 2147483647 h 230"/>
              <a:gd name="T10" fmla="*/ 2147483647 w 119"/>
              <a:gd name="T11" fmla="*/ 2147483647 h 230"/>
              <a:gd name="T12" fmla="*/ 2147483647 w 119"/>
              <a:gd name="T13" fmla="*/ 2147483647 h 230"/>
              <a:gd name="T14" fmla="*/ 2147483647 w 119"/>
              <a:gd name="T15" fmla="*/ 2147483647 h 230"/>
              <a:gd name="T16" fmla="*/ 2147483647 w 119"/>
              <a:gd name="T17" fmla="*/ 2147483647 h 230"/>
              <a:gd name="T18" fmla="*/ 0 w 119"/>
              <a:gd name="T19" fmla="*/ 0 h 230"/>
              <a:gd name="T20" fmla="*/ 2147483647 w 119"/>
              <a:gd name="T21" fmla="*/ 2147483647 h 230"/>
              <a:gd name="T22" fmla="*/ 2147483647 w 119"/>
              <a:gd name="T23" fmla="*/ 2147483647 h 230"/>
              <a:gd name="T24" fmla="*/ 2147483647 w 119"/>
              <a:gd name="T25" fmla="*/ 2147483647 h 230"/>
              <a:gd name="T26" fmla="*/ 2147483647 w 119"/>
              <a:gd name="T27" fmla="*/ 2147483647 h 230"/>
              <a:gd name="T28" fmla="*/ 2147483647 w 119"/>
              <a:gd name="T29" fmla="*/ 2147483647 h 230"/>
              <a:gd name="T30" fmla="*/ 2147483647 w 119"/>
              <a:gd name="T31" fmla="*/ 2147483647 h 230"/>
              <a:gd name="T32" fmla="*/ 2147483647 w 119"/>
              <a:gd name="T33" fmla="*/ 2147483647 h 230"/>
              <a:gd name="T34" fmla="*/ 2147483647 w 119"/>
              <a:gd name="T35" fmla="*/ 2147483647 h 2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9"/>
              <a:gd name="T55" fmla="*/ 0 h 230"/>
              <a:gd name="T56" fmla="*/ 119 w 119"/>
              <a:gd name="T57" fmla="*/ 230 h 2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9" h="230">
                <a:moveTo>
                  <a:pt x="119" y="230"/>
                </a:moveTo>
                <a:lnTo>
                  <a:pt x="115" y="230"/>
                </a:lnTo>
                <a:lnTo>
                  <a:pt x="99" y="203"/>
                </a:lnTo>
                <a:lnTo>
                  <a:pt x="83" y="174"/>
                </a:lnTo>
                <a:lnTo>
                  <a:pt x="67" y="146"/>
                </a:lnTo>
                <a:lnTo>
                  <a:pt x="52" y="118"/>
                </a:lnTo>
                <a:lnTo>
                  <a:pt x="37" y="89"/>
                </a:lnTo>
                <a:lnTo>
                  <a:pt x="23" y="60"/>
                </a:lnTo>
                <a:lnTo>
                  <a:pt x="10" y="30"/>
                </a:lnTo>
                <a:lnTo>
                  <a:pt x="0" y="0"/>
                </a:lnTo>
                <a:lnTo>
                  <a:pt x="16" y="28"/>
                </a:lnTo>
                <a:lnTo>
                  <a:pt x="34" y="54"/>
                </a:lnTo>
                <a:lnTo>
                  <a:pt x="54" y="82"/>
                </a:lnTo>
                <a:lnTo>
                  <a:pt x="73" y="108"/>
                </a:lnTo>
                <a:lnTo>
                  <a:pt x="91" y="137"/>
                </a:lnTo>
                <a:lnTo>
                  <a:pt x="106" y="166"/>
                </a:lnTo>
                <a:lnTo>
                  <a:pt x="115" y="197"/>
                </a:lnTo>
                <a:lnTo>
                  <a:pt x="119" y="2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2" name="AutoShape 22">
            <a:extLst>
              <a:ext uri="{FF2B5EF4-FFF2-40B4-BE49-F238E27FC236}">
                <a16:creationId xmlns:a16="http://schemas.microsoft.com/office/drawing/2014/main" id="{8A6434CC-7B06-49D5-BA98-52D0A8D0D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7838" y="3811588"/>
            <a:ext cx="66675" cy="157162"/>
          </a:xfrm>
          <a:custGeom>
            <a:avLst/>
            <a:gdLst>
              <a:gd name="T0" fmla="*/ 2147483647 w 85"/>
              <a:gd name="T1" fmla="*/ 0 h 197"/>
              <a:gd name="T2" fmla="*/ 2147483647 w 85"/>
              <a:gd name="T3" fmla="*/ 2147483647 h 197"/>
              <a:gd name="T4" fmla="*/ 2147483647 w 85"/>
              <a:gd name="T5" fmla="*/ 2147483647 h 197"/>
              <a:gd name="T6" fmla="*/ 2147483647 w 85"/>
              <a:gd name="T7" fmla="*/ 2147483647 h 197"/>
              <a:gd name="T8" fmla="*/ 2147483647 w 85"/>
              <a:gd name="T9" fmla="*/ 2147483647 h 197"/>
              <a:gd name="T10" fmla="*/ 2147483647 w 85"/>
              <a:gd name="T11" fmla="*/ 2147483647 h 197"/>
              <a:gd name="T12" fmla="*/ 2147483647 w 85"/>
              <a:gd name="T13" fmla="*/ 2147483647 h 197"/>
              <a:gd name="T14" fmla="*/ 2147483647 w 85"/>
              <a:gd name="T15" fmla="*/ 2147483647 h 197"/>
              <a:gd name="T16" fmla="*/ 0 w 85"/>
              <a:gd name="T17" fmla="*/ 2147483647 h 197"/>
              <a:gd name="T18" fmla="*/ 2147483647 w 85"/>
              <a:gd name="T19" fmla="*/ 2147483647 h 197"/>
              <a:gd name="T20" fmla="*/ 2147483647 w 85"/>
              <a:gd name="T21" fmla="*/ 2147483647 h 197"/>
              <a:gd name="T22" fmla="*/ 2147483647 w 85"/>
              <a:gd name="T23" fmla="*/ 2147483647 h 197"/>
              <a:gd name="T24" fmla="*/ 2147483647 w 85"/>
              <a:gd name="T25" fmla="*/ 2147483647 h 197"/>
              <a:gd name="T26" fmla="*/ 2147483647 w 85"/>
              <a:gd name="T27" fmla="*/ 2147483647 h 197"/>
              <a:gd name="T28" fmla="*/ 2147483647 w 85"/>
              <a:gd name="T29" fmla="*/ 2147483647 h 197"/>
              <a:gd name="T30" fmla="*/ 2147483647 w 85"/>
              <a:gd name="T31" fmla="*/ 2147483647 h 197"/>
              <a:gd name="T32" fmla="*/ 2147483647 w 85"/>
              <a:gd name="T33" fmla="*/ 2147483647 h 197"/>
              <a:gd name="T34" fmla="*/ 2147483647 w 85"/>
              <a:gd name="T35" fmla="*/ 2147483647 h 197"/>
              <a:gd name="T36" fmla="*/ 2147483647 w 85"/>
              <a:gd name="T37" fmla="*/ 2147483647 h 197"/>
              <a:gd name="T38" fmla="*/ 2147483647 w 85"/>
              <a:gd name="T39" fmla="*/ 2147483647 h 197"/>
              <a:gd name="T40" fmla="*/ 2147483647 w 85"/>
              <a:gd name="T41" fmla="*/ 2147483647 h 197"/>
              <a:gd name="T42" fmla="*/ 2147483647 w 85"/>
              <a:gd name="T43" fmla="*/ 2147483647 h 197"/>
              <a:gd name="T44" fmla="*/ 2147483647 w 85"/>
              <a:gd name="T45" fmla="*/ 2147483647 h 197"/>
              <a:gd name="T46" fmla="*/ 2147483647 w 85"/>
              <a:gd name="T47" fmla="*/ 2147483647 h 197"/>
              <a:gd name="T48" fmla="*/ 2147483647 w 85"/>
              <a:gd name="T49" fmla="*/ 0 h 197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85"/>
              <a:gd name="T76" fmla="*/ 0 h 197"/>
              <a:gd name="T77" fmla="*/ 85 w 85"/>
              <a:gd name="T78" fmla="*/ 197 h 197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85" h="197">
                <a:moveTo>
                  <a:pt x="85" y="0"/>
                </a:moveTo>
                <a:lnTo>
                  <a:pt x="78" y="26"/>
                </a:lnTo>
                <a:lnTo>
                  <a:pt x="73" y="53"/>
                </a:lnTo>
                <a:lnTo>
                  <a:pt x="66" y="79"/>
                </a:lnTo>
                <a:lnTo>
                  <a:pt x="56" y="105"/>
                </a:lnTo>
                <a:lnTo>
                  <a:pt x="47" y="129"/>
                </a:lnTo>
                <a:lnTo>
                  <a:pt x="35" y="153"/>
                </a:lnTo>
                <a:lnTo>
                  <a:pt x="18" y="176"/>
                </a:lnTo>
                <a:lnTo>
                  <a:pt x="0" y="197"/>
                </a:lnTo>
                <a:lnTo>
                  <a:pt x="2" y="178"/>
                </a:lnTo>
                <a:lnTo>
                  <a:pt x="7" y="160"/>
                </a:lnTo>
                <a:lnTo>
                  <a:pt x="13" y="143"/>
                </a:lnTo>
                <a:lnTo>
                  <a:pt x="20" y="124"/>
                </a:lnTo>
                <a:lnTo>
                  <a:pt x="28" y="107"/>
                </a:lnTo>
                <a:lnTo>
                  <a:pt x="36" y="90"/>
                </a:lnTo>
                <a:lnTo>
                  <a:pt x="44" y="72"/>
                </a:lnTo>
                <a:lnTo>
                  <a:pt x="50" y="55"/>
                </a:lnTo>
                <a:lnTo>
                  <a:pt x="54" y="48"/>
                </a:lnTo>
                <a:lnTo>
                  <a:pt x="59" y="41"/>
                </a:lnTo>
                <a:lnTo>
                  <a:pt x="63" y="33"/>
                </a:lnTo>
                <a:lnTo>
                  <a:pt x="67" y="25"/>
                </a:lnTo>
                <a:lnTo>
                  <a:pt x="70" y="18"/>
                </a:lnTo>
                <a:lnTo>
                  <a:pt x="75" y="11"/>
                </a:lnTo>
                <a:lnTo>
                  <a:pt x="80" y="6"/>
                </a:lnTo>
                <a:lnTo>
                  <a:pt x="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3" name="AutoShape 23">
            <a:extLst>
              <a:ext uri="{FF2B5EF4-FFF2-40B4-BE49-F238E27FC236}">
                <a16:creationId xmlns:a16="http://schemas.microsoft.com/office/drawing/2014/main" id="{0B3D87C6-0C1A-483C-9AC3-1E86C7B0C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849688"/>
            <a:ext cx="25400" cy="84137"/>
          </a:xfrm>
          <a:custGeom>
            <a:avLst/>
            <a:gdLst>
              <a:gd name="T0" fmla="*/ 2147483647 w 31"/>
              <a:gd name="T1" fmla="*/ 2147483647 h 106"/>
              <a:gd name="T2" fmla="*/ 2147483647 w 31"/>
              <a:gd name="T3" fmla="*/ 2147483647 h 106"/>
              <a:gd name="T4" fmla="*/ 2147483647 w 31"/>
              <a:gd name="T5" fmla="*/ 2147483647 h 106"/>
              <a:gd name="T6" fmla="*/ 2147483647 w 31"/>
              <a:gd name="T7" fmla="*/ 2147483647 h 106"/>
              <a:gd name="T8" fmla="*/ 0 w 31"/>
              <a:gd name="T9" fmla="*/ 2147483647 h 106"/>
              <a:gd name="T10" fmla="*/ 2147483647 w 31"/>
              <a:gd name="T11" fmla="*/ 0 h 106"/>
              <a:gd name="T12" fmla="*/ 2147483647 w 31"/>
              <a:gd name="T13" fmla="*/ 2147483647 h 106"/>
              <a:gd name="T14" fmla="*/ 2147483647 w 31"/>
              <a:gd name="T15" fmla="*/ 2147483647 h 106"/>
              <a:gd name="T16" fmla="*/ 2147483647 w 31"/>
              <a:gd name="T17" fmla="*/ 2147483647 h 106"/>
              <a:gd name="T18" fmla="*/ 2147483647 w 31"/>
              <a:gd name="T19" fmla="*/ 2147483647 h 106"/>
              <a:gd name="T20" fmla="*/ 2147483647 w 31"/>
              <a:gd name="T21" fmla="*/ 2147483647 h 106"/>
              <a:gd name="T22" fmla="*/ 2147483647 w 31"/>
              <a:gd name="T23" fmla="*/ 2147483647 h 106"/>
              <a:gd name="T24" fmla="*/ 2147483647 w 31"/>
              <a:gd name="T25" fmla="*/ 2147483647 h 106"/>
              <a:gd name="T26" fmla="*/ 2147483647 w 31"/>
              <a:gd name="T27" fmla="*/ 2147483647 h 10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1"/>
              <a:gd name="T43" fmla="*/ 0 h 106"/>
              <a:gd name="T44" fmla="*/ 31 w 31"/>
              <a:gd name="T45" fmla="*/ 106 h 10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1" h="106">
                <a:moveTo>
                  <a:pt x="27" y="106"/>
                </a:moveTo>
                <a:lnTo>
                  <a:pt x="15" y="84"/>
                </a:lnTo>
                <a:lnTo>
                  <a:pt x="8" y="60"/>
                </a:lnTo>
                <a:lnTo>
                  <a:pt x="3" y="35"/>
                </a:lnTo>
                <a:lnTo>
                  <a:pt x="0" y="8"/>
                </a:lnTo>
                <a:lnTo>
                  <a:pt x="5" y="0"/>
                </a:lnTo>
                <a:lnTo>
                  <a:pt x="9" y="14"/>
                </a:lnTo>
                <a:lnTo>
                  <a:pt x="14" y="26"/>
                </a:lnTo>
                <a:lnTo>
                  <a:pt x="19" y="39"/>
                </a:lnTo>
                <a:lnTo>
                  <a:pt x="25" y="53"/>
                </a:lnTo>
                <a:lnTo>
                  <a:pt x="29" y="66"/>
                </a:lnTo>
                <a:lnTo>
                  <a:pt x="31" y="78"/>
                </a:lnTo>
                <a:lnTo>
                  <a:pt x="31" y="92"/>
                </a:lnTo>
                <a:lnTo>
                  <a:pt x="27" y="1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4" name="AutoShape 24">
            <a:extLst>
              <a:ext uri="{FF2B5EF4-FFF2-40B4-BE49-F238E27FC236}">
                <a16:creationId xmlns:a16="http://schemas.microsoft.com/office/drawing/2014/main" id="{9E66D3F9-770D-4C37-8FEA-80E19571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3859213"/>
            <a:ext cx="19050" cy="77787"/>
          </a:xfrm>
          <a:custGeom>
            <a:avLst/>
            <a:gdLst>
              <a:gd name="T0" fmla="*/ 2147483647 w 24"/>
              <a:gd name="T1" fmla="*/ 0 h 98"/>
              <a:gd name="T2" fmla="*/ 2147483647 w 24"/>
              <a:gd name="T3" fmla="*/ 2147483647 h 98"/>
              <a:gd name="T4" fmla="*/ 2147483647 w 24"/>
              <a:gd name="T5" fmla="*/ 2147483647 h 98"/>
              <a:gd name="T6" fmla="*/ 2147483647 w 24"/>
              <a:gd name="T7" fmla="*/ 2147483647 h 98"/>
              <a:gd name="T8" fmla="*/ 2147483647 w 24"/>
              <a:gd name="T9" fmla="*/ 2147483647 h 98"/>
              <a:gd name="T10" fmla="*/ 2147483647 w 24"/>
              <a:gd name="T11" fmla="*/ 2147483647 h 98"/>
              <a:gd name="T12" fmla="*/ 2147483647 w 24"/>
              <a:gd name="T13" fmla="*/ 2147483647 h 98"/>
              <a:gd name="T14" fmla="*/ 2147483647 w 24"/>
              <a:gd name="T15" fmla="*/ 2147483647 h 98"/>
              <a:gd name="T16" fmla="*/ 0 w 24"/>
              <a:gd name="T17" fmla="*/ 2147483647 h 98"/>
              <a:gd name="T18" fmla="*/ 2147483647 w 24"/>
              <a:gd name="T19" fmla="*/ 2147483647 h 98"/>
              <a:gd name="T20" fmla="*/ 2147483647 w 24"/>
              <a:gd name="T21" fmla="*/ 2147483647 h 98"/>
              <a:gd name="T22" fmla="*/ 2147483647 w 24"/>
              <a:gd name="T23" fmla="*/ 2147483647 h 98"/>
              <a:gd name="T24" fmla="*/ 2147483647 w 24"/>
              <a:gd name="T25" fmla="*/ 0 h 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"/>
              <a:gd name="T40" fmla="*/ 0 h 98"/>
              <a:gd name="T41" fmla="*/ 24 w 24"/>
              <a:gd name="T42" fmla="*/ 98 h 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" h="98">
                <a:moveTo>
                  <a:pt x="22" y="0"/>
                </a:moveTo>
                <a:lnTo>
                  <a:pt x="23" y="24"/>
                </a:lnTo>
                <a:lnTo>
                  <a:pt x="24" y="50"/>
                </a:lnTo>
                <a:lnTo>
                  <a:pt x="23" y="74"/>
                </a:lnTo>
                <a:lnTo>
                  <a:pt x="16" y="98"/>
                </a:lnTo>
                <a:lnTo>
                  <a:pt x="12" y="98"/>
                </a:lnTo>
                <a:lnTo>
                  <a:pt x="7" y="96"/>
                </a:lnTo>
                <a:lnTo>
                  <a:pt x="2" y="94"/>
                </a:lnTo>
                <a:lnTo>
                  <a:pt x="0" y="89"/>
                </a:lnTo>
                <a:lnTo>
                  <a:pt x="6" y="66"/>
                </a:lnTo>
                <a:lnTo>
                  <a:pt x="7" y="41"/>
                </a:lnTo>
                <a:lnTo>
                  <a:pt x="10" y="18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5" name="AutoShape 25">
            <a:extLst>
              <a:ext uri="{FF2B5EF4-FFF2-40B4-BE49-F238E27FC236}">
                <a16:creationId xmlns:a16="http://schemas.microsoft.com/office/drawing/2014/main" id="{BF395968-FC4D-45B1-873D-EBB2805A1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908425"/>
            <a:ext cx="146050" cy="163513"/>
          </a:xfrm>
          <a:custGeom>
            <a:avLst/>
            <a:gdLst>
              <a:gd name="T0" fmla="*/ 2147483647 w 185"/>
              <a:gd name="T1" fmla="*/ 0 h 206"/>
              <a:gd name="T2" fmla="*/ 2147483647 w 185"/>
              <a:gd name="T3" fmla="*/ 2147483647 h 206"/>
              <a:gd name="T4" fmla="*/ 2147483647 w 185"/>
              <a:gd name="T5" fmla="*/ 2147483647 h 206"/>
              <a:gd name="T6" fmla="*/ 2147483647 w 185"/>
              <a:gd name="T7" fmla="*/ 2147483647 h 206"/>
              <a:gd name="T8" fmla="*/ 2147483647 w 185"/>
              <a:gd name="T9" fmla="*/ 2147483647 h 206"/>
              <a:gd name="T10" fmla="*/ 2147483647 w 185"/>
              <a:gd name="T11" fmla="*/ 2147483647 h 206"/>
              <a:gd name="T12" fmla="*/ 2147483647 w 185"/>
              <a:gd name="T13" fmla="*/ 2147483647 h 206"/>
              <a:gd name="T14" fmla="*/ 2147483647 w 185"/>
              <a:gd name="T15" fmla="*/ 2147483647 h 206"/>
              <a:gd name="T16" fmla="*/ 2147483647 w 185"/>
              <a:gd name="T17" fmla="*/ 2147483647 h 206"/>
              <a:gd name="T18" fmla="*/ 2147483647 w 185"/>
              <a:gd name="T19" fmla="*/ 2147483647 h 206"/>
              <a:gd name="T20" fmla="*/ 2147483647 w 185"/>
              <a:gd name="T21" fmla="*/ 2147483647 h 206"/>
              <a:gd name="T22" fmla="*/ 2147483647 w 185"/>
              <a:gd name="T23" fmla="*/ 2147483647 h 206"/>
              <a:gd name="T24" fmla="*/ 2147483647 w 185"/>
              <a:gd name="T25" fmla="*/ 2147483647 h 206"/>
              <a:gd name="T26" fmla="*/ 0 w 185"/>
              <a:gd name="T27" fmla="*/ 2147483647 h 206"/>
              <a:gd name="T28" fmla="*/ 0 w 185"/>
              <a:gd name="T29" fmla="*/ 2147483647 h 206"/>
              <a:gd name="T30" fmla="*/ 0 w 185"/>
              <a:gd name="T31" fmla="*/ 2147483647 h 206"/>
              <a:gd name="T32" fmla="*/ 2147483647 w 185"/>
              <a:gd name="T33" fmla="*/ 2147483647 h 206"/>
              <a:gd name="T34" fmla="*/ 2147483647 w 185"/>
              <a:gd name="T35" fmla="*/ 2147483647 h 206"/>
              <a:gd name="T36" fmla="*/ 2147483647 w 185"/>
              <a:gd name="T37" fmla="*/ 2147483647 h 206"/>
              <a:gd name="T38" fmla="*/ 2147483647 w 185"/>
              <a:gd name="T39" fmla="*/ 2147483647 h 206"/>
              <a:gd name="T40" fmla="*/ 2147483647 w 185"/>
              <a:gd name="T41" fmla="*/ 2147483647 h 206"/>
              <a:gd name="T42" fmla="*/ 2147483647 w 185"/>
              <a:gd name="T43" fmla="*/ 2147483647 h 206"/>
              <a:gd name="T44" fmla="*/ 2147483647 w 185"/>
              <a:gd name="T45" fmla="*/ 2147483647 h 206"/>
              <a:gd name="T46" fmla="*/ 2147483647 w 185"/>
              <a:gd name="T47" fmla="*/ 2147483647 h 206"/>
              <a:gd name="T48" fmla="*/ 2147483647 w 185"/>
              <a:gd name="T49" fmla="*/ 0 h 20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85"/>
              <a:gd name="T76" fmla="*/ 0 h 206"/>
              <a:gd name="T77" fmla="*/ 185 w 185"/>
              <a:gd name="T78" fmla="*/ 206 h 20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85" h="206">
                <a:moveTo>
                  <a:pt x="185" y="0"/>
                </a:moveTo>
                <a:lnTo>
                  <a:pt x="181" y="12"/>
                </a:lnTo>
                <a:lnTo>
                  <a:pt x="175" y="26"/>
                </a:lnTo>
                <a:lnTo>
                  <a:pt x="166" y="39"/>
                </a:lnTo>
                <a:lnTo>
                  <a:pt x="155" y="52"/>
                </a:lnTo>
                <a:lnTo>
                  <a:pt x="137" y="72"/>
                </a:lnTo>
                <a:lnTo>
                  <a:pt x="119" y="92"/>
                </a:lnTo>
                <a:lnTo>
                  <a:pt x="101" y="111"/>
                </a:lnTo>
                <a:lnTo>
                  <a:pt x="82" y="131"/>
                </a:lnTo>
                <a:lnTo>
                  <a:pt x="64" y="151"/>
                </a:lnTo>
                <a:lnTo>
                  <a:pt x="44" y="169"/>
                </a:lnTo>
                <a:lnTo>
                  <a:pt x="25" y="187"/>
                </a:lnTo>
                <a:lnTo>
                  <a:pt x="5" y="206"/>
                </a:lnTo>
                <a:lnTo>
                  <a:pt x="0" y="202"/>
                </a:lnTo>
                <a:lnTo>
                  <a:pt x="0" y="197"/>
                </a:lnTo>
                <a:lnTo>
                  <a:pt x="0" y="191"/>
                </a:lnTo>
                <a:lnTo>
                  <a:pt x="3" y="186"/>
                </a:lnTo>
                <a:lnTo>
                  <a:pt x="22" y="161"/>
                </a:lnTo>
                <a:lnTo>
                  <a:pt x="44" y="136"/>
                </a:lnTo>
                <a:lnTo>
                  <a:pt x="67" y="111"/>
                </a:lnTo>
                <a:lnTo>
                  <a:pt x="90" y="87"/>
                </a:lnTo>
                <a:lnTo>
                  <a:pt x="114" y="64"/>
                </a:lnTo>
                <a:lnTo>
                  <a:pt x="139" y="42"/>
                </a:lnTo>
                <a:lnTo>
                  <a:pt x="162" y="20"/>
                </a:lnTo>
                <a:lnTo>
                  <a:pt x="18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6" name="AutoShape 26">
            <a:extLst>
              <a:ext uri="{FF2B5EF4-FFF2-40B4-BE49-F238E27FC236}">
                <a16:creationId xmlns:a16="http://schemas.microsoft.com/office/drawing/2014/main" id="{D8DECA1E-E2B1-4549-815D-C7EEA14C0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7850" y="3937000"/>
            <a:ext cx="30163" cy="71438"/>
          </a:xfrm>
          <a:custGeom>
            <a:avLst/>
            <a:gdLst>
              <a:gd name="T0" fmla="*/ 2147483647 w 38"/>
              <a:gd name="T1" fmla="*/ 0 h 89"/>
              <a:gd name="T2" fmla="*/ 2147483647 w 38"/>
              <a:gd name="T3" fmla="*/ 2147483647 h 89"/>
              <a:gd name="T4" fmla="*/ 2147483647 w 38"/>
              <a:gd name="T5" fmla="*/ 2147483647 h 89"/>
              <a:gd name="T6" fmla="*/ 2147483647 w 38"/>
              <a:gd name="T7" fmla="*/ 2147483647 h 89"/>
              <a:gd name="T8" fmla="*/ 2147483647 w 38"/>
              <a:gd name="T9" fmla="*/ 2147483647 h 89"/>
              <a:gd name="T10" fmla="*/ 2147483647 w 38"/>
              <a:gd name="T11" fmla="*/ 2147483647 h 89"/>
              <a:gd name="T12" fmla="*/ 2147483647 w 38"/>
              <a:gd name="T13" fmla="*/ 2147483647 h 89"/>
              <a:gd name="T14" fmla="*/ 2147483647 w 38"/>
              <a:gd name="T15" fmla="*/ 2147483647 h 89"/>
              <a:gd name="T16" fmla="*/ 0 w 38"/>
              <a:gd name="T17" fmla="*/ 2147483647 h 89"/>
              <a:gd name="T18" fmla="*/ 2147483647 w 38"/>
              <a:gd name="T19" fmla="*/ 2147483647 h 89"/>
              <a:gd name="T20" fmla="*/ 2147483647 w 38"/>
              <a:gd name="T21" fmla="*/ 2147483647 h 89"/>
              <a:gd name="T22" fmla="*/ 2147483647 w 38"/>
              <a:gd name="T23" fmla="*/ 2147483647 h 89"/>
              <a:gd name="T24" fmla="*/ 2147483647 w 38"/>
              <a:gd name="T25" fmla="*/ 2147483647 h 89"/>
              <a:gd name="T26" fmla="*/ 2147483647 w 38"/>
              <a:gd name="T27" fmla="*/ 2147483647 h 89"/>
              <a:gd name="T28" fmla="*/ 2147483647 w 38"/>
              <a:gd name="T29" fmla="*/ 2147483647 h 89"/>
              <a:gd name="T30" fmla="*/ 2147483647 w 38"/>
              <a:gd name="T31" fmla="*/ 2147483647 h 89"/>
              <a:gd name="T32" fmla="*/ 2147483647 w 38"/>
              <a:gd name="T33" fmla="*/ 0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8"/>
              <a:gd name="T52" fmla="*/ 0 h 89"/>
              <a:gd name="T53" fmla="*/ 38 w 38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8" h="89">
                <a:moveTo>
                  <a:pt x="38" y="0"/>
                </a:moveTo>
                <a:lnTo>
                  <a:pt x="34" y="11"/>
                </a:lnTo>
                <a:lnTo>
                  <a:pt x="32" y="24"/>
                </a:lnTo>
                <a:lnTo>
                  <a:pt x="30" y="38"/>
                </a:lnTo>
                <a:lnTo>
                  <a:pt x="28" y="50"/>
                </a:lnTo>
                <a:lnTo>
                  <a:pt x="24" y="63"/>
                </a:lnTo>
                <a:lnTo>
                  <a:pt x="19" y="73"/>
                </a:lnTo>
                <a:lnTo>
                  <a:pt x="11" y="82"/>
                </a:lnTo>
                <a:lnTo>
                  <a:pt x="0" y="89"/>
                </a:lnTo>
                <a:lnTo>
                  <a:pt x="1" y="78"/>
                </a:lnTo>
                <a:lnTo>
                  <a:pt x="3" y="65"/>
                </a:lnTo>
                <a:lnTo>
                  <a:pt x="6" y="53"/>
                </a:lnTo>
                <a:lnTo>
                  <a:pt x="10" y="41"/>
                </a:lnTo>
                <a:lnTo>
                  <a:pt x="16" y="28"/>
                </a:lnTo>
                <a:lnTo>
                  <a:pt x="22" y="18"/>
                </a:lnTo>
                <a:lnTo>
                  <a:pt x="30" y="8"/>
                </a:lnTo>
                <a:lnTo>
                  <a:pt x="3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7" name="AutoShape 27">
            <a:extLst>
              <a:ext uri="{FF2B5EF4-FFF2-40B4-BE49-F238E27FC236}">
                <a16:creationId xmlns:a16="http://schemas.microsoft.com/office/drawing/2014/main" id="{63E7B6C9-CE27-4621-8488-052C183F8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8" y="3949700"/>
            <a:ext cx="187325" cy="155575"/>
          </a:xfrm>
          <a:custGeom>
            <a:avLst/>
            <a:gdLst>
              <a:gd name="T0" fmla="*/ 2147483647 w 235"/>
              <a:gd name="T1" fmla="*/ 2147483647 h 196"/>
              <a:gd name="T2" fmla="*/ 2147483647 w 235"/>
              <a:gd name="T3" fmla="*/ 2147483647 h 196"/>
              <a:gd name="T4" fmla="*/ 2147483647 w 235"/>
              <a:gd name="T5" fmla="*/ 2147483647 h 196"/>
              <a:gd name="T6" fmla="*/ 2147483647 w 235"/>
              <a:gd name="T7" fmla="*/ 2147483647 h 196"/>
              <a:gd name="T8" fmla="*/ 2147483647 w 235"/>
              <a:gd name="T9" fmla="*/ 2147483647 h 196"/>
              <a:gd name="T10" fmla="*/ 2147483647 w 235"/>
              <a:gd name="T11" fmla="*/ 2147483647 h 196"/>
              <a:gd name="T12" fmla="*/ 2147483647 w 235"/>
              <a:gd name="T13" fmla="*/ 2147483647 h 196"/>
              <a:gd name="T14" fmla="*/ 2147483647 w 235"/>
              <a:gd name="T15" fmla="*/ 2147483647 h 196"/>
              <a:gd name="T16" fmla="*/ 2147483647 w 235"/>
              <a:gd name="T17" fmla="*/ 2147483647 h 196"/>
              <a:gd name="T18" fmla="*/ 2147483647 w 235"/>
              <a:gd name="T19" fmla="*/ 2147483647 h 196"/>
              <a:gd name="T20" fmla="*/ 2147483647 w 235"/>
              <a:gd name="T21" fmla="*/ 2147483647 h 196"/>
              <a:gd name="T22" fmla="*/ 2147483647 w 235"/>
              <a:gd name="T23" fmla="*/ 2147483647 h 196"/>
              <a:gd name="T24" fmla="*/ 2147483647 w 235"/>
              <a:gd name="T25" fmla="*/ 2147483647 h 196"/>
              <a:gd name="T26" fmla="*/ 2147483647 w 235"/>
              <a:gd name="T27" fmla="*/ 2147483647 h 196"/>
              <a:gd name="T28" fmla="*/ 2147483647 w 235"/>
              <a:gd name="T29" fmla="*/ 2147483647 h 196"/>
              <a:gd name="T30" fmla="*/ 2147483647 w 235"/>
              <a:gd name="T31" fmla="*/ 2147483647 h 196"/>
              <a:gd name="T32" fmla="*/ 2147483647 w 235"/>
              <a:gd name="T33" fmla="*/ 2147483647 h 196"/>
              <a:gd name="T34" fmla="*/ 2147483647 w 235"/>
              <a:gd name="T35" fmla="*/ 2147483647 h 196"/>
              <a:gd name="T36" fmla="*/ 2147483647 w 235"/>
              <a:gd name="T37" fmla="*/ 2147483647 h 196"/>
              <a:gd name="T38" fmla="*/ 2147483647 w 235"/>
              <a:gd name="T39" fmla="*/ 2147483647 h 196"/>
              <a:gd name="T40" fmla="*/ 2147483647 w 235"/>
              <a:gd name="T41" fmla="*/ 2147483647 h 196"/>
              <a:gd name="T42" fmla="*/ 2147483647 w 235"/>
              <a:gd name="T43" fmla="*/ 2147483647 h 196"/>
              <a:gd name="T44" fmla="*/ 2147483647 w 235"/>
              <a:gd name="T45" fmla="*/ 2147483647 h 196"/>
              <a:gd name="T46" fmla="*/ 2147483647 w 235"/>
              <a:gd name="T47" fmla="*/ 2147483647 h 196"/>
              <a:gd name="T48" fmla="*/ 2147483647 w 235"/>
              <a:gd name="T49" fmla="*/ 2147483647 h 196"/>
              <a:gd name="T50" fmla="*/ 0 w 235"/>
              <a:gd name="T51" fmla="*/ 0 h 196"/>
              <a:gd name="T52" fmla="*/ 2147483647 w 235"/>
              <a:gd name="T53" fmla="*/ 2147483647 h 196"/>
              <a:gd name="T54" fmla="*/ 2147483647 w 235"/>
              <a:gd name="T55" fmla="*/ 2147483647 h 196"/>
              <a:gd name="T56" fmla="*/ 2147483647 w 235"/>
              <a:gd name="T57" fmla="*/ 2147483647 h 196"/>
              <a:gd name="T58" fmla="*/ 2147483647 w 235"/>
              <a:gd name="T59" fmla="*/ 2147483647 h 196"/>
              <a:gd name="T60" fmla="*/ 2147483647 w 235"/>
              <a:gd name="T61" fmla="*/ 2147483647 h 196"/>
              <a:gd name="T62" fmla="*/ 2147483647 w 235"/>
              <a:gd name="T63" fmla="*/ 2147483647 h 196"/>
              <a:gd name="T64" fmla="*/ 2147483647 w 235"/>
              <a:gd name="T65" fmla="*/ 2147483647 h 196"/>
              <a:gd name="T66" fmla="*/ 2147483647 w 235"/>
              <a:gd name="T67" fmla="*/ 2147483647 h 1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35"/>
              <a:gd name="T103" fmla="*/ 0 h 196"/>
              <a:gd name="T104" fmla="*/ 235 w 235"/>
              <a:gd name="T105" fmla="*/ 196 h 19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35" h="196">
                <a:moveTo>
                  <a:pt x="152" y="109"/>
                </a:moveTo>
                <a:lnTo>
                  <a:pt x="163" y="119"/>
                </a:lnTo>
                <a:lnTo>
                  <a:pt x="175" y="128"/>
                </a:lnTo>
                <a:lnTo>
                  <a:pt x="185" y="140"/>
                </a:lnTo>
                <a:lnTo>
                  <a:pt x="195" y="150"/>
                </a:lnTo>
                <a:lnTo>
                  <a:pt x="206" y="162"/>
                </a:lnTo>
                <a:lnTo>
                  <a:pt x="215" y="173"/>
                </a:lnTo>
                <a:lnTo>
                  <a:pt x="225" y="185"/>
                </a:lnTo>
                <a:lnTo>
                  <a:pt x="235" y="196"/>
                </a:lnTo>
                <a:lnTo>
                  <a:pt x="218" y="196"/>
                </a:lnTo>
                <a:lnTo>
                  <a:pt x="203" y="186"/>
                </a:lnTo>
                <a:lnTo>
                  <a:pt x="189" y="176"/>
                </a:lnTo>
                <a:lnTo>
                  <a:pt x="175" y="164"/>
                </a:lnTo>
                <a:lnTo>
                  <a:pt x="160" y="154"/>
                </a:lnTo>
                <a:lnTo>
                  <a:pt x="146" y="142"/>
                </a:lnTo>
                <a:lnTo>
                  <a:pt x="132" y="130"/>
                </a:lnTo>
                <a:lnTo>
                  <a:pt x="117" y="118"/>
                </a:lnTo>
                <a:lnTo>
                  <a:pt x="104" y="105"/>
                </a:lnTo>
                <a:lnTo>
                  <a:pt x="91" y="93"/>
                </a:lnTo>
                <a:lnTo>
                  <a:pt x="77" y="80"/>
                </a:lnTo>
                <a:lnTo>
                  <a:pt x="63" y="67"/>
                </a:lnTo>
                <a:lnTo>
                  <a:pt x="50" y="55"/>
                </a:lnTo>
                <a:lnTo>
                  <a:pt x="38" y="41"/>
                </a:lnTo>
                <a:lnTo>
                  <a:pt x="25" y="27"/>
                </a:lnTo>
                <a:lnTo>
                  <a:pt x="12" y="13"/>
                </a:lnTo>
                <a:lnTo>
                  <a:pt x="0" y="0"/>
                </a:lnTo>
                <a:lnTo>
                  <a:pt x="20" y="10"/>
                </a:lnTo>
                <a:lnTo>
                  <a:pt x="40" y="21"/>
                </a:lnTo>
                <a:lnTo>
                  <a:pt x="59" y="34"/>
                </a:lnTo>
                <a:lnTo>
                  <a:pt x="79" y="49"/>
                </a:lnTo>
                <a:lnTo>
                  <a:pt x="97" y="63"/>
                </a:lnTo>
                <a:lnTo>
                  <a:pt x="116" y="78"/>
                </a:lnTo>
                <a:lnTo>
                  <a:pt x="134" y="94"/>
                </a:lnTo>
                <a:lnTo>
                  <a:pt x="152" y="10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8" name="AutoShape 28">
            <a:extLst>
              <a:ext uri="{FF2B5EF4-FFF2-40B4-BE49-F238E27FC236}">
                <a16:creationId xmlns:a16="http://schemas.microsoft.com/office/drawing/2014/main" id="{8186969E-B2D1-4193-B74C-20B994EC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2688" y="3952875"/>
            <a:ext cx="63500" cy="74613"/>
          </a:xfrm>
          <a:custGeom>
            <a:avLst/>
            <a:gdLst>
              <a:gd name="T0" fmla="*/ 2147483647 w 81"/>
              <a:gd name="T1" fmla="*/ 2147483647 h 95"/>
              <a:gd name="T2" fmla="*/ 2147483647 w 81"/>
              <a:gd name="T3" fmla="*/ 2147483647 h 95"/>
              <a:gd name="T4" fmla="*/ 2147483647 w 81"/>
              <a:gd name="T5" fmla="*/ 2147483647 h 95"/>
              <a:gd name="T6" fmla="*/ 2147483647 w 81"/>
              <a:gd name="T7" fmla="*/ 2147483647 h 95"/>
              <a:gd name="T8" fmla="*/ 2147483647 w 81"/>
              <a:gd name="T9" fmla="*/ 2147483647 h 95"/>
              <a:gd name="T10" fmla="*/ 2147483647 w 81"/>
              <a:gd name="T11" fmla="*/ 2147483647 h 95"/>
              <a:gd name="T12" fmla="*/ 2147483647 w 81"/>
              <a:gd name="T13" fmla="*/ 2147483647 h 95"/>
              <a:gd name="T14" fmla="*/ 2147483647 w 81"/>
              <a:gd name="T15" fmla="*/ 2147483647 h 95"/>
              <a:gd name="T16" fmla="*/ 2147483647 w 81"/>
              <a:gd name="T17" fmla="*/ 2147483647 h 95"/>
              <a:gd name="T18" fmla="*/ 2147483647 w 81"/>
              <a:gd name="T19" fmla="*/ 2147483647 h 95"/>
              <a:gd name="T20" fmla="*/ 2147483647 w 81"/>
              <a:gd name="T21" fmla="*/ 2147483647 h 95"/>
              <a:gd name="T22" fmla="*/ 2147483647 w 81"/>
              <a:gd name="T23" fmla="*/ 2147483647 h 95"/>
              <a:gd name="T24" fmla="*/ 2147483647 w 81"/>
              <a:gd name="T25" fmla="*/ 2147483647 h 95"/>
              <a:gd name="T26" fmla="*/ 0 w 81"/>
              <a:gd name="T27" fmla="*/ 2147483647 h 95"/>
              <a:gd name="T28" fmla="*/ 2147483647 w 81"/>
              <a:gd name="T29" fmla="*/ 0 h 95"/>
              <a:gd name="T30" fmla="*/ 2147483647 w 81"/>
              <a:gd name="T31" fmla="*/ 2147483647 h 9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1"/>
              <a:gd name="T49" fmla="*/ 0 h 95"/>
              <a:gd name="T50" fmla="*/ 81 w 81"/>
              <a:gd name="T51" fmla="*/ 95 h 9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1" h="95">
                <a:moveTo>
                  <a:pt x="81" y="83"/>
                </a:moveTo>
                <a:lnTo>
                  <a:pt x="81" y="88"/>
                </a:lnTo>
                <a:lnTo>
                  <a:pt x="81" y="92"/>
                </a:lnTo>
                <a:lnTo>
                  <a:pt x="78" y="95"/>
                </a:lnTo>
                <a:lnTo>
                  <a:pt x="74" y="95"/>
                </a:lnTo>
                <a:lnTo>
                  <a:pt x="66" y="95"/>
                </a:lnTo>
                <a:lnTo>
                  <a:pt x="56" y="84"/>
                </a:lnTo>
                <a:lnTo>
                  <a:pt x="47" y="74"/>
                </a:lnTo>
                <a:lnTo>
                  <a:pt x="38" y="63"/>
                </a:lnTo>
                <a:lnTo>
                  <a:pt x="30" y="53"/>
                </a:lnTo>
                <a:lnTo>
                  <a:pt x="22" y="43"/>
                </a:lnTo>
                <a:lnTo>
                  <a:pt x="14" y="31"/>
                </a:lnTo>
                <a:lnTo>
                  <a:pt x="7" y="20"/>
                </a:lnTo>
                <a:lnTo>
                  <a:pt x="0" y="8"/>
                </a:lnTo>
                <a:lnTo>
                  <a:pt x="3" y="0"/>
                </a:lnTo>
                <a:lnTo>
                  <a:pt x="81" y="8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79" name="AutoShape 29">
            <a:extLst>
              <a:ext uri="{FF2B5EF4-FFF2-40B4-BE49-F238E27FC236}">
                <a16:creationId xmlns:a16="http://schemas.microsoft.com/office/drawing/2014/main" id="{A13798BE-FBEF-449A-BFBB-183938FD6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8713" y="4011613"/>
            <a:ext cx="887412" cy="1514475"/>
          </a:xfrm>
          <a:custGeom>
            <a:avLst/>
            <a:gdLst>
              <a:gd name="T0" fmla="*/ 2147483647 w 1119"/>
              <a:gd name="T1" fmla="*/ 2147483647 h 1907"/>
              <a:gd name="T2" fmla="*/ 2147483647 w 1119"/>
              <a:gd name="T3" fmla="*/ 2147483647 h 1907"/>
              <a:gd name="T4" fmla="*/ 2147483647 w 1119"/>
              <a:gd name="T5" fmla="*/ 2147483647 h 1907"/>
              <a:gd name="T6" fmla="*/ 2147483647 w 1119"/>
              <a:gd name="T7" fmla="*/ 2147483647 h 1907"/>
              <a:gd name="T8" fmla="*/ 2147483647 w 1119"/>
              <a:gd name="T9" fmla="*/ 2147483647 h 1907"/>
              <a:gd name="T10" fmla="*/ 2147483647 w 1119"/>
              <a:gd name="T11" fmla="*/ 2147483647 h 1907"/>
              <a:gd name="T12" fmla="*/ 2147483647 w 1119"/>
              <a:gd name="T13" fmla="*/ 2147483647 h 1907"/>
              <a:gd name="T14" fmla="*/ 2147483647 w 1119"/>
              <a:gd name="T15" fmla="*/ 2147483647 h 1907"/>
              <a:gd name="T16" fmla="*/ 2147483647 w 1119"/>
              <a:gd name="T17" fmla="*/ 2147483647 h 1907"/>
              <a:gd name="T18" fmla="*/ 2147483647 w 1119"/>
              <a:gd name="T19" fmla="*/ 2147483647 h 1907"/>
              <a:gd name="T20" fmla="*/ 2147483647 w 1119"/>
              <a:gd name="T21" fmla="*/ 2147483647 h 1907"/>
              <a:gd name="T22" fmla="*/ 2147483647 w 1119"/>
              <a:gd name="T23" fmla="*/ 2147483647 h 1907"/>
              <a:gd name="T24" fmla="*/ 2147483647 w 1119"/>
              <a:gd name="T25" fmla="*/ 2147483647 h 1907"/>
              <a:gd name="T26" fmla="*/ 2147483647 w 1119"/>
              <a:gd name="T27" fmla="*/ 2147483647 h 1907"/>
              <a:gd name="T28" fmla="*/ 2147483647 w 1119"/>
              <a:gd name="T29" fmla="*/ 2147483647 h 1907"/>
              <a:gd name="T30" fmla="*/ 2147483647 w 1119"/>
              <a:gd name="T31" fmla="*/ 2147483647 h 1907"/>
              <a:gd name="T32" fmla="*/ 2147483647 w 1119"/>
              <a:gd name="T33" fmla="*/ 2147483647 h 1907"/>
              <a:gd name="T34" fmla="*/ 2147483647 w 1119"/>
              <a:gd name="T35" fmla="*/ 2147483647 h 1907"/>
              <a:gd name="T36" fmla="*/ 2147483647 w 1119"/>
              <a:gd name="T37" fmla="*/ 2147483647 h 1907"/>
              <a:gd name="T38" fmla="*/ 2147483647 w 1119"/>
              <a:gd name="T39" fmla="*/ 2147483647 h 1907"/>
              <a:gd name="T40" fmla="*/ 2147483647 w 1119"/>
              <a:gd name="T41" fmla="*/ 2147483647 h 1907"/>
              <a:gd name="T42" fmla="*/ 2147483647 w 1119"/>
              <a:gd name="T43" fmla="*/ 2147483647 h 1907"/>
              <a:gd name="T44" fmla="*/ 2147483647 w 1119"/>
              <a:gd name="T45" fmla="*/ 2147483647 h 1907"/>
              <a:gd name="T46" fmla="*/ 2147483647 w 1119"/>
              <a:gd name="T47" fmla="*/ 2147483647 h 1907"/>
              <a:gd name="T48" fmla="*/ 2147483647 w 1119"/>
              <a:gd name="T49" fmla="*/ 2147483647 h 1907"/>
              <a:gd name="T50" fmla="*/ 2147483647 w 1119"/>
              <a:gd name="T51" fmla="*/ 2147483647 h 1907"/>
              <a:gd name="T52" fmla="*/ 2147483647 w 1119"/>
              <a:gd name="T53" fmla="*/ 2147483647 h 1907"/>
              <a:gd name="T54" fmla="*/ 2147483647 w 1119"/>
              <a:gd name="T55" fmla="*/ 2147483647 h 1907"/>
              <a:gd name="T56" fmla="*/ 2147483647 w 1119"/>
              <a:gd name="T57" fmla="*/ 2147483647 h 1907"/>
              <a:gd name="T58" fmla="*/ 2147483647 w 1119"/>
              <a:gd name="T59" fmla="*/ 2147483647 h 1907"/>
              <a:gd name="T60" fmla="*/ 2147483647 w 1119"/>
              <a:gd name="T61" fmla="*/ 2147483647 h 1907"/>
              <a:gd name="T62" fmla="*/ 2147483647 w 1119"/>
              <a:gd name="T63" fmla="*/ 2147483647 h 1907"/>
              <a:gd name="T64" fmla="*/ 2147483647 w 1119"/>
              <a:gd name="T65" fmla="*/ 2147483647 h 1907"/>
              <a:gd name="T66" fmla="*/ 2147483647 w 1119"/>
              <a:gd name="T67" fmla="*/ 2147483647 h 1907"/>
              <a:gd name="T68" fmla="*/ 2147483647 w 1119"/>
              <a:gd name="T69" fmla="*/ 2147483647 h 1907"/>
              <a:gd name="T70" fmla="*/ 2147483647 w 1119"/>
              <a:gd name="T71" fmla="*/ 2147483647 h 1907"/>
              <a:gd name="T72" fmla="*/ 2147483647 w 1119"/>
              <a:gd name="T73" fmla="*/ 2147483647 h 1907"/>
              <a:gd name="T74" fmla="*/ 2147483647 w 1119"/>
              <a:gd name="T75" fmla="*/ 2147483647 h 1907"/>
              <a:gd name="T76" fmla="*/ 2147483647 w 1119"/>
              <a:gd name="T77" fmla="*/ 2147483647 h 1907"/>
              <a:gd name="T78" fmla="*/ 2147483647 w 1119"/>
              <a:gd name="T79" fmla="*/ 2147483647 h 1907"/>
              <a:gd name="T80" fmla="*/ 2147483647 w 1119"/>
              <a:gd name="T81" fmla="*/ 2147483647 h 1907"/>
              <a:gd name="T82" fmla="*/ 2147483647 w 1119"/>
              <a:gd name="T83" fmla="*/ 2147483647 h 1907"/>
              <a:gd name="T84" fmla="*/ 2147483647 w 1119"/>
              <a:gd name="T85" fmla="*/ 2147483647 h 1907"/>
              <a:gd name="T86" fmla="*/ 2147483647 w 1119"/>
              <a:gd name="T87" fmla="*/ 2147483647 h 1907"/>
              <a:gd name="T88" fmla="*/ 2147483647 w 1119"/>
              <a:gd name="T89" fmla="*/ 2147483647 h 1907"/>
              <a:gd name="T90" fmla="*/ 2147483647 w 1119"/>
              <a:gd name="T91" fmla="*/ 2147483647 h 1907"/>
              <a:gd name="T92" fmla="*/ 2147483647 w 1119"/>
              <a:gd name="T93" fmla="*/ 2147483647 h 1907"/>
              <a:gd name="T94" fmla="*/ 2147483647 w 1119"/>
              <a:gd name="T95" fmla="*/ 2147483647 h 1907"/>
              <a:gd name="T96" fmla="*/ 2147483647 w 1119"/>
              <a:gd name="T97" fmla="*/ 2147483647 h 1907"/>
              <a:gd name="T98" fmla="*/ 2147483647 w 1119"/>
              <a:gd name="T99" fmla="*/ 2147483647 h 1907"/>
              <a:gd name="T100" fmla="*/ 2147483647 w 1119"/>
              <a:gd name="T101" fmla="*/ 2147483647 h 1907"/>
              <a:gd name="T102" fmla="*/ 2147483647 w 1119"/>
              <a:gd name="T103" fmla="*/ 2147483647 h 1907"/>
              <a:gd name="T104" fmla="*/ 2147483647 w 1119"/>
              <a:gd name="T105" fmla="*/ 2147483647 h 1907"/>
              <a:gd name="T106" fmla="*/ 2147483647 w 1119"/>
              <a:gd name="T107" fmla="*/ 2147483647 h 1907"/>
              <a:gd name="T108" fmla="*/ 2147483647 w 1119"/>
              <a:gd name="T109" fmla="*/ 2147483647 h 1907"/>
              <a:gd name="T110" fmla="*/ 2147483647 w 1119"/>
              <a:gd name="T111" fmla="*/ 2147483647 h 1907"/>
              <a:gd name="T112" fmla="*/ 2147483647 w 1119"/>
              <a:gd name="T113" fmla="*/ 2147483647 h 1907"/>
              <a:gd name="T114" fmla="*/ 2147483647 w 1119"/>
              <a:gd name="T115" fmla="*/ 2147483647 h 1907"/>
              <a:gd name="T116" fmla="*/ 2147483647 w 1119"/>
              <a:gd name="T117" fmla="*/ 2147483647 h 1907"/>
              <a:gd name="T118" fmla="*/ 2147483647 w 1119"/>
              <a:gd name="T119" fmla="*/ 2147483647 h 1907"/>
              <a:gd name="T120" fmla="*/ 2147483647 w 1119"/>
              <a:gd name="T121" fmla="*/ 2147483647 h 1907"/>
              <a:gd name="T122" fmla="*/ 2147483647 w 1119"/>
              <a:gd name="T123" fmla="*/ 2147483647 h 190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119"/>
              <a:gd name="T187" fmla="*/ 0 h 1907"/>
              <a:gd name="T188" fmla="*/ 1119 w 1119"/>
              <a:gd name="T189" fmla="*/ 1907 h 190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119" h="1907">
                <a:moveTo>
                  <a:pt x="1073" y="334"/>
                </a:moveTo>
                <a:lnTo>
                  <a:pt x="1097" y="395"/>
                </a:lnTo>
                <a:lnTo>
                  <a:pt x="1112" y="460"/>
                </a:lnTo>
                <a:lnTo>
                  <a:pt x="1119" y="526"/>
                </a:lnTo>
                <a:lnTo>
                  <a:pt x="1118" y="593"/>
                </a:lnTo>
                <a:lnTo>
                  <a:pt x="1109" y="660"/>
                </a:lnTo>
                <a:lnTo>
                  <a:pt x="1093" y="724"/>
                </a:lnTo>
                <a:lnTo>
                  <a:pt x="1070" y="787"/>
                </a:lnTo>
                <a:lnTo>
                  <a:pt x="1042" y="843"/>
                </a:lnTo>
                <a:lnTo>
                  <a:pt x="1023" y="870"/>
                </a:lnTo>
                <a:lnTo>
                  <a:pt x="1004" y="896"/>
                </a:lnTo>
                <a:lnTo>
                  <a:pt x="983" y="923"/>
                </a:lnTo>
                <a:lnTo>
                  <a:pt x="960" y="947"/>
                </a:lnTo>
                <a:lnTo>
                  <a:pt x="936" y="971"/>
                </a:lnTo>
                <a:lnTo>
                  <a:pt x="911" y="993"/>
                </a:lnTo>
                <a:lnTo>
                  <a:pt x="885" y="1012"/>
                </a:lnTo>
                <a:lnTo>
                  <a:pt x="858" y="1031"/>
                </a:lnTo>
                <a:lnTo>
                  <a:pt x="838" y="1050"/>
                </a:lnTo>
                <a:lnTo>
                  <a:pt x="821" y="1073"/>
                </a:lnTo>
                <a:lnTo>
                  <a:pt x="809" y="1096"/>
                </a:lnTo>
                <a:lnTo>
                  <a:pt x="801" y="1122"/>
                </a:lnTo>
                <a:lnTo>
                  <a:pt x="794" y="1148"/>
                </a:lnTo>
                <a:lnTo>
                  <a:pt x="790" y="1175"/>
                </a:lnTo>
                <a:lnTo>
                  <a:pt x="788" y="1202"/>
                </a:lnTo>
                <a:lnTo>
                  <a:pt x="786" y="1230"/>
                </a:lnTo>
                <a:lnTo>
                  <a:pt x="796" y="1250"/>
                </a:lnTo>
                <a:lnTo>
                  <a:pt x="796" y="1271"/>
                </a:lnTo>
                <a:lnTo>
                  <a:pt x="793" y="1295"/>
                </a:lnTo>
                <a:lnTo>
                  <a:pt x="793" y="1318"/>
                </a:lnTo>
                <a:lnTo>
                  <a:pt x="789" y="1336"/>
                </a:lnTo>
                <a:lnTo>
                  <a:pt x="790" y="1353"/>
                </a:lnTo>
                <a:lnTo>
                  <a:pt x="794" y="1372"/>
                </a:lnTo>
                <a:lnTo>
                  <a:pt x="798" y="1389"/>
                </a:lnTo>
                <a:lnTo>
                  <a:pt x="802" y="1406"/>
                </a:lnTo>
                <a:lnTo>
                  <a:pt x="802" y="1424"/>
                </a:lnTo>
                <a:lnTo>
                  <a:pt x="797" y="1440"/>
                </a:lnTo>
                <a:lnTo>
                  <a:pt x="786" y="1456"/>
                </a:lnTo>
                <a:lnTo>
                  <a:pt x="792" y="1479"/>
                </a:lnTo>
                <a:lnTo>
                  <a:pt x="797" y="1503"/>
                </a:lnTo>
                <a:lnTo>
                  <a:pt x="797" y="1527"/>
                </a:lnTo>
                <a:lnTo>
                  <a:pt x="783" y="1548"/>
                </a:lnTo>
                <a:lnTo>
                  <a:pt x="782" y="1563"/>
                </a:lnTo>
                <a:lnTo>
                  <a:pt x="782" y="1579"/>
                </a:lnTo>
                <a:lnTo>
                  <a:pt x="785" y="1595"/>
                </a:lnTo>
                <a:lnTo>
                  <a:pt x="786" y="1610"/>
                </a:lnTo>
                <a:lnTo>
                  <a:pt x="786" y="1625"/>
                </a:lnTo>
                <a:lnTo>
                  <a:pt x="782" y="1640"/>
                </a:lnTo>
                <a:lnTo>
                  <a:pt x="774" y="1653"/>
                </a:lnTo>
                <a:lnTo>
                  <a:pt x="760" y="1664"/>
                </a:lnTo>
                <a:lnTo>
                  <a:pt x="764" y="1679"/>
                </a:lnTo>
                <a:lnTo>
                  <a:pt x="767" y="1694"/>
                </a:lnTo>
                <a:lnTo>
                  <a:pt x="767" y="1710"/>
                </a:lnTo>
                <a:lnTo>
                  <a:pt x="765" y="1726"/>
                </a:lnTo>
                <a:lnTo>
                  <a:pt x="745" y="1747"/>
                </a:lnTo>
                <a:lnTo>
                  <a:pt x="729" y="1770"/>
                </a:lnTo>
                <a:lnTo>
                  <a:pt x="713" y="1794"/>
                </a:lnTo>
                <a:lnTo>
                  <a:pt x="698" y="1819"/>
                </a:lnTo>
                <a:lnTo>
                  <a:pt x="682" y="1842"/>
                </a:lnTo>
                <a:lnTo>
                  <a:pt x="666" y="1865"/>
                </a:lnTo>
                <a:lnTo>
                  <a:pt x="646" y="1885"/>
                </a:lnTo>
                <a:lnTo>
                  <a:pt x="623" y="1903"/>
                </a:lnTo>
                <a:lnTo>
                  <a:pt x="612" y="1903"/>
                </a:lnTo>
                <a:lnTo>
                  <a:pt x="600" y="1903"/>
                </a:lnTo>
                <a:lnTo>
                  <a:pt x="589" y="1904"/>
                </a:lnTo>
                <a:lnTo>
                  <a:pt x="576" y="1904"/>
                </a:lnTo>
                <a:lnTo>
                  <a:pt x="563" y="1905"/>
                </a:lnTo>
                <a:lnTo>
                  <a:pt x="551" y="1906"/>
                </a:lnTo>
                <a:lnTo>
                  <a:pt x="538" y="1907"/>
                </a:lnTo>
                <a:lnTo>
                  <a:pt x="525" y="1907"/>
                </a:lnTo>
                <a:lnTo>
                  <a:pt x="513" y="1907"/>
                </a:lnTo>
                <a:lnTo>
                  <a:pt x="500" y="1907"/>
                </a:lnTo>
                <a:lnTo>
                  <a:pt x="487" y="1905"/>
                </a:lnTo>
                <a:lnTo>
                  <a:pt x="476" y="1903"/>
                </a:lnTo>
                <a:lnTo>
                  <a:pt x="465" y="1899"/>
                </a:lnTo>
                <a:lnTo>
                  <a:pt x="454" y="1893"/>
                </a:lnTo>
                <a:lnTo>
                  <a:pt x="445" y="1887"/>
                </a:lnTo>
                <a:lnTo>
                  <a:pt x="436" y="1878"/>
                </a:lnTo>
                <a:lnTo>
                  <a:pt x="423" y="1862"/>
                </a:lnTo>
                <a:lnTo>
                  <a:pt x="409" y="1847"/>
                </a:lnTo>
                <a:lnTo>
                  <a:pt x="395" y="1832"/>
                </a:lnTo>
                <a:lnTo>
                  <a:pt x="381" y="1816"/>
                </a:lnTo>
                <a:lnTo>
                  <a:pt x="368" y="1801"/>
                </a:lnTo>
                <a:lnTo>
                  <a:pt x="356" y="1785"/>
                </a:lnTo>
                <a:lnTo>
                  <a:pt x="345" y="1768"/>
                </a:lnTo>
                <a:lnTo>
                  <a:pt x="336" y="1751"/>
                </a:lnTo>
                <a:lnTo>
                  <a:pt x="324" y="1740"/>
                </a:lnTo>
                <a:lnTo>
                  <a:pt x="319" y="1725"/>
                </a:lnTo>
                <a:lnTo>
                  <a:pt x="319" y="1709"/>
                </a:lnTo>
                <a:lnTo>
                  <a:pt x="321" y="1693"/>
                </a:lnTo>
                <a:lnTo>
                  <a:pt x="330" y="1685"/>
                </a:lnTo>
                <a:lnTo>
                  <a:pt x="332" y="1676"/>
                </a:lnTo>
                <a:lnTo>
                  <a:pt x="331" y="1664"/>
                </a:lnTo>
                <a:lnTo>
                  <a:pt x="331" y="1654"/>
                </a:lnTo>
                <a:lnTo>
                  <a:pt x="320" y="1642"/>
                </a:lnTo>
                <a:lnTo>
                  <a:pt x="316" y="1627"/>
                </a:lnTo>
                <a:lnTo>
                  <a:pt x="316" y="1611"/>
                </a:lnTo>
                <a:lnTo>
                  <a:pt x="318" y="1596"/>
                </a:lnTo>
                <a:lnTo>
                  <a:pt x="327" y="1588"/>
                </a:lnTo>
                <a:lnTo>
                  <a:pt x="332" y="1580"/>
                </a:lnTo>
                <a:lnTo>
                  <a:pt x="334" y="1570"/>
                </a:lnTo>
                <a:lnTo>
                  <a:pt x="334" y="1558"/>
                </a:lnTo>
                <a:lnTo>
                  <a:pt x="326" y="1550"/>
                </a:lnTo>
                <a:lnTo>
                  <a:pt x="319" y="1542"/>
                </a:lnTo>
                <a:lnTo>
                  <a:pt x="316" y="1533"/>
                </a:lnTo>
                <a:lnTo>
                  <a:pt x="316" y="1521"/>
                </a:lnTo>
                <a:lnTo>
                  <a:pt x="333" y="1525"/>
                </a:lnTo>
                <a:lnTo>
                  <a:pt x="350" y="1527"/>
                </a:lnTo>
                <a:lnTo>
                  <a:pt x="368" y="1528"/>
                </a:lnTo>
                <a:lnTo>
                  <a:pt x="385" y="1528"/>
                </a:lnTo>
                <a:lnTo>
                  <a:pt x="402" y="1527"/>
                </a:lnTo>
                <a:lnTo>
                  <a:pt x="419" y="1525"/>
                </a:lnTo>
                <a:lnTo>
                  <a:pt x="436" y="1523"/>
                </a:lnTo>
                <a:lnTo>
                  <a:pt x="453" y="1519"/>
                </a:lnTo>
                <a:lnTo>
                  <a:pt x="469" y="1516"/>
                </a:lnTo>
                <a:lnTo>
                  <a:pt x="485" y="1512"/>
                </a:lnTo>
                <a:lnTo>
                  <a:pt x="501" y="1508"/>
                </a:lnTo>
                <a:lnTo>
                  <a:pt x="518" y="1504"/>
                </a:lnTo>
                <a:lnTo>
                  <a:pt x="535" y="1500"/>
                </a:lnTo>
                <a:lnTo>
                  <a:pt x="551" y="1496"/>
                </a:lnTo>
                <a:lnTo>
                  <a:pt x="567" y="1493"/>
                </a:lnTo>
                <a:lnTo>
                  <a:pt x="583" y="1489"/>
                </a:lnTo>
                <a:lnTo>
                  <a:pt x="603" y="1483"/>
                </a:lnTo>
                <a:lnTo>
                  <a:pt x="622" y="1478"/>
                </a:lnTo>
                <a:lnTo>
                  <a:pt x="641" y="1472"/>
                </a:lnTo>
                <a:lnTo>
                  <a:pt x="660" y="1465"/>
                </a:lnTo>
                <a:lnTo>
                  <a:pt x="679" y="1459"/>
                </a:lnTo>
                <a:lnTo>
                  <a:pt x="697" y="1452"/>
                </a:lnTo>
                <a:lnTo>
                  <a:pt x="717" y="1445"/>
                </a:lnTo>
                <a:lnTo>
                  <a:pt x="735" y="1440"/>
                </a:lnTo>
                <a:lnTo>
                  <a:pt x="748" y="1434"/>
                </a:lnTo>
                <a:lnTo>
                  <a:pt x="757" y="1426"/>
                </a:lnTo>
                <a:lnTo>
                  <a:pt x="762" y="1415"/>
                </a:lnTo>
                <a:lnTo>
                  <a:pt x="764" y="1404"/>
                </a:lnTo>
                <a:lnTo>
                  <a:pt x="765" y="1391"/>
                </a:lnTo>
                <a:lnTo>
                  <a:pt x="766" y="1380"/>
                </a:lnTo>
                <a:lnTo>
                  <a:pt x="767" y="1367"/>
                </a:lnTo>
                <a:lnTo>
                  <a:pt x="771" y="1356"/>
                </a:lnTo>
                <a:lnTo>
                  <a:pt x="765" y="1352"/>
                </a:lnTo>
                <a:lnTo>
                  <a:pt x="749" y="1356"/>
                </a:lnTo>
                <a:lnTo>
                  <a:pt x="732" y="1359"/>
                </a:lnTo>
                <a:lnTo>
                  <a:pt x="714" y="1362"/>
                </a:lnTo>
                <a:lnTo>
                  <a:pt x="696" y="1365"/>
                </a:lnTo>
                <a:lnTo>
                  <a:pt x="679" y="1366"/>
                </a:lnTo>
                <a:lnTo>
                  <a:pt x="660" y="1367"/>
                </a:lnTo>
                <a:lnTo>
                  <a:pt x="642" y="1368"/>
                </a:lnTo>
                <a:lnTo>
                  <a:pt x="623" y="1368"/>
                </a:lnTo>
                <a:lnTo>
                  <a:pt x="605" y="1368"/>
                </a:lnTo>
                <a:lnTo>
                  <a:pt x="586" y="1367"/>
                </a:lnTo>
                <a:lnTo>
                  <a:pt x="569" y="1366"/>
                </a:lnTo>
                <a:lnTo>
                  <a:pt x="551" y="1365"/>
                </a:lnTo>
                <a:lnTo>
                  <a:pt x="532" y="1362"/>
                </a:lnTo>
                <a:lnTo>
                  <a:pt x="515" y="1359"/>
                </a:lnTo>
                <a:lnTo>
                  <a:pt x="498" y="1356"/>
                </a:lnTo>
                <a:lnTo>
                  <a:pt x="480" y="1352"/>
                </a:lnTo>
                <a:lnTo>
                  <a:pt x="494" y="1350"/>
                </a:lnTo>
                <a:lnTo>
                  <a:pt x="508" y="1349"/>
                </a:lnTo>
                <a:lnTo>
                  <a:pt x="522" y="1347"/>
                </a:lnTo>
                <a:lnTo>
                  <a:pt x="536" y="1346"/>
                </a:lnTo>
                <a:lnTo>
                  <a:pt x="550" y="1345"/>
                </a:lnTo>
                <a:lnTo>
                  <a:pt x="563" y="1344"/>
                </a:lnTo>
                <a:lnTo>
                  <a:pt x="577" y="1341"/>
                </a:lnTo>
                <a:lnTo>
                  <a:pt x="591" y="1337"/>
                </a:lnTo>
                <a:lnTo>
                  <a:pt x="577" y="1335"/>
                </a:lnTo>
                <a:lnTo>
                  <a:pt x="563" y="1330"/>
                </a:lnTo>
                <a:lnTo>
                  <a:pt x="551" y="1326"/>
                </a:lnTo>
                <a:lnTo>
                  <a:pt x="538" y="1321"/>
                </a:lnTo>
                <a:lnTo>
                  <a:pt x="524" y="1316"/>
                </a:lnTo>
                <a:lnTo>
                  <a:pt x="512" y="1313"/>
                </a:lnTo>
                <a:lnTo>
                  <a:pt x="498" y="1309"/>
                </a:lnTo>
                <a:lnTo>
                  <a:pt x="484" y="1307"/>
                </a:lnTo>
                <a:lnTo>
                  <a:pt x="501" y="1306"/>
                </a:lnTo>
                <a:lnTo>
                  <a:pt x="520" y="1305"/>
                </a:lnTo>
                <a:lnTo>
                  <a:pt x="537" y="1305"/>
                </a:lnTo>
                <a:lnTo>
                  <a:pt x="555" y="1304"/>
                </a:lnTo>
                <a:lnTo>
                  <a:pt x="574" y="1303"/>
                </a:lnTo>
                <a:lnTo>
                  <a:pt x="592" y="1301"/>
                </a:lnTo>
                <a:lnTo>
                  <a:pt x="611" y="1300"/>
                </a:lnTo>
                <a:lnTo>
                  <a:pt x="629" y="1299"/>
                </a:lnTo>
                <a:lnTo>
                  <a:pt x="648" y="1297"/>
                </a:lnTo>
                <a:lnTo>
                  <a:pt x="666" y="1295"/>
                </a:lnTo>
                <a:lnTo>
                  <a:pt x="683" y="1291"/>
                </a:lnTo>
                <a:lnTo>
                  <a:pt x="701" y="1288"/>
                </a:lnTo>
                <a:lnTo>
                  <a:pt x="718" y="1284"/>
                </a:lnTo>
                <a:lnTo>
                  <a:pt x="735" y="1278"/>
                </a:lnTo>
                <a:lnTo>
                  <a:pt x="751" y="1273"/>
                </a:lnTo>
                <a:lnTo>
                  <a:pt x="767" y="1266"/>
                </a:lnTo>
                <a:lnTo>
                  <a:pt x="757" y="1268"/>
                </a:lnTo>
                <a:lnTo>
                  <a:pt x="745" y="1269"/>
                </a:lnTo>
                <a:lnTo>
                  <a:pt x="734" y="1271"/>
                </a:lnTo>
                <a:lnTo>
                  <a:pt x="722" y="1274"/>
                </a:lnTo>
                <a:lnTo>
                  <a:pt x="711" y="1276"/>
                </a:lnTo>
                <a:lnTo>
                  <a:pt x="699" y="1278"/>
                </a:lnTo>
                <a:lnTo>
                  <a:pt x="688" y="1280"/>
                </a:lnTo>
                <a:lnTo>
                  <a:pt x="676" y="1282"/>
                </a:lnTo>
                <a:lnTo>
                  <a:pt x="654" y="1283"/>
                </a:lnTo>
                <a:lnTo>
                  <a:pt x="634" y="1284"/>
                </a:lnTo>
                <a:lnTo>
                  <a:pt x="613" y="1285"/>
                </a:lnTo>
                <a:lnTo>
                  <a:pt x="592" y="1285"/>
                </a:lnTo>
                <a:lnTo>
                  <a:pt x="570" y="1285"/>
                </a:lnTo>
                <a:lnTo>
                  <a:pt x="550" y="1284"/>
                </a:lnTo>
                <a:lnTo>
                  <a:pt x="530" y="1283"/>
                </a:lnTo>
                <a:lnTo>
                  <a:pt x="509" y="1281"/>
                </a:lnTo>
                <a:lnTo>
                  <a:pt x="489" y="1280"/>
                </a:lnTo>
                <a:lnTo>
                  <a:pt x="469" y="1276"/>
                </a:lnTo>
                <a:lnTo>
                  <a:pt x="448" y="1274"/>
                </a:lnTo>
                <a:lnTo>
                  <a:pt x="429" y="1270"/>
                </a:lnTo>
                <a:lnTo>
                  <a:pt x="409" y="1267"/>
                </a:lnTo>
                <a:lnTo>
                  <a:pt x="389" y="1262"/>
                </a:lnTo>
                <a:lnTo>
                  <a:pt x="371" y="1258"/>
                </a:lnTo>
                <a:lnTo>
                  <a:pt x="351" y="1253"/>
                </a:lnTo>
                <a:lnTo>
                  <a:pt x="349" y="1255"/>
                </a:lnTo>
                <a:lnTo>
                  <a:pt x="347" y="1259"/>
                </a:lnTo>
                <a:lnTo>
                  <a:pt x="347" y="1262"/>
                </a:lnTo>
                <a:lnTo>
                  <a:pt x="348" y="1266"/>
                </a:lnTo>
                <a:lnTo>
                  <a:pt x="356" y="1270"/>
                </a:lnTo>
                <a:lnTo>
                  <a:pt x="364" y="1275"/>
                </a:lnTo>
                <a:lnTo>
                  <a:pt x="372" y="1280"/>
                </a:lnTo>
                <a:lnTo>
                  <a:pt x="381" y="1283"/>
                </a:lnTo>
                <a:lnTo>
                  <a:pt x="389" y="1286"/>
                </a:lnTo>
                <a:lnTo>
                  <a:pt x="399" y="1290"/>
                </a:lnTo>
                <a:lnTo>
                  <a:pt x="407" y="1292"/>
                </a:lnTo>
                <a:lnTo>
                  <a:pt x="416" y="1295"/>
                </a:lnTo>
                <a:lnTo>
                  <a:pt x="416" y="1300"/>
                </a:lnTo>
                <a:lnTo>
                  <a:pt x="358" y="1291"/>
                </a:lnTo>
                <a:lnTo>
                  <a:pt x="356" y="1295"/>
                </a:lnTo>
                <a:lnTo>
                  <a:pt x="355" y="1299"/>
                </a:lnTo>
                <a:lnTo>
                  <a:pt x="356" y="1304"/>
                </a:lnTo>
                <a:lnTo>
                  <a:pt x="358" y="1307"/>
                </a:lnTo>
                <a:lnTo>
                  <a:pt x="363" y="1311"/>
                </a:lnTo>
                <a:lnTo>
                  <a:pt x="369" y="1314"/>
                </a:lnTo>
                <a:lnTo>
                  <a:pt x="373" y="1318"/>
                </a:lnTo>
                <a:lnTo>
                  <a:pt x="379" y="1321"/>
                </a:lnTo>
                <a:lnTo>
                  <a:pt x="384" y="1324"/>
                </a:lnTo>
                <a:lnTo>
                  <a:pt x="389" y="1327"/>
                </a:lnTo>
                <a:lnTo>
                  <a:pt x="395" y="1329"/>
                </a:lnTo>
                <a:lnTo>
                  <a:pt x="401" y="1330"/>
                </a:lnTo>
                <a:lnTo>
                  <a:pt x="401" y="1335"/>
                </a:lnTo>
                <a:lnTo>
                  <a:pt x="396" y="1335"/>
                </a:lnTo>
                <a:lnTo>
                  <a:pt x="392" y="1335"/>
                </a:lnTo>
                <a:lnTo>
                  <a:pt x="387" y="1335"/>
                </a:lnTo>
                <a:lnTo>
                  <a:pt x="383" y="1335"/>
                </a:lnTo>
                <a:lnTo>
                  <a:pt x="377" y="1335"/>
                </a:lnTo>
                <a:lnTo>
                  <a:pt x="372" y="1335"/>
                </a:lnTo>
                <a:lnTo>
                  <a:pt x="369" y="1334"/>
                </a:lnTo>
                <a:lnTo>
                  <a:pt x="364" y="1333"/>
                </a:lnTo>
                <a:lnTo>
                  <a:pt x="356" y="1341"/>
                </a:lnTo>
                <a:lnTo>
                  <a:pt x="362" y="1346"/>
                </a:lnTo>
                <a:lnTo>
                  <a:pt x="369" y="1351"/>
                </a:lnTo>
                <a:lnTo>
                  <a:pt x="376" y="1356"/>
                </a:lnTo>
                <a:lnTo>
                  <a:pt x="383" y="1360"/>
                </a:lnTo>
                <a:lnTo>
                  <a:pt x="391" y="1365"/>
                </a:lnTo>
                <a:lnTo>
                  <a:pt x="398" y="1368"/>
                </a:lnTo>
                <a:lnTo>
                  <a:pt x="404" y="1373"/>
                </a:lnTo>
                <a:lnTo>
                  <a:pt x="411" y="1376"/>
                </a:lnTo>
                <a:lnTo>
                  <a:pt x="404" y="1376"/>
                </a:lnTo>
                <a:lnTo>
                  <a:pt x="396" y="1375"/>
                </a:lnTo>
                <a:lnTo>
                  <a:pt x="389" y="1373"/>
                </a:lnTo>
                <a:lnTo>
                  <a:pt x="383" y="1371"/>
                </a:lnTo>
                <a:lnTo>
                  <a:pt x="376" y="1369"/>
                </a:lnTo>
                <a:lnTo>
                  <a:pt x="370" y="1369"/>
                </a:lnTo>
                <a:lnTo>
                  <a:pt x="364" y="1372"/>
                </a:lnTo>
                <a:lnTo>
                  <a:pt x="358" y="1376"/>
                </a:lnTo>
                <a:lnTo>
                  <a:pt x="364" y="1383"/>
                </a:lnTo>
                <a:lnTo>
                  <a:pt x="373" y="1386"/>
                </a:lnTo>
                <a:lnTo>
                  <a:pt x="380" y="1388"/>
                </a:lnTo>
                <a:lnTo>
                  <a:pt x="384" y="1394"/>
                </a:lnTo>
                <a:lnTo>
                  <a:pt x="377" y="1397"/>
                </a:lnTo>
                <a:lnTo>
                  <a:pt x="371" y="1398"/>
                </a:lnTo>
                <a:lnTo>
                  <a:pt x="363" y="1399"/>
                </a:lnTo>
                <a:lnTo>
                  <a:pt x="356" y="1400"/>
                </a:lnTo>
                <a:lnTo>
                  <a:pt x="349" y="1400"/>
                </a:lnTo>
                <a:lnTo>
                  <a:pt x="342" y="1403"/>
                </a:lnTo>
                <a:lnTo>
                  <a:pt x="336" y="1406"/>
                </a:lnTo>
                <a:lnTo>
                  <a:pt x="331" y="1411"/>
                </a:lnTo>
                <a:lnTo>
                  <a:pt x="328" y="1419"/>
                </a:lnTo>
                <a:lnTo>
                  <a:pt x="328" y="1426"/>
                </a:lnTo>
                <a:lnTo>
                  <a:pt x="332" y="1430"/>
                </a:lnTo>
                <a:lnTo>
                  <a:pt x="338" y="1433"/>
                </a:lnTo>
                <a:lnTo>
                  <a:pt x="343" y="1435"/>
                </a:lnTo>
                <a:lnTo>
                  <a:pt x="349" y="1437"/>
                </a:lnTo>
                <a:lnTo>
                  <a:pt x="356" y="1438"/>
                </a:lnTo>
                <a:lnTo>
                  <a:pt x="361" y="1441"/>
                </a:lnTo>
                <a:lnTo>
                  <a:pt x="385" y="1440"/>
                </a:lnTo>
                <a:lnTo>
                  <a:pt x="408" y="1437"/>
                </a:lnTo>
                <a:lnTo>
                  <a:pt x="432" y="1435"/>
                </a:lnTo>
                <a:lnTo>
                  <a:pt x="455" y="1432"/>
                </a:lnTo>
                <a:lnTo>
                  <a:pt x="478" y="1428"/>
                </a:lnTo>
                <a:lnTo>
                  <a:pt x="500" y="1424"/>
                </a:lnTo>
                <a:lnTo>
                  <a:pt x="523" y="1419"/>
                </a:lnTo>
                <a:lnTo>
                  <a:pt x="545" y="1414"/>
                </a:lnTo>
                <a:lnTo>
                  <a:pt x="568" y="1409"/>
                </a:lnTo>
                <a:lnTo>
                  <a:pt x="590" y="1403"/>
                </a:lnTo>
                <a:lnTo>
                  <a:pt x="612" y="1397"/>
                </a:lnTo>
                <a:lnTo>
                  <a:pt x="634" y="1391"/>
                </a:lnTo>
                <a:lnTo>
                  <a:pt x="656" y="1386"/>
                </a:lnTo>
                <a:lnTo>
                  <a:pt x="679" y="1380"/>
                </a:lnTo>
                <a:lnTo>
                  <a:pt x="701" y="1374"/>
                </a:lnTo>
                <a:lnTo>
                  <a:pt x="722" y="1368"/>
                </a:lnTo>
                <a:lnTo>
                  <a:pt x="730" y="1369"/>
                </a:lnTo>
                <a:lnTo>
                  <a:pt x="736" y="1374"/>
                </a:lnTo>
                <a:lnTo>
                  <a:pt x="739" y="1380"/>
                </a:lnTo>
                <a:lnTo>
                  <a:pt x="735" y="1387"/>
                </a:lnTo>
                <a:lnTo>
                  <a:pt x="728" y="1405"/>
                </a:lnTo>
                <a:lnTo>
                  <a:pt x="717" y="1419"/>
                </a:lnTo>
                <a:lnTo>
                  <a:pt x="703" y="1429"/>
                </a:lnTo>
                <a:lnTo>
                  <a:pt x="687" y="1436"/>
                </a:lnTo>
                <a:lnTo>
                  <a:pt x="669" y="1442"/>
                </a:lnTo>
                <a:lnTo>
                  <a:pt x="651" y="1445"/>
                </a:lnTo>
                <a:lnTo>
                  <a:pt x="633" y="1449"/>
                </a:lnTo>
                <a:lnTo>
                  <a:pt x="614" y="1451"/>
                </a:lnTo>
                <a:lnTo>
                  <a:pt x="610" y="1447"/>
                </a:lnTo>
                <a:lnTo>
                  <a:pt x="608" y="1438"/>
                </a:lnTo>
                <a:lnTo>
                  <a:pt x="608" y="1432"/>
                </a:lnTo>
                <a:lnTo>
                  <a:pt x="604" y="1427"/>
                </a:lnTo>
                <a:lnTo>
                  <a:pt x="589" y="1432"/>
                </a:lnTo>
                <a:lnTo>
                  <a:pt x="575" y="1436"/>
                </a:lnTo>
                <a:lnTo>
                  <a:pt x="560" y="1440"/>
                </a:lnTo>
                <a:lnTo>
                  <a:pt x="545" y="1444"/>
                </a:lnTo>
                <a:lnTo>
                  <a:pt x="530" y="1448"/>
                </a:lnTo>
                <a:lnTo>
                  <a:pt x="515" y="1451"/>
                </a:lnTo>
                <a:lnTo>
                  <a:pt x="500" y="1455"/>
                </a:lnTo>
                <a:lnTo>
                  <a:pt x="485" y="1458"/>
                </a:lnTo>
                <a:lnTo>
                  <a:pt x="469" y="1460"/>
                </a:lnTo>
                <a:lnTo>
                  <a:pt x="454" y="1463"/>
                </a:lnTo>
                <a:lnTo>
                  <a:pt x="438" y="1465"/>
                </a:lnTo>
                <a:lnTo>
                  <a:pt x="423" y="1466"/>
                </a:lnTo>
                <a:lnTo>
                  <a:pt x="407" y="1467"/>
                </a:lnTo>
                <a:lnTo>
                  <a:pt x="391" y="1467"/>
                </a:lnTo>
                <a:lnTo>
                  <a:pt x="374" y="1467"/>
                </a:lnTo>
                <a:lnTo>
                  <a:pt x="358" y="1466"/>
                </a:lnTo>
                <a:lnTo>
                  <a:pt x="356" y="1468"/>
                </a:lnTo>
                <a:lnTo>
                  <a:pt x="355" y="1471"/>
                </a:lnTo>
                <a:lnTo>
                  <a:pt x="354" y="1473"/>
                </a:lnTo>
                <a:lnTo>
                  <a:pt x="354" y="1476"/>
                </a:lnTo>
                <a:lnTo>
                  <a:pt x="357" y="1481"/>
                </a:lnTo>
                <a:lnTo>
                  <a:pt x="361" y="1483"/>
                </a:lnTo>
                <a:lnTo>
                  <a:pt x="365" y="1483"/>
                </a:lnTo>
                <a:lnTo>
                  <a:pt x="370" y="1485"/>
                </a:lnTo>
                <a:lnTo>
                  <a:pt x="376" y="1483"/>
                </a:lnTo>
                <a:lnTo>
                  <a:pt x="380" y="1483"/>
                </a:lnTo>
                <a:lnTo>
                  <a:pt x="385" y="1485"/>
                </a:lnTo>
                <a:lnTo>
                  <a:pt x="389" y="1486"/>
                </a:lnTo>
                <a:lnTo>
                  <a:pt x="386" y="1490"/>
                </a:lnTo>
                <a:lnTo>
                  <a:pt x="381" y="1493"/>
                </a:lnTo>
                <a:lnTo>
                  <a:pt x="376" y="1494"/>
                </a:lnTo>
                <a:lnTo>
                  <a:pt x="370" y="1494"/>
                </a:lnTo>
                <a:lnTo>
                  <a:pt x="363" y="1494"/>
                </a:lnTo>
                <a:lnTo>
                  <a:pt x="357" y="1494"/>
                </a:lnTo>
                <a:lnTo>
                  <a:pt x="351" y="1495"/>
                </a:lnTo>
                <a:lnTo>
                  <a:pt x="347" y="1498"/>
                </a:lnTo>
                <a:lnTo>
                  <a:pt x="340" y="1503"/>
                </a:lnTo>
                <a:lnTo>
                  <a:pt x="333" y="1506"/>
                </a:lnTo>
                <a:lnTo>
                  <a:pt x="325" y="1508"/>
                </a:lnTo>
                <a:lnTo>
                  <a:pt x="318" y="1511"/>
                </a:lnTo>
                <a:lnTo>
                  <a:pt x="327" y="1501"/>
                </a:lnTo>
                <a:lnTo>
                  <a:pt x="331" y="1488"/>
                </a:lnTo>
                <a:lnTo>
                  <a:pt x="332" y="1474"/>
                </a:lnTo>
                <a:lnTo>
                  <a:pt x="331" y="1462"/>
                </a:lnTo>
                <a:lnTo>
                  <a:pt x="321" y="1450"/>
                </a:lnTo>
                <a:lnTo>
                  <a:pt x="315" y="1437"/>
                </a:lnTo>
                <a:lnTo>
                  <a:pt x="310" y="1424"/>
                </a:lnTo>
                <a:lnTo>
                  <a:pt x="311" y="1409"/>
                </a:lnTo>
                <a:lnTo>
                  <a:pt x="321" y="1399"/>
                </a:lnTo>
                <a:lnTo>
                  <a:pt x="330" y="1389"/>
                </a:lnTo>
                <a:lnTo>
                  <a:pt x="334" y="1377"/>
                </a:lnTo>
                <a:lnTo>
                  <a:pt x="334" y="1365"/>
                </a:lnTo>
                <a:lnTo>
                  <a:pt x="336" y="1343"/>
                </a:lnTo>
                <a:lnTo>
                  <a:pt x="334" y="1321"/>
                </a:lnTo>
                <a:lnTo>
                  <a:pt x="331" y="1298"/>
                </a:lnTo>
                <a:lnTo>
                  <a:pt x="328" y="1275"/>
                </a:lnTo>
                <a:lnTo>
                  <a:pt x="327" y="1269"/>
                </a:lnTo>
                <a:lnTo>
                  <a:pt x="325" y="1262"/>
                </a:lnTo>
                <a:lnTo>
                  <a:pt x="324" y="1255"/>
                </a:lnTo>
                <a:lnTo>
                  <a:pt x="324" y="1248"/>
                </a:lnTo>
                <a:lnTo>
                  <a:pt x="332" y="1237"/>
                </a:lnTo>
                <a:lnTo>
                  <a:pt x="335" y="1222"/>
                </a:lnTo>
                <a:lnTo>
                  <a:pt x="336" y="1206"/>
                </a:lnTo>
                <a:lnTo>
                  <a:pt x="334" y="1191"/>
                </a:lnTo>
                <a:lnTo>
                  <a:pt x="327" y="1160"/>
                </a:lnTo>
                <a:lnTo>
                  <a:pt x="317" y="1132"/>
                </a:lnTo>
                <a:lnTo>
                  <a:pt x="303" y="1104"/>
                </a:lnTo>
                <a:lnTo>
                  <a:pt x="286" y="1079"/>
                </a:lnTo>
                <a:lnTo>
                  <a:pt x="267" y="1055"/>
                </a:lnTo>
                <a:lnTo>
                  <a:pt x="247" y="1032"/>
                </a:lnTo>
                <a:lnTo>
                  <a:pt x="225" y="1010"/>
                </a:lnTo>
                <a:lnTo>
                  <a:pt x="203" y="988"/>
                </a:lnTo>
                <a:lnTo>
                  <a:pt x="180" y="966"/>
                </a:lnTo>
                <a:lnTo>
                  <a:pt x="157" y="944"/>
                </a:lnTo>
                <a:lnTo>
                  <a:pt x="135" y="921"/>
                </a:lnTo>
                <a:lnTo>
                  <a:pt x="114" y="898"/>
                </a:lnTo>
                <a:lnTo>
                  <a:pt x="95" y="874"/>
                </a:lnTo>
                <a:lnTo>
                  <a:pt x="78" y="849"/>
                </a:lnTo>
                <a:lnTo>
                  <a:pt x="63" y="822"/>
                </a:lnTo>
                <a:lnTo>
                  <a:pt x="52" y="794"/>
                </a:lnTo>
                <a:lnTo>
                  <a:pt x="24" y="721"/>
                </a:lnTo>
                <a:lnTo>
                  <a:pt x="7" y="645"/>
                </a:lnTo>
                <a:lnTo>
                  <a:pt x="0" y="564"/>
                </a:lnTo>
                <a:lnTo>
                  <a:pt x="5" y="485"/>
                </a:lnTo>
                <a:lnTo>
                  <a:pt x="20" y="405"/>
                </a:lnTo>
                <a:lnTo>
                  <a:pt x="45" y="329"/>
                </a:lnTo>
                <a:lnTo>
                  <a:pt x="81" y="259"/>
                </a:lnTo>
                <a:lnTo>
                  <a:pt x="127" y="197"/>
                </a:lnTo>
                <a:lnTo>
                  <a:pt x="156" y="166"/>
                </a:lnTo>
                <a:lnTo>
                  <a:pt x="186" y="138"/>
                </a:lnTo>
                <a:lnTo>
                  <a:pt x="218" y="112"/>
                </a:lnTo>
                <a:lnTo>
                  <a:pt x="250" y="89"/>
                </a:lnTo>
                <a:lnTo>
                  <a:pt x="285" y="68"/>
                </a:lnTo>
                <a:lnTo>
                  <a:pt x="320" y="51"/>
                </a:lnTo>
                <a:lnTo>
                  <a:pt x="357" y="36"/>
                </a:lnTo>
                <a:lnTo>
                  <a:pt x="395" y="23"/>
                </a:lnTo>
                <a:lnTo>
                  <a:pt x="434" y="13"/>
                </a:lnTo>
                <a:lnTo>
                  <a:pt x="474" y="6"/>
                </a:lnTo>
                <a:lnTo>
                  <a:pt x="514" y="1"/>
                </a:lnTo>
                <a:lnTo>
                  <a:pt x="554" y="0"/>
                </a:lnTo>
                <a:lnTo>
                  <a:pt x="595" y="1"/>
                </a:lnTo>
                <a:lnTo>
                  <a:pt x="636" y="5"/>
                </a:lnTo>
                <a:lnTo>
                  <a:pt x="676" y="13"/>
                </a:lnTo>
                <a:lnTo>
                  <a:pt x="718" y="22"/>
                </a:lnTo>
                <a:lnTo>
                  <a:pt x="745" y="30"/>
                </a:lnTo>
                <a:lnTo>
                  <a:pt x="773" y="40"/>
                </a:lnTo>
                <a:lnTo>
                  <a:pt x="801" y="53"/>
                </a:lnTo>
                <a:lnTo>
                  <a:pt x="828" y="67"/>
                </a:lnTo>
                <a:lnTo>
                  <a:pt x="855" y="83"/>
                </a:lnTo>
                <a:lnTo>
                  <a:pt x="880" y="100"/>
                </a:lnTo>
                <a:lnTo>
                  <a:pt x="906" y="119"/>
                </a:lnTo>
                <a:lnTo>
                  <a:pt x="930" y="138"/>
                </a:lnTo>
                <a:lnTo>
                  <a:pt x="953" y="160"/>
                </a:lnTo>
                <a:lnTo>
                  <a:pt x="974" y="182"/>
                </a:lnTo>
                <a:lnTo>
                  <a:pt x="994" y="206"/>
                </a:lnTo>
                <a:lnTo>
                  <a:pt x="1014" y="230"/>
                </a:lnTo>
                <a:lnTo>
                  <a:pt x="1031" y="256"/>
                </a:lnTo>
                <a:lnTo>
                  <a:pt x="1046" y="281"/>
                </a:lnTo>
                <a:lnTo>
                  <a:pt x="1061" y="307"/>
                </a:lnTo>
                <a:lnTo>
                  <a:pt x="1073" y="3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0" name="AutoShape 30">
            <a:extLst>
              <a:ext uri="{FF2B5EF4-FFF2-40B4-BE49-F238E27FC236}">
                <a16:creationId xmlns:a16="http://schemas.microsoft.com/office/drawing/2014/main" id="{666BDE84-18D4-4824-84D5-34DFEB9DDA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4025900"/>
            <a:ext cx="854075" cy="989013"/>
          </a:xfrm>
          <a:custGeom>
            <a:avLst/>
            <a:gdLst>
              <a:gd name="T0" fmla="*/ 2147483647 w 1077"/>
              <a:gd name="T1" fmla="*/ 2147483647 h 1246"/>
              <a:gd name="T2" fmla="*/ 2147483647 w 1077"/>
              <a:gd name="T3" fmla="*/ 2147483647 h 1246"/>
              <a:gd name="T4" fmla="*/ 2147483647 w 1077"/>
              <a:gd name="T5" fmla="*/ 2147483647 h 1246"/>
              <a:gd name="T6" fmla="*/ 2147483647 w 1077"/>
              <a:gd name="T7" fmla="*/ 2147483647 h 1246"/>
              <a:gd name="T8" fmla="*/ 2147483647 w 1077"/>
              <a:gd name="T9" fmla="*/ 2147483647 h 1246"/>
              <a:gd name="T10" fmla="*/ 2147483647 w 1077"/>
              <a:gd name="T11" fmla="*/ 2147483647 h 1246"/>
              <a:gd name="T12" fmla="*/ 2147483647 w 1077"/>
              <a:gd name="T13" fmla="*/ 2147483647 h 1246"/>
              <a:gd name="T14" fmla="*/ 2147483647 w 1077"/>
              <a:gd name="T15" fmla="*/ 2147483647 h 1246"/>
              <a:gd name="T16" fmla="*/ 2147483647 w 1077"/>
              <a:gd name="T17" fmla="*/ 2147483647 h 1246"/>
              <a:gd name="T18" fmla="*/ 2147483647 w 1077"/>
              <a:gd name="T19" fmla="*/ 2147483647 h 1246"/>
              <a:gd name="T20" fmla="*/ 2147483647 w 1077"/>
              <a:gd name="T21" fmla="*/ 2147483647 h 1246"/>
              <a:gd name="T22" fmla="*/ 2147483647 w 1077"/>
              <a:gd name="T23" fmla="*/ 2147483647 h 1246"/>
              <a:gd name="T24" fmla="*/ 2147483647 w 1077"/>
              <a:gd name="T25" fmla="*/ 2147483647 h 1246"/>
              <a:gd name="T26" fmla="*/ 2147483647 w 1077"/>
              <a:gd name="T27" fmla="*/ 2147483647 h 1246"/>
              <a:gd name="T28" fmla="*/ 2147483647 w 1077"/>
              <a:gd name="T29" fmla="*/ 2147483647 h 1246"/>
              <a:gd name="T30" fmla="*/ 2147483647 w 1077"/>
              <a:gd name="T31" fmla="*/ 2147483647 h 1246"/>
              <a:gd name="T32" fmla="*/ 2147483647 w 1077"/>
              <a:gd name="T33" fmla="*/ 2147483647 h 1246"/>
              <a:gd name="T34" fmla="*/ 2147483647 w 1077"/>
              <a:gd name="T35" fmla="*/ 2147483647 h 1246"/>
              <a:gd name="T36" fmla="*/ 2147483647 w 1077"/>
              <a:gd name="T37" fmla="*/ 2147483647 h 1246"/>
              <a:gd name="T38" fmla="*/ 2147483647 w 1077"/>
              <a:gd name="T39" fmla="*/ 2147483647 h 1246"/>
              <a:gd name="T40" fmla="*/ 2147483647 w 1077"/>
              <a:gd name="T41" fmla="*/ 2147483647 h 1246"/>
              <a:gd name="T42" fmla="*/ 2147483647 w 1077"/>
              <a:gd name="T43" fmla="*/ 2147483647 h 1246"/>
              <a:gd name="T44" fmla="*/ 2147483647 w 1077"/>
              <a:gd name="T45" fmla="*/ 2147483647 h 1246"/>
              <a:gd name="T46" fmla="*/ 2147483647 w 1077"/>
              <a:gd name="T47" fmla="*/ 2147483647 h 1246"/>
              <a:gd name="T48" fmla="*/ 2147483647 w 1077"/>
              <a:gd name="T49" fmla="*/ 2147483647 h 1246"/>
              <a:gd name="T50" fmla="*/ 2147483647 w 1077"/>
              <a:gd name="T51" fmla="*/ 2147483647 h 1246"/>
              <a:gd name="T52" fmla="*/ 2147483647 w 1077"/>
              <a:gd name="T53" fmla="*/ 2147483647 h 1246"/>
              <a:gd name="T54" fmla="*/ 2147483647 w 1077"/>
              <a:gd name="T55" fmla="*/ 2147483647 h 1246"/>
              <a:gd name="T56" fmla="*/ 2147483647 w 1077"/>
              <a:gd name="T57" fmla="*/ 2147483647 h 1246"/>
              <a:gd name="T58" fmla="*/ 2147483647 w 1077"/>
              <a:gd name="T59" fmla="*/ 2147483647 h 1246"/>
              <a:gd name="T60" fmla="*/ 2147483647 w 1077"/>
              <a:gd name="T61" fmla="*/ 2147483647 h 1246"/>
              <a:gd name="T62" fmla="*/ 2147483647 w 1077"/>
              <a:gd name="T63" fmla="*/ 2147483647 h 1246"/>
              <a:gd name="T64" fmla="*/ 2147483647 w 1077"/>
              <a:gd name="T65" fmla="*/ 2147483647 h 1246"/>
              <a:gd name="T66" fmla="*/ 2147483647 w 1077"/>
              <a:gd name="T67" fmla="*/ 2147483647 h 1246"/>
              <a:gd name="T68" fmla="*/ 2147483647 w 1077"/>
              <a:gd name="T69" fmla="*/ 2147483647 h 1246"/>
              <a:gd name="T70" fmla="*/ 2147483647 w 1077"/>
              <a:gd name="T71" fmla="*/ 2147483647 h 1246"/>
              <a:gd name="T72" fmla="*/ 2147483647 w 1077"/>
              <a:gd name="T73" fmla="*/ 2147483647 h 1246"/>
              <a:gd name="T74" fmla="*/ 2147483647 w 1077"/>
              <a:gd name="T75" fmla="*/ 2147483647 h 1246"/>
              <a:gd name="T76" fmla="*/ 2147483647 w 1077"/>
              <a:gd name="T77" fmla="*/ 2147483647 h 1246"/>
              <a:gd name="T78" fmla="*/ 2147483647 w 1077"/>
              <a:gd name="T79" fmla="*/ 2147483647 h 1246"/>
              <a:gd name="T80" fmla="*/ 2147483647 w 1077"/>
              <a:gd name="T81" fmla="*/ 2147483647 h 1246"/>
              <a:gd name="T82" fmla="*/ 2147483647 w 1077"/>
              <a:gd name="T83" fmla="*/ 2147483647 h 1246"/>
              <a:gd name="T84" fmla="*/ 2147483647 w 1077"/>
              <a:gd name="T85" fmla="*/ 2147483647 h 1246"/>
              <a:gd name="T86" fmla="*/ 2147483647 w 1077"/>
              <a:gd name="T87" fmla="*/ 2147483647 h 1246"/>
              <a:gd name="T88" fmla="*/ 2147483647 w 1077"/>
              <a:gd name="T89" fmla="*/ 2147483647 h 1246"/>
              <a:gd name="T90" fmla="*/ 2147483647 w 1077"/>
              <a:gd name="T91" fmla="*/ 2147483647 h 1246"/>
              <a:gd name="T92" fmla="*/ 2147483647 w 1077"/>
              <a:gd name="T93" fmla="*/ 2147483647 h 1246"/>
              <a:gd name="T94" fmla="*/ 2147483647 w 1077"/>
              <a:gd name="T95" fmla="*/ 2147483647 h 1246"/>
              <a:gd name="T96" fmla="*/ 2147483647 w 1077"/>
              <a:gd name="T97" fmla="*/ 0 h 1246"/>
              <a:gd name="T98" fmla="*/ 2147483647 w 1077"/>
              <a:gd name="T99" fmla="*/ 2147483647 h 1246"/>
              <a:gd name="T100" fmla="*/ 2147483647 w 1077"/>
              <a:gd name="T101" fmla="*/ 2147483647 h 1246"/>
              <a:gd name="T102" fmla="*/ 2147483647 w 1077"/>
              <a:gd name="T103" fmla="*/ 2147483647 h 1246"/>
              <a:gd name="T104" fmla="*/ 2147483647 w 1077"/>
              <a:gd name="T105" fmla="*/ 2147483647 h 1246"/>
              <a:gd name="T106" fmla="*/ 2147483647 w 1077"/>
              <a:gd name="T107" fmla="*/ 2147483647 h 1246"/>
              <a:gd name="T108" fmla="*/ 2147483647 w 1077"/>
              <a:gd name="T109" fmla="*/ 2147483647 h 1246"/>
              <a:gd name="T110" fmla="*/ 2147483647 w 1077"/>
              <a:gd name="T111" fmla="*/ 2147483647 h 1246"/>
              <a:gd name="T112" fmla="*/ 2147483647 w 1077"/>
              <a:gd name="T113" fmla="*/ 2147483647 h 1246"/>
              <a:gd name="T114" fmla="*/ 2147483647 w 1077"/>
              <a:gd name="T115" fmla="*/ 2147483647 h 1246"/>
              <a:gd name="T116" fmla="*/ 2147483647 w 1077"/>
              <a:gd name="T117" fmla="*/ 2147483647 h 1246"/>
              <a:gd name="T118" fmla="*/ 2147483647 w 1077"/>
              <a:gd name="T119" fmla="*/ 2147483647 h 124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7"/>
              <a:gd name="T181" fmla="*/ 0 h 1246"/>
              <a:gd name="T182" fmla="*/ 1077 w 1077"/>
              <a:gd name="T183" fmla="*/ 1246 h 124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7" h="1246">
                <a:moveTo>
                  <a:pt x="999" y="253"/>
                </a:moveTo>
                <a:lnTo>
                  <a:pt x="1030" y="319"/>
                </a:lnTo>
                <a:lnTo>
                  <a:pt x="1054" y="391"/>
                </a:lnTo>
                <a:lnTo>
                  <a:pt x="1070" y="465"/>
                </a:lnTo>
                <a:lnTo>
                  <a:pt x="1077" y="544"/>
                </a:lnTo>
                <a:lnTo>
                  <a:pt x="1073" y="621"/>
                </a:lnTo>
                <a:lnTo>
                  <a:pt x="1058" y="695"/>
                </a:lnTo>
                <a:lnTo>
                  <a:pt x="1030" y="765"/>
                </a:lnTo>
                <a:lnTo>
                  <a:pt x="989" y="827"/>
                </a:lnTo>
                <a:lnTo>
                  <a:pt x="976" y="847"/>
                </a:lnTo>
                <a:lnTo>
                  <a:pt x="963" y="864"/>
                </a:lnTo>
                <a:lnTo>
                  <a:pt x="948" y="881"/>
                </a:lnTo>
                <a:lnTo>
                  <a:pt x="932" y="897"/>
                </a:lnTo>
                <a:lnTo>
                  <a:pt x="915" y="912"/>
                </a:lnTo>
                <a:lnTo>
                  <a:pt x="898" y="927"/>
                </a:lnTo>
                <a:lnTo>
                  <a:pt x="879" y="942"/>
                </a:lnTo>
                <a:lnTo>
                  <a:pt x="862" y="956"/>
                </a:lnTo>
                <a:lnTo>
                  <a:pt x="845" y="971"/>
                </a:lnTo>
                <a:lnTo>
                  <a:pt x="827" y="985"/>
                </a:lnTo>
                <a:lnTo>
                  <a:pt x="811" y="1000"/>
                </a:lnTo>
                <a:lnTo>
                  <a:pt x="795" y="1016"/>
                </a:lnTo>
                <a:lnTo>
                  <a:pt x="781" y="1033"/>
                </a:lnTo>
                <a:lnTo>
                  <a:pt x="769" y="1050"/>
                </a:lnTo>
                <a:lnTo>
                  <a:pt x="758" y="1069"/>
                </a:lnTo>
                <a:lnTo>
                  <a:pt x="749" y="1090"/>
                </a:lnTo>
                <a:lnTo>
                  <a:pt x="744" y="1109"/>
                </a:lnTo>
                <a:lnTo>
                  <a:pt x="743" y="1131"/>
                </a:lnTo>
                <a:lnTo>
                  <a:pt x="741" y="1153"/>
                </a:lnTo>
                <a:lnTo>
                  <a:pt x="739" y="1175"/>
                </a:lnTo>
                <a:lnTo>
                  <a:pt x="734" y="1196"/>
                </a:lnTo>
                <a:lnTo>
                  <a:pt x="726" y="1212"/>
                </a:lnTo>
                <a:lnTo>
                  <a:pt x="712" y="1226"/>
                </a:lnTo>
                <a:lnTo>
                  <a:pt x="693" y="1234"/>
                </a:lnTo>
                <a:lnTo>
                  <a:pt x="674" y="1238"/>
                </a:lnTo>
                <a:lnTo>
                  <a:pt x="655" y="1242"/>
                </a:lnTo>
                <a:lnTo>
                  <a:pt x="635" y="1244"/>
                </a:lnTo>
                <a:lnTo>
                  <a:pt x="617" y="1246"/>
                </a:lnTo>
                <a:lnTo>
                  <a:pt x="597" y="1246"/>
                </a:lnTo>
                <a:lnTo>
                  <a:pt x="577" y="1246"/>
                </a:lnTo>
                <a:lnTo>
                  <a:pt x="558" y="1246"/>
                </a:lnTo>
                <a:lnTo>
                  <a:pt x="538" y="1245"/>
                </a:lnTo>
                <a:lnTo>
                  <a:pt x="519" y="1243"/>
                </a:lnTo>
                <a:lnTo>
                  <a:pt x="499" y="1242"/>
                </a:lnTo>
                <a:lnTo>
                  <a:pt x="479" y="1238"/>
                </a:lnTo>
                <a:lnTo>
                  <a:pt x="460" y="1236"/>
                </a:lnTo>
                <a:lnTo>
                  <a:pt x="441" y="1234"/>
                </a:lnTo>
                <a:lnTo>
                  <a:pt x="422" y="1230"/>
                </a:lnTo>
                <a:lnTo>
                  <a:pt x="403" y="1227"/>
                </a:lnTo>
                <a:lnTo>
                  <a:pt x="385" y="1224"/>
                </a:lnTo>
                <a:lnTo>
                  <a:pt x="373" y="1220"/>
                </a:lnTo>
                <a:lnTo>
                  <a:pt x="364" y="1212"/>
                </a:lnTo>
                <a:lnTo>
                  <a:pt x="358" y="1203"/>
                </a:lnTo>
                <a:lnTo>
                  <a:pt x="354" y="1191"/>
                </a:lnTo>
                <a:lnTo>
                  <a:pt x="352" y="1179"/>
                </a:lnTo>
                <a:lnTo>
                  <a:pt x="348" y="1167"/>
                </a:lnTo>
                <a:lnTo>
                  <a:pt x="345" y="1155"/>
                </a:lnTo>
                <a:lnTo>
                  <a:pt x="340" y="1145"/>
                </a:lnTo>
                <a:lnTo>
                  <a:pt x="329" y="1113"/>
                </a:lnTo>
                <a:lnTo>
                  <a:pt x="312" y="1083"/>
                </a:lnTo>
                <a:lnTo>
                  <a:pt x="294" y="1054"/>
                </a:lnTo>
                <a:lnTo>
                  <a:pt x="273" y="1025"/>
                </a:lnTo>
                <a:lnTo>
                  <a:pt x="251" y="999"/>
                </a:lnTo>
                <a:lnTo>
                  <a:pt x="227" y="972"/>
                </a:lnTo>
                <a:lnTo>
                  <a:pt x="202" y="947"/>
                </a:lnTo>
                <a:lnTo>
                  <a:pt x="178" y="921"/>
                </a:lnTo>
                <a:lnTo>
                  <a:pt x="152" y="895"/>
                </a:lnTo>
                <a:lnTo>
                  <a:pt x="128" y="870"/>
                </a:lnTo>
                <a:lnTo>
                  <a:pt x="105" y="843"/>
                </a:lnTo>
                <a:lnTo>
                  <a:pt x="83" y="816"/>
                </a:lnTo>
                <a:lnTo>
                  <a:pt x="65" y="787"/>
                </a:lnTo>
                <a:lnTo>
                  <a:pt x="49" y="757"/>
                </a:lnTo>
                <a:lnTo>
                  <a:pt x="35" y="726"/>
                </a:lnTo>
                <a:lnTo>
                  <a:pt x="26" y="692"/>
                </a:lnTo>
                <a:lnTo>
                  <a:pt x="15" y="654"/>
                </a:lnTo>
                <a:lnTo>
                  <a:pt x="7" y="616"/>
                </a:lnTo>
                <a:lnTo>
                  <a:pt x="3" y="577"/>
                </a:lnTo>
                <a:lnTo>
                  <a:pt x="0" y="539"/>
                </a:lnTo>
                <a:lnTo>
                  <a:pt x="1" y="501"/>
                </a:lnTo>
                <a:lnTo>
                  <a:pt x="5" y="463"/>
                </a:lnTo>
                <a:lnTo>
                  <a:pt x="11" y="426"/>
                </a:lnTo>
                <a:lnTo>
                  <a:pt x="20" y="389"/>
                </a:lnTo>
                <a:lnTo>
                  <a:pt x="31" y="354"/>
                </a:lnTo>
                <a:lnTo>
                  <a:pt x="45" y="318"/>
                </a:lnTo>
                <a:lnTo>
                  <a:pt x="61" y="285"/>
                </a:lnTo>
                <a:lnTo>
                  <a:pt x="81" y="251"/>
                </a:lnTo>
                <a:lnTo>
                  <a:pt x="102" y="220"/>
                </a:lnTo>
                <a:lnTo>
                  <a:pt x="126" y="189"/>
                </a:lnTo>
                <a:lnTo>
                  <a:pt x="152" y="160"/>
                </a:lnTo>
                <a:lnTo>
                  <a:pt x="181" y="134"/>
                </a:lnTo>
                <a:lnTo>
                  <a:pt x="211" y="108"/>
                </a:lnTo>
                <a:lnTo>
                  <a:pt x="244" y="85"/>
                </a:lnTo>
                <a:lnTo>
                  <a:pt x="279" y="66"/>
                </a:lnTo>
                <a:lnTo>
                  <a:pt x="316" y="47"/>
                </a:lnTo>
                <a:lnTo>
                  <a:pt x="354" y="32"/>
                </a:lnTo>
                <a:lnTo>
                  <a:pt x="393" y="21"/>
                </a:lnTo>
                <a:lnTo>
                  <a:pt x="432" y="12"/>
                </a:lnTo>
                <a:lnTo>
                  <a:pt x="474" y="5"/>
                </a:lnTo>
                <a:lnTo>
                  <a:pt x="515" y="0"/>
                </a:lnTo>
                <a:lnTo>
                  <a:pt x="555" y="0"/>
                </a:lnTo>
                <a:lnTo>
                  <a:pt x="597" y="1"/>
                </a:lnTo>
                <a:lnTo>
                  <a:pt x="637" y="6"/>
                </a:lnTo>
                <a:lnTo>
                  <a:pt x="678" y="14"/>
                </a:lnTo>
                <a:lnTo>
                  <a:pt x="716" y="25"/>
                </a:lnTo>
                <a:lnTo>
                  <a:pt x="754" y="39"/>
                </a:lnTo>
                <a:lnTo>
                  <a:pt x="789" y="57"/>
                </a:lnTo>
                <a:lnTo>
                  <a:pt x="804" y="65"/>
                </a:lnTo>
                <a:lnTo>
                  <a:pt x="819" y="74"/>
                </a:lnTo>
                <a:lnTo>
                  <a:pt x="834" y="83"/>
                </a:lnTo>
                <a:lnTo>
                  <a:pt x="850" y="93"/>
                </a:lnTo>
                <a:lnTo>
                  <a:pt x="865" y="104"/>
                </a:lnTo>
                <a:lnTo>
                  <a:pt x="880" y="115"/>
                </a:lnTo>
                <a:lnTo>
                  <a:pt x="894" y="127"/>
                </a:lnTo>
                <a:lnTo>
                  <a:pt x="909" y="139"/>
                </a:lnTo>
                <a:lnTo>
                  <a:pt x="923" y="152"/>
                </a:lnTo>
                <a:lnTo>
                  <a:pt x="936" y="166"/>
                </a:lnTo>
                <a:lnTo>
                  <a:pt x="948" y="179"/>
                </a:lnTo>
                <a:lnTo>
                  <a:pt x="961" y="194"/>
                </a:lnTo>
                <a:lnTo>
                  <a:pt x="971" y="207"/>
                </a:lnTo>
                <a:lnTo>
                  <a:pt x="982" y="222"/>
                </a:lnTo>
                <a:lnTo>
                  <a:pt x="991" y="237"/>
                </a:lnTo>
                <a:lnTo>
                  <a:pt x="999" y="2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1" name="AutoShape 31">
            <a:extLst>
              <a:ext uri="{FF2B5EF4-FFF2-40B4-BE49-F238E27FC236}">
                <a16:creationId xmlns:a16="http://schemas.microsoft.com/office/drawing/2014/main" id="{4D6E2624-2830-4BF0-B320-59C45008F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550" y="4102100"/>
            <a:ext cx="44450" cy="31750"/>
          </a:xfrm>
          <a:custGeom>
            <a:avLst/>
            <a:gdLst>
              <a:gd name="T0" fmla="*/ 2147483647 w 55"/>
              <a:gd name="T1" fmla="*/ 0 h 39"/>
              <a:gd name="T2" fmla="*/ 2147483647 w 55"/>
              <a:gd name="T3" fmla="*/ 2147483647 h 39"/>
              <a:gd name="T4" fmla="*/ 2147483647 w 55"/>
              <a:gd name="T5" fmla="*/ 2147483647 h 39"/>
              <a:gd name="T6" fmla="*/ 2147483647 w 55"/>
              <a:gd name="T7" fmla="*/ 2147483647 h 39"/>
              <a:gd name="T8" fmla="*/ 2147483647 w 55"/>
              <a:gd name="T9" fmla="*/ 2147483647 h 39"/>
              <a:gd name="T10" fmla="*/ 2147483647 w 55"/>
              <a:gd name="T11" fmla="*/ 2147483647 h 39"/>
              <a:gd name="T12" fmla="*/ 2147483647 w 55"/>
              <a:gd name="T13" fmla="*/ 2147483647 h 39"/>
              <a:gd name="T14" fmla="*/ 2147483647 w 55"/>
              <a:gd name="T15" fmla="*/ 2147483647 h 39"/>
              <a:gd name="T16" fmla="*/ 2147483647 w 55"/>
              <a:gd name="T17" fmla="*/ 2147483647 h 39"/>
              <a:gd name="T18" fmla="*/ 0 w 55"/>
              <a:gd name="T19" fmla="*/ 2147483647 h 39"/>
              <a:gd name="T20" fmla="*/ 2147483647 w 55"/>
              <a:gd name="T21" fmla="*/ 2147483647 h 39"/>
              <a:gd name="T22" fmla="*/ 2147483647 w 55"/>
              <a:gd name="T23" fmla="*/ 2147483647 h 39"/>
              <a:gd name="T24" fmla="*/ 2147483647 w 55"/>
              <a:gd name="T25" fmla="*/ 2147483647 h 39"/>
              <a:gd name="T26" fmla="*/ 2147483647 w 55"/>
              <a:gd name="T27" fmla="*/ 2147483647 h 39"/>
              <a:gd name="T28" fmla="*/ 2147483647 w 55"/>
              <a:gd name="T29" fmla="*/ 2147483647 h 39"/>
              <a:gd name="T30" fmla="*/ 2147483647 w 55"/>
              <a:gd name="T31" fmla="*/ 2147483647 h 39"/>
              <a:gd name="T32" fmla="*/ 2147483647 w 55"/>
              <a:gd name="T33" fmla="*/ 2147483647 h 39"/>
              <a:gd name="T34" fmla="*/ 2147483647 w 55"/>
              <a:gd name="T35" fmla="*/ 2147483647 h 39"/>
              <a:gd name="T36" fmla="*/ 2147483647 w 55"/>
              <a:gd name="T37" fmla="*/ 2147483647 h 39"/>
              <a:gd name="T38" fmla="*/ 2147483647 w 55"/>
              <a:gd name="T39" fmla="*/ 0 h 39"/>
              <a:gd name="T40" fmla="*/ 2147483647 w 55"/>
              <a:gd name="T41" fmla="*/ 0 h 39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55"/>
              <a:gd name="T64" fmla="*/ 0 h 39"/>
              <a:gd name="T65" fmla="*/ 55 w 55"/>
              <a:gd name="T66" fmla="*/ 39 h 39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55" h="39">
                <a:moveTo>
                  <a:pt x="55" y="0"/>
                </a:moveTo>
                <a:lnTo>
                  <a:pt x="51" y="7"/>
                </a:lnTo>
                <a:lnTo>
                  <a:pt x="45" y="14"/>
                </a:lnTo>
                <a:lnTo>
                  <a:pt x="39" y="19"/>
                </a:lnTo>
                <a:lnTo>
                  <a:pt x="32" y="26"/>
                </a:lnTo>
                <a:lnTo>
                  <a:pt x="25" y="31"/>
                </a:lnTo>
                <a:lnTo>
                  <a:pt x="17" y="36"/>
                </a:lnTo>
                <a:lnTo>
                  <a:pt x="9" y="38"/>
                </a:lnTo>
                <a:lnTo>
                  <a:pt x="1" y="39"/>
                </a:lnTo>
                <a:lnTo>
                  <a:pt x="0" y="33"/>
                </a:lnTo>
                <a:lnTo>
                  <a:pt x="1" y="29"/>
                </a:lnTo>
                <a:lnTo>
                  <a:pt x="5" y="23"/>
                </a:lnTo>
                <a:lnTo>
                  <a:pt x="9" y="18"/>
                </a:lnTo>
                <a:lnTo>
                  <a:pt x="14" y="15"/>
                </a:lnTo>
                <a:lnTo>
                  <a:pt x="20" y="10"/>
                </a:lnTo>
                <a:lnTo>
                  <a:pt x="25" y="7"/>
                </a:lnTo>
                <a:lnTo>
                  <a:pt x="30" y="4"/>
                </a:lnTo>
                <a:lnTo>
                  <a:pt x="36" y="3"/>
                </a:lnTo>
                <a:lnTo>
                  <a:pt x="41" y="1"/>
                </a:lnTo>
                <a:lnTo>
                  <a:pt x="48" y="0"/>
                </a:lnTo>
                <a:lnTo>
                  <a:pt x="5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2" name="AutoShape 32">
            <a:extLst>
              <a:ext uri="{FF2B5EF4-FFF2-40B4-BE49-F238E27FC236}">
                <a16:creationId xmlns:a16="http://schemas.microsoft.com/office/drawing/2014/main" id="{16A5A8B8-8859-4A63-9D31-7E85103D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7113" y="4122738"/>
            <a:ext cx="93662" cy="63500"/>
          </a:xfrm>
          <a:custGeom>
            <a:avLst/>
            <a:gdLst>
              <a:gd name="T0" fmla="*/ 2147483647 w 119"/>
              <a:gd name="T1" fmla="*/ 2147483647 h 81"/>
              <a:gd name="T2" fmla="*/ 2147483647 w 119"/>
              <a:gd name="T3" fmla="*/ 2147483647 h 81"/>
              <a:gd name="T4" fmla="*/ 2147483647 w 119"/>
              <a:gd name="T5" fmla="*/ 2147483647 h 81"/>
              <a:gd name="T6" fmla="*/ 2147483647 w 119"/>
              <a:gd name="T7" fmla="*/ 2147483647 h 81"/>
              <a:gd name="T8" fmla="*/ 2147483647 w 119"/>
              <a:gd name="T9" fmla="*/ 2147483647 h 81"/>
              <a:gd name="T10" fmla="*/ 2147483647 w 119"/>
              <a:gd name="T11" fmla="*/ 2147483647 h 81"/>
              <a:gd name="T12" fmla="*/ 2147483647 w 119"/>
              <a:gd name="T13" fmla="*/ 2147483647 h 81"/>
              <a:gd name="T14" fmla="*/ 2147483647 w 119"/>
              <a:gd name="T15" fmla="*/ 2147483647 h 81"/>
              <a:gd name="T16" fmla="*/ 2147483647 w 119"/>
              <a:gd name="T17" fmla="*/ 2147483647 h 81"/>
              <a:gd name="T18" fmla="*/ 2147483647 w 119"/>
              <a:gd name="T19" fmla="*/ 2147483647 h 81"/>
              <a:gd name="T20" fmla="*/ 2147483647 w 119"/>
              <a:gd name="T21" fmla="*/ 2147483647 h 81"/>
              <a:gd name="T22" fmla="*/ 2147483647 w 119"/>
              <a:gd name="T23" fmla="*/ 2147483647 h 81"/>
              <a:gd name="T24" fmla="*/ 0 w 119"/>
              <a:gd name="T25" fmla="*/ 2147483647 h 81"/>
              <a:gd name="T26" fmla="*/ 0 w 119"/>
              <a:gd name="T27" fmla="*/ 0 h 81"/>
              <a:gd name="T28" fmla="*/ 2147483647 w 119"/>
              <a:gd name="T29" fmla="*/ 2147483647 h 81"/>
              <a:gd name="T30" fmla="*/ 2147483647 w 119"/>
              <a:gd name="T31" fmla="*/ 2147483647 h 81"/>
              <a:gd name="T32" fmla="*/ 2147483647 w 119"/>
              <a:gd name="T33" fmla="*/ 2147483647 h 81"/>
              <a:gd name="T34" fmla="*/ 2147483647 w 119"/>
              <a:gd name="T35" fmla="*/ 2147483647 h 81"/>
              <a:gd name="T36" fmla="*/ 2147483647 w 119"/>
              <a:gd name="T37" fmla="*/ 2147483647 h 81"/>
              <a:gd name="T38" fmla="*/ 2147483647 w 119"/>
              <a:gd name="T39" fmla="*/ 2147483647 h 81"/>
              <a:gd name="T40" fmla="*/ 2147483647 w 119"/>
              <a:gd name="T41" fmla="*/ 2147483647 h 81"/>
              <a:gd name="T42" fmla="*/ 2147483647 w 119"/>
              <a:gd name="T43" fmla="*/ 2147483647 h 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19"/>
              <a:gd name="T67" fmla="*/ 0 h 81"/>
              <a:gd name="T68" fmla="*/ 119 w 119"/>
              <a:gd name="T69" fmla="*/ 81 h 8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19" h="81">
                <a:moveTo>
                  <a:pt x="118" y="66"/>
                </a:moveTo>
                <a:lnTo>
                  <a:pt x="119" y="71"/>
                </a:lnTo>
                <a:lnTo>
                  <a:pt x="119" y="75"/>
                </a:lnTo>
                <a:lnTo>
                  <a:pt x="117" y="79"/>
                </a:lnTo>
                <a:lnTo>
                  <a:pt x="112" y="81"/>
                </a:lnTo>
                <a:lnTo>
                  <a:pt x="97" y="74"/>
                </a:lnTo>
                <a:lnTo>
                  <a:pt x="82" y="67"/>
                </a:lnTo>
                <a:lnTo>
                  <a:pt x="68" y="59"/>
                </a:lnTo>
                <a:lnTo>
                  <a:pt x="54" y="50"/>
                </a:lnTo>
                <a:lnTo>
                  <a:pt x="41" y="41"/>
                </a:lnTo>
                <a:lnTo>
                  <a:pt x="27" y="30"/>
                </a:lnTo>
                <a:lnTo>
                  <a:pt x="14" y="21"/>
                </a:lnTo>
                <a:lnTo>
                  <a:pt x="0" y="11"/>
                </a:lnTo>
                <a:lnTo>
                  <a:pt x="0" y="0"/>
                </a:lnTo>
                <a:lnTo>
                  <a:pt x="16" y="5"/>
                </a:lnTo>
                <a:lnTo>
                  <a:pt x="31" y="13"/>
                </a:lnTo>
                <a:lnTo>
                  <a:pt x="46" y="21"/>
                </a:lnTo>
                <a:lnTo>
                  <a:pt x="60" y="30"/>
                </a:lnTo>
                <a:lnTo>
                  <a:pt x="74" y="41"/>
                </a:lnTo>
                <a:lnTo>
                  <a:pt x="89" y="50"/>
                </a:lnTo>
                <a:lnTo>
                  <a:pt x="103" y="59"/>
                </a:lnTo>
                <a:lnTo>
                  <a:pt x="118" y="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3" name="AutoShape 33">
            <a:extLst>
              <a:ext uri="{FF2B5EF4-FFF2-40B4-BE49-F238E27FC236}">
                <a16:creationId xmlns:a16="http://schemas.microsoft.com/office/drawing/2014/main" id="{7ED95D8A-D7DB-4A60-9073-0080A09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4154488"/>
            <a:ext cx="153988" cy="82550"/>
          </a:xfrm>
          <a:custGeom>
            <a:avLst/>
            <a:gdLst>
              <a:gd name="T0" fmla="*/ 2147483647 w 193"/>
              <a:gd name="T1" fmla="*/ 2147483647 h 102"/>
              <a:gd name="T2" fmla="*/ 2147483647 w 193"/>
              <a:gd name="T3" fmla="*/ 2147483647 h 102"/>
              <a:gd name="T4" fmla="*/ 2147483647 w 193"/>
              <a:gd name="T5" fmla="*/ 2147483647 h 102"/>
              <a:gd name="T6" fmla="*/ 2147483647 w 193"/>
              <a:gd name="T7" fmla="*/ 2147483647 h 102"/>
              <a:gd name="T8" fmla="*/ 2147483647 w 193"/>
              <a:gd name="T9" fmla="*/ 2147483647 h 102"/>
              <a:gd name="T10" fmla="*/ 2147483647 w 193"/>
              <a:gd name="T11" fmla="*/ 2147483647 h 102"/>
              <a:gd name="T12" fmla="*/ 2147483647 w 193"/>
              <a:gd name="T13" fmla="*/ 2147483647 h 102"/>
              <a:gd name="T14" fmla="*/ 2147483647 w 193"/>
              <a:gd name="T15" fmla="*/ 2147483647 h 102"/>
              <a:gd name="T16" fmla="*/ 2147483647 w 193"/>
              <a:gd name="T17" fmla="*/ 2147483647 h 102"/>
              <a:gd name="T18" fmla="*/ 2147483647 w 193"/>
              <a:gd name="T19" fmla="*/ 2147483647 h 102"/>
              <a:gd name="T20" fmla="*/ 2147483647 w 193"/>
              <a:gd name="T21" fmla="*/ 2147483647 h 102"/>
              <a:gd name="T22" fmla="*/ 2147483647 w 193"/>
              <a:gd name="T23" fmla="*/ 2147483647 h 102"/>
              <a:gd name="T24" fmla="*/ 2147483647 w 193"/>
              <a:gd name="T25" fmla="*/ 2147483647 h 102"/>
              <a:gd name="T26" fmla="*/ 2147483647 w 193"/>
              <a:gd name="T27" fmla="*/ 2147483647 h 102"/>
              <a:gd name="T28" fmla="*/ 2147483647 w 193"/>
              <a:gd name="T29" fmla="*/ 2147483647 h 102"/>
              <a:gd name="T30" fmla="*/ 2147483647 w 193"/>
              <a:gd name="T31" fmla="*/ 2147483647 h 102"/>
              <a:gd name="T32" fmla="*/ 0 w 193"/>
              <a:gd name="T33" fmla="*/ 2147483647 h 102"/>
              <a:gd name="T34" fmla="*/ 0 w 193"/>
              <a:gd name="T35" fmla="*/ 2147483647 h 102"/>
              <a:gd name="T36" fmla="*/ 2147483647 w 193"/>
              <a:gd name="T37" fmla="*/ 2147483647 h 102"/>
              <a:gd name="T38" fmla="*/ 2147483647 w 193"/>
              <a:gd name="T39" fmla="*/ 2147483647 h 102"/>
              <a:gd name="T40" fmla="*/ 2147483647 w 193"/>
              <a:gd name="T41" fmla="*/ 2147483647 h 102"/>
              <a:gd name="T42" fmla="*/ 2147483647 w 193"/>
              <a:gd name="T43" fmla="*/ 2147483647 h 102"/>
              <a:gd name="T44" fmla="*/ 2147483647 w 193"/>
              <a:gd name="T45" fmla="*/ 2147483647 h 102"/>
              <a:gd name="T46" fmla="*/ 2147483647 w 193"/>
              <a:gd name="T47" fmla="*/ 2147483647 h 102"/>
              <a:gd name="T48" fmla="*/ 2147483647 w 193"/>
              <a:gd name="T49" fmla="*/ 2147483647 h 102"/>
              <a:gd name="T50" fmla="*/ 2147483647 w 193"/>
              <a:gd name="T51" fmla="*/ 2147483647 h 102"/>
              <a:gd name="T52" fmla="*/ 2147483647 w 193"/>
              <a:gd name="T53" fmla="*/ 2147483647 h 102"/>
              <a:gd name="T54" fmla="*/ 2147483647 w 193"/>
              <a:gd name="T55" fmla="*/ 2147483647 h 102"/>
              <a:gd name="T56" fmla="*/ 2147483647 w 193"/>
              <a:gd name="T57" fmla="*/ 2147483647 h 102"/>
              <a:gd name="T58" fmla="*/ 2147483647 w 193"/>
              <a:gd name="T59" fmla="*/ 2147483647 h 102"/>
              <a:gd name="T60" fmla="*/ 2147483647 w 193"/>
              <a:gd name="T61" fmla="*/ 2147483647 h 102"/>
              <a:gd name="T62" fmla="*/ 2147483647 w 193"/>
              <a:gd name="T63" fmla="*/ 2147483647 h 102"/>
              <a:gd name="T64" fmla="*/ 2147483647 w 193"/>
              <a:gd name="T65" fmla="*/ 2147483647 h 102"/>
              <a:gd name="T66" fmla="*/ 2147483647 w 193"/>
              <a:gd name="T67" fmla="*/ 0 h 102"/>
              <a:gd name="T68" fmla="*/ 2147483647 w 193"/>
              <a:gd name="T69" fmla="*/ 2147483647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93"/>
              <a:gd name="T106" fmla="*/ 0 h 102"/>
              <a:gd name="T107" fmla="*/ 193 w 193"/>
              <a:gd name="T108" fmla="*/ 102 h 1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93" h="102">
                <a:moveTo>
                  <a:pt x="193" y="2"/>
                </a:moveTo>
                <a:lnTo>
                  <a:pt x="182" y="10"/>
                </a:lnTo>
                <a:lnTo>
                  <a:pt x="171" y="17"/>
                </a:lnTo>
                <a:lnTo>
                  <a:pt x="160" y="25"/>
                </a:lnTo>
                <a:lnTo>
                  <a:pt x="148" y="33"/>
                </a:lnTo>
                <a:lnTo>
                  <a:pt x="137" y="40"/>
                </a:lnTo>
                <a:lnTo>
                  <a:pt x="125" y="48"/>
                </a:lnTo>
                <a:lnTo>
                  <a:pt x="114" y="55"/>
                </a:lnTo>
                <a:lnTo>
                  <a:pt x="102" y="62"/>
                </a:lnTo>
                <a:lnTo>
                  <a:pt x="89" y="69"/>
                </a:lnTo>
                <a:lnTo>
                  <a:pt x="78" y="76"/>
                </a:lnTo>
                <a:lnTo>
                  <a:pt x="65" y="81"/>
                </a:lnTo>
                <a:lnTo>
                  <a:pt x="53" y="87"/>
                </a:lnTo>
                <a:lnTo>
                  <a:pt x="40" y="92"/>
                </a:lnTo>
                <a:lnTo>
                  <a:pt x="27" y="96"/>
                </a:lnTo>
                <a:lnTo>
                  <a:pt x="13" y="100"/>
                </a:lnTo>
                <a:lnTo>
                  <a:pt x="0" y="102"/>
                </a:lnTo>
                <a:lnTo>
                  <a:pt x="0" y="95"/>
                </a:lnTo>
                <a:lnTo>
                  <a:pt x="10" y="86"/>
                </a:lnTo>
                <a:lnTo>
                  <a:pt x="21" y="78"/>
                </a:lnTo>
                <a:lnTo>
                  <a:pt x="33" y="70"/>
                </a:lnTo>
                <a:lnTo>
                  <a:pt x="44" y="63"/>
                </a:lnTo>
                <a:lnTo>
                  <a:pt x="56" y="57"/>
                </a:lnTo>
                <a:lnTo>
                  <a:pt x="67" y="51"/>
                </a:lnTo>
                <a:lnTo>
                  <a:pt x="80" y="46"/>
                </a:lnTo>
                <a:lnTo>
                  <a:pt x="93" y="40"/>
                </a:lnTo>
                <a:lnTo>
                  <a:pt x="106" y="35"/>
                </a:lnTo>
                <a:lnTo>
                  <a:pt x="118" y="31"/>
                </a:lnTo>
                <a:lnTo>
                  <a:pt x="131" y="26"/>
                </a:lnTo>
                <a:lnTo>
                  <a:pt x="142" y="22"/>
                </a:lnTo>
                <a:lnTo>
                  <a:pt x="155" y="17"/>
                </a:lnTo>
                <a:lnTo>
                  <a:pt x="168" y="11"/>
                </a:lnTo>
                <a:lnTo>
                  <a:pt x="180" y="5"/>
                </a:lnTo>
                <a:lnTo>
                  <a:pt x="192" y="0"/>
                </a:lnTo>
                <a:lnTo>
                  <a:pt x="19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4" name="AutoShape 34">
            <a:extLst>
              <a:ext uri="{FF2B5EF4-FFF2-40B4-BE49-F238E27FC236}">
                <a16:creationId xmlns:a16="http://schemas.microsoft.com/office/drawing/2014/main" id="{44E40984-E6EF-4254-A98C-7F60EA5DF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488" y="4189413"/>
            <a:ext cx="228600" cy="95250"/>
          </a:xfrm>
          <a:custGeom>
            <a:avLst/>
            <a:gdLst>
              <a:gd name="T0" fmla="*/ 2147483647 w 287"/>
              <a:gd name="T1" fmla="*/ 2147483647 h 120"/>
              <a:gd name="T2" fmla="*/ 2147483647 w 287"/>
              <a:gd name="T3" fmla="*/ 2147483647 h 120"/>
              <a:gd name="T4" fmla="*/ 2147483647 w 287"/>
              <a:gd name="T5" fmla="*/ 2147483647 h 120"/>
              <a:gd name="T6" fmla="*/ 2147483647 w 287"/>
              <a:gd name="T7" fmla="*/ 2147483647 h 120"/>
              <a:gd name="T8" fmla="*/ 2147483647 w 287"/>
              <a:gd name="T9" fmla="*/ 2147483647 h 120"/>
              <a:gd name="T10" fmla="*/ 2147483647 w 287"/>
              <a:gd name="T11" fmla="*/ 2147483647 h 120"/>
              <a:gd name="T12" fmla="*/ 2147483647 w 287"/>
              <a:gd name="T13" fmla="*/ 2147483647 h 120"/>
              <a:gd name="T14" fmla="*/ 2147483647 w 287"/>
              <a:gd name="T15" fmla="*/ 2147483647 h 120"/>
              <a:gd name="T16" fmla="*/ 2147483647 w 287"/>
              <a:gd name="T17" fmla="*/ 2147483647 h 120"/>
              <a:gd name="T18" fmla="*/ 2147483647 w 287"/>
              <a:gd name="T19" fmla="*/ 2147483647 h 120"/>
              <a:gd name="T20" fmla="*/ 2147483647 w 287"/>
              <a:gd name="T21" fmla="*/ 2147483647 h 120"/>
              <a:gd name="T22" fmla="*/ 2147483647 w 287"/>
              <a:gd name="T23" fmla="*/ 2147483647 h 120"/>
              <a:gd name="T24" fmla="*/ 2147483647 w 287"/>
              <a:gd name="T25" fmla="*/ 2147483647 h 120"/>
              <a:gd name="T26" fmla="*/ 2147483647 w 287"/>
              <a:gd name="T27" fmla="*/ 2147483647 h 120"/>
              <a:gd name="T28" fmla="*/ 2147483647 w 287"/>
              <a:gd name="T29" fmla="*/ 2147483647 h 120"/>
              <a:gd name="T30" fmla="*/ 2147483647 w 287"/>
              <a:gd name="T31" fmla="*/ 2147483647 h 120"/>
              <a:gd name="T32" fmla="*/ 0 w 287"/>
              <a:gd name="T33" fmla="*/ 0 h 120"/>
              <a:gd name="T34" fmla="*/ 2147483647 w 287"/>
              <a:gd name="T35" fmla="*/ 2147483647 h 120"/>
              <a:gd name="T36" fmla="*/ 2147483647 w 287"/>
              <a:gd name="T37" fmla="*/ 2147483647 h 120"/>
              <a:gd name="T38" fmla="*/ 2147483647 w 287"/>
              <a:gd name="T39" fmla="*/ 2147483647 h 120"/>
              <a:gd name="T40" fmla="*/ 2147483647 w 287"/>
              <a:gd name="T41" fmla="*/ 2147483647 h 120"/>
              <a:gd name="T42" fmla="*/ 2147483647 w 287"/>
              <a:gd name="T43" fmla="*/ 2147483647 h 120"/>
              <a:gd name="T44" fmla="*/ 2147483647 w 287"/>
              <a:gd name="T45" fmla="*/ 2147483647 h 120"/>
              <a:gd name="T46" fmla="*/ 2147483647 w 287"/>
              <a:gd name="T47" fmla="*/ 2147483647 h 120"/>
              <a:gd name="T48" fmla="*/ 2147483647 w 287"/>
              <a:gd name="T49" fmla="*/ 2147483647 h 120"/>
              <a:gd name="T50" fmla="*/ 2147483647 w 287"/>
              <a:gd name="T51" fmla="*/ 2147483647 h 120"/>
              <a:gd name="T52" fmla="*/ 2147483647 w 287"/>
              <a:gd name="T53" fmla="*/ 2147483647 h 120"/>
              <a:gd name="T54" fmla="*/ 2147483647 w 287"/>
              <a:gd name="T55" fmla="*/ 2147483647 h 120"/>
              <a:gd name="T56" fmla="*/ 2147483647 w 287"/>
              <a:gd name="T57" fmla="*/ 2147483647 h 120"/>
              <a:gd name="T58" fmla="*/ 2147483647 w 287"/>
              <a:gd name="T59" fmla="*/ 2147483647 h 120"/>
              <a:gd name="T60" fmla="*/ 2147483647 w 287"/>
              <a:gd name="T61" fmla="*/ 2147483647 h 120"/>
              <a:gd name="T62" fmla="*/ 2147483647 w 287"/>
              <a:gd name="T63" fmla="*/ 2147483647 h 120"/>
              <a:gd name="T64" fmla="*/ 2147483647 w 287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87"/>
              <a:gd name="T100" fmla="*/ 0 h 120"/>
              <a:gd name="T101" fmla="*/ 287 w 287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87" h="120">
                <a:moveTo>
                  <a:pt x="287" y="120"/>
                </a:moveTo>
                <a:lnTo>
                  <a:pt x="263" y="120"/>
                </a:lnTo>
                <a:lnTo>
                  <a:pt x="239" y="115"/>
                </a:lnTo>
                <a:lnTo>
                  <a:pt x="217" y="107"/>
                </a:lnTo>
                <a:lnTo>
                  <a:pt x="195" y="96"/>
                </a:lnTo>
                <a:lnTo>
                  <a:pt x="173" y="84"/>
                </a:lnTo>
                <a:lnTo>
                  <a:pt x="151" y="73"/>
                </a:lnTo>
                <a:lnTo>
                  <a:pt x="129" y="62"/>
                </a:lnTo>
                <a:lnTo>
                  <a:pt x="106" y="54"/>
                </a:lnTo>
                <a:lnTo>
                  <a:pt x="92" y="49"/>
                </a:lnTo>
                <a:lnTo>
                  <a:pt x="79" y="42"/>
                </a:lnTo>
                <a:lnTo>
                  <a:pt x="65" y="35"/>
                </a:lnTo>
                <a:lnTo>
                  <a:pt x="51" y="27"/>
                </a:lnTo>
                <a:lnTo>
                  <a:pt x="37" y="20"/>
                </a:lnTo>
                <a:lnTo>
                  <a:pt x="24" y="13"/>
                </a:lnTo>
                <a:lnTo>
                  <a:pt x="12" y="6"/>
                </a:lnTo>
                <a:lnTo>
                  <a:pt x="0" y="0"/>
                </a:lnTo>
                <a:lnTo>
                  <a:pt x="20" y="5"/>
                </a:lnTo>
                <a:lnTo>
                  <a:pt x="38" y="9"/>
                </a:lnTo>
                <a:lnTo>
                  <a:pt x="57" y="14"/>
                </a:lnTo>
                <a:lnTo>
                  <a:pt x="76" y="20"/>
                </a:lnTo>
                <a:lnTo>
                  <a:pt x="95" y="26"/>
                </a:lnTo>
                <a:lnTo>
                  <a:pt x="113" y="33"/>
                </a:lnTo>
                <a:lnTo>
                  <a:pt x="130" y="39"/>
                </a:lnTo>
                <a:lnTo>
                  <a:pt x="149" y="46"/>
                </a:lnTo>
                <a:lnTo>
                  <a:pt x="166" y="54"/>
                </a:lnTo>
                <a:lnTo>
                  <a:pt x="185" y="62"/>
                </a:lnTo>
                <a:lnTo>
                  <a:pt x="202" y="71"/>
                </a:lnTo>
                <a:lnTo>
                  <a:pt x="219" y="80"/>
                </a:lnTo>
                <a:lnTo>
                  <a:pt x="236" y="89"/>
                </a:lnTo>
                <a:lnTo>
                  <a:pt x="254" y="99"/>
                </a:lnTo>
                <a:lnTo>
                  <a:pt x="270" y="110"/>
                </a:lnTo>
                <a:lnTo>
                  <a:pt x="287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5" name="AutoShape 35">
            <a:extLst>
              <a:ext uri="{FF2B5EF4-FFF2-40B4-BE49-F238E27FC236}">
                <a16:creationId xmlns:a16="http://schemas.microsoft.com/office/drawing/2014/main" id="{D61901FF-F4BD-40F4-A687-EBFC1CD44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2325" y="4298950"/>
            <a:ext cx="79375" cy="17463"/>
          </a:xfrm>
          <a:custGeom>
            <a:avLst/>
            <a:gdLst>
              <a:gd name="T0" fmla="*/ 2147483647 w 101"/>
              <a:gd name="T1" fmla="*/ 2147483647 h 21"/>
              <a:gd name="T2" fmla="*/ 2147483647 w 101"/>
              <a:gd name="T3" fmla="*/ 2147483647 h 21"/>
              <a:gd name="T4" fmla="*/ 2147483647 w 101"/>
              <a:gd name="T5" fmla="*/ 2147483647 h 21"/>
              <a:gd name="T6" fmla="*/ 2147483647 w 101"/>
              <a:gd name="T7" fmla="*/ 2147483647 h 21"/>
              <a:gd name="T8" fmla="*/ 2147483647 w 101"/>
              <a:gd name="T9" fmla="*/ 2147483647 h 21"/>
              <a:gd name="T10" fmla="*/ 2147483647 w 101"/>
              <a:gd name="T11" fmla="*/ 2147483647 h 21"/>
              <a:gd name="T12" fmla="*/ 2147483647 w 101"/>
              <a:gd name="T13" fmla="*/ 2147483647 h 21"/>
              <a:gd name="T14" fmla="*/ 2147483647 w 101"/>
              <a:gd name="T15" fmla="*/ 2147483647 h 21"/>
              <a:gd name="T16" fmla="*/ 0 w 101"/>
              <a:gd name="T17" fmla="*/ 2147483647 h 21"/>
              <a:gd name="T18" fmla="*/ 2147483647 w 101"/>
              <a:gd name="T19" fmla="*/ 2147483647 h 21"/>
              <a:gd name="T20" fmla="*/ 2147483647 w 101"/>
              <a:gd name="T21" fmla="*/ 2147483647 h 21"/>
              <a:gd name="T22" fmla="*/ 2147483647 w 101"/>
              <a:gd name="T23" fmla="*/ 2147483647 h 21"/>
              <a:gd name="T24" fmla="*/ 2147483647 w 101"/>
              <a:gd name="T25" fmla="*/ 2147483647 h 21"/>
              <a:gd name="T26" fmla="*/ 2147483647 w 101"/>
              <a:gd name="T27" fmla="*/ 2147483647 h 21"/>
              <a:gd name="T28" fmla="*/ 2147483647 w 101"/>
              <a:gd name="T29" fmla="*/ 2147483647 h 21"/>
              <a:gd name="T30" fmla="*/ 2147483647 w 101"/>
              <a:gd name="T31" fmla="*/ 2147483647 h 21"/>
              <a:gd name="T32" fmla="*/ 2147483647 w 101"/>
              <a:gd name="T33" fmla="*/ 0 h 21"/>
              <a:gd name="T34" fmla="*/ 2147483647 w 101"/>
              <a:gd name="T35" fmla="*/ 0 h 21"/>
              <a:gd name="T36" fmla="*/ 2147483647 w 101"/>
              <a:gd name="T37" fmla="*/ 0 h 21"/>
              <a:gd name="T38" fmla="*/ 2147483647 w 101"/>
              <a:gd name="T39" fmla="*/ 2147483647 h 21"/>
              <a:gd name="T40" fmla="*/ 2147483647 w 101"/>
              <a:gd name="T41" fmla="*/ 2147483647 h 21"/>
              <a:gd name="T42" fmla="*/ 2147483647 w 101"/>
              <a:gd name="T43" fmla="*/ 2147483647 h 21"/>
              <a:gd name="T44" fmla="*/ 2147483647 w 101"/>
              <a:gd name="T45" fmla="*/ 2147483647 h 21"/>
              <a:gd name="T46" fmla="*/ 2147483647 w 101"/>
              <a:gd name="T47" fmla="*/ 2147483647 h 21"/>
              <a:gd name="T48" fmla="*/ 2147483647 w 101"/>
              <a:gd name="T49" fmla="*/ 2147483647 h 2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1"/>
              <a:gd name="T76" fmla="*/ 0 h 21"/>
              <a:gd name="T77" fmla="*/ 101 w 101"/>
              <a:gd name="T78" fmla="*/ 21 h 2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1" h="21">
                <a:moveTo>
                  <a:pt x="101" y="8"/>
                </a:moveTo>
                <a:lnTo>
                  <a:pt x="88" y="9"/>
                </a:lnTo>
                <a:lnTo>
                  <a:pt x="75" y="11"/>
                </a:lnTo>
                <a:lnTo>
                  <a:pt x="63" y="13"/>
                </a:lnTo>
                <a:lnTo>
                  <a:pt x="51" y="17"/>
                </a:lnTo>
                <a:lnTo>
                  <a:pt x="38" y="19"/>
                </a:lnTo>
                <a:lnTo>
                  <a:pt x="26" y="21"/>
                </a:lnTo>
                <a:lnTo>
                  <a:pt x="13" y="21"/>
                </a:lnTo>
                <a:lnTo>
                  <a:pt x="0" y="20"/>
                </a:lnTo>
                <a:lnTo>
                  <a:pt x="3" y="15"/>
                </a:lnTo>
                <a:lnTo>
                  <a:pt x="6" y="11"/>
                </a:lnTo>
                <a:lnTo>
                  <a:pt x="11" y="8"/>
                </a:lnTo>
                <a:lnTo>
                  <a:pt x="16" y="7"/>
                </a:lnTo>
                <a:lnTo>
                  <a:pt x="22" y="5"/>
                </a:lnTo>
                <a:lnTo>
                  <a:pt x="28" y="4"/>
                </a:lnTo>
                <a:lnTo>
                  <a:pt x="34" y="2"/>
                </a:lnTo>
                <a:lnTo>
                  <a:pt x="38" y="0"/>
                </a:lnTo>
                <a:lnTo>
                  <a:pt x="46" y="0"/>
                </a:lnTo>
                <a:lnTo>
                  <a:pt x="54" y="0"/>
                </a:lnTo>
                <a:lnTo>
                  <a:pt x="63" y="1"/>
                </a:lnTo>
                <a:lnTo>
                  <a:pt x="71" y="1"/>
                </a:lnTo>
                <a:lnTo>
                  <a:pt x="79" y="2"/>
                </a:lnTo>
                <a:lnTo>
                  <a:pt x="86" y="3"/>
                </a:lnTo>
                <a:lnTo>
                  <a:pt x="94" y="5"/>
                </a:lnTo>
                <a:lnTo>
                  <a:pt x="10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6" name="AutoShape 36">
            <a:extLst>
              <a:ext uri="{FF2B5EF4-FFF2-40B4-BE49-F238E27FC236}">
                <a16:creationId xmlns:a16="http://schemas.microsoft.com/office/drawing/2014/main" id="{FEC3C943-FB0F-40EB-905A-2B2E81DF3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7100" y="4360863"/>
            <a:ext cx="101600" cy="25400"/>
          </a:xfrm>
          <a:custGeom>
            <a:avLst/>
            <a:gdLst>
              <a:gd name="T0" fmla="*/ 2147483647 w 126"/>
              <a:gd name="T1" fmla="*/ 2147483647 h 32"/>
              <a:gd name="T2" fmla="*/ 2147483647 w 126"/>
              <a:gd name="T3" fmla="*/ 2147483647 h 32"/>
              <a:gd name="T4" fmla="*/ 2147483647 w 126"/>
              <a:gd name="T5" fmla="*/ 2147483647 h 32"/>
              <a:gd name="T6" fmla="*/ 2147483647 w 126"/>
              <a:gd name="T7" fmla="*/ 2147483647 h 32"/>
              <a:gd name="T8" fmla="*/ 2147483647 w 126"/>
              <a:gd name="T9" fmla="*/ 2147483647 h 32"/>
              <a:gd name="T10" fmla="*/ 2147483647 w 126"/>
              <a:gd name="T11" fmla="*/ 2147483647 h 32"/>
              <a:gd name="T12" fmla="*/ 2147483647 w 126"/>
              <a:gd name="T13" fmla="*/ 2147483647 h 32"/>
              <a:gd name="T14" fmla="*/ 2147483647 w 126"/>
              <a:gd name="T15" fmla="*/ 2147483647 h 32"/>
              <a:gd name="T16" fmla="*/ 2147483647 w 126"/>
              <a:gd name="T17" fmla="*/ 2147483647 h 32"/>
              <a:gd name="T18" fmla="*/ 2147483647 w 126"/>
              <a:gd name="T19" fmla="*/ 2147483647 h 32"/>
              <a:gd name="T20" fmla="*/ 2147483647 w 126"/>
              <a:gd name="T21" fmla="*/ 2147483647 h 32"/>
              <a:gd name="T22" fmla="*/ 2147483647 w 126"/>
              <a:gd name="T23" fmla="*/ 2147483647 h 32"/>
              <a:gd name="T24" fmla="*/ 2147483647 w 126"/>
              <a:gd name="T25" fmla="*/ 2147483647 h 32"/>
              <a:gd name="T26" fmla="*/ 0 w 126"/>
              <a:gd name="T27" fmla="*/ 0 h 32"/>
              <a:gd name="T28" fmla="*/ 2147483647 w 126"/>
              <a:gd name="T29" fmla="*/ 0 h 32"/>
              <a:gd name="T30" fmla="*/ 2147483647 w 126"/>
              <a:gd name="T31" fmla="*/ 2147483647 h 32"/>
              <a:gd name="T32" fmla="*/ 2147483647 w 126"/>
              <a:gd name="T33" fmla="*/ 2147483647 h 32"/>
              <a:gd name="T34" fmla="*/ 2147483647 w 126"/>
              <a:gd name="T35" fmla="*/ 2147483647 h 32"/>
              <a:gd name="T36" fmla="*/ 2147483647 w 126"/>
              <a:gd name="T37" fmla="*/ 2147483647 h 32"/>
              <a:gd name="T38" fmla="*/ 2147483647 w 126"/>
              <a:gd name="T39" fmla="*/ 2147483647 h 32"/>
              <a:gd name="T40" fmla="*/ 2147483647 w 126"/>
              <a:gd name="T41" fmla="*/ 2147483647 h 32"/>
              <a:gd name="T42" fmla="*/ 2147483647 w 126"/>
              <a:gd name="T43" fmla="*/ 2147483647 h 3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26"/>
              <a:gd name="T67" fmla="*/ 0 h 32"/>
              <a:gd name="T68" fmla="*/ 126 w 126"/>
              <a:gd name="T69" fmla="*/ 32 h 3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26" h="32">
                <a:moveTo>
                  <a:pt x="117" y="12"/>
                </a:moveTo>
                <a:lnTo>
                  <a:pt x="120" y="16"/>
                </a:lnTo>
                <a:lnTo>
                  <a:pt x="123" y="19"/>
                </a:lnTo>
                <a:lnTo>
                  <a:pt x="125" y="24"/>
                </a:lnTo>
                <a:lnTo>
                  <a:pt x="126" y="29"/>
                </a:lnTo>
                <a:lnTo>
                  <a:pt x="121" y="32"/>
                </a:lnTo>
                <a:lnTo>
                  <a:pt x="105" y="31"/>
                </a:lnTo>
                <a:lnTo>
                  <a:pt x="88" y="30"/>
                </a:lnTo>
                <a:lnTo>
                  <a:pt x="72" y="27"/>
                </a:lnTo>
                <a:lnTo>
                  <a:pt x="56" y="24"/>
                </a:lnTo>
                <a:lnTo>
                  <a:pt x="41" y="19"/>
                </a:lnTo>
                <a:lnTo>
                  <a:pt x="26" y="15"/>
                </a:lnTo>
                <a:lnTo>
                  <a:pt x="12" y="8"/>
                </a:lnTo>
                <a:lnTo>
                  <a:pt x="0" y="0"/>
                </a:lnTo>
                <a:lnTo>
                  <a:pt x="15" y="0"/>
                </a:lnTo>
                <a:lnTo>
                  <a:pt x="30" y="1"/>
                </a:lnTo>
                <a:lnTo>
                  <a:pt x="44" y="4"/>
                </a:lnTo>
                <a:lnTo>
                  <a:pt x="59" y="7"/>
                </a:lnTo>
                <a:lnTo>
                  <a:pt x="72" y="10"/>
                </a:lnTo>
                <a:lnTo>
                  <a:pt x="87" y="12"/>
                </a:lnTo>
                <a:lnTo>
                  <a:pt x="101" y="14"/>
                </a:lnTo>
                <a:lnTo>
                  <a:pt x="117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7" name="AutoShape 37">
            <a:extLst>
              <a:ext uri="{FF2B5EF4-FFF2-40B4-BE49-F238E27FC236}">
                <a16:creationId xmlns:a16="http://schemas.microsoft.com/office/drawing/2014/main" id="{44A49A1B-F57F-4CA7-B817-9517FD13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394200"/>
            <a:ext cx="196850" cy="25400"/>
          </a:xfrm>
          <a:custGeom>
            <a:avLst/>
            <a:gdLst>
              <a:gd name="T0" fmla="*/ 2147483647 w 248"/>
              <a:gd name="T1" fmla="*/ 2147483647 h 33"/>
              <a:gd name="T2" fmla="*/ 2147483647 w 248"/>
              <a:gd name="T3" fmla="*/ 2147483647 h 33"/>
              <a:gd name="T4" fmla="*/ 2147483647 w 248"/>
              <a:gd name="T5" fmla="*/ 2147483647 h 33"/>
              <a:gd name="T6" fmla="*/ 2147483647 w 248"/>
              <a:gd name="T7" fmla="*/ 2147483647 h 33"/>
              <a:gd name="T8" fmla="*/ 2147483647 w 248"/>
              <a:gd name="T9" fmla="*/ 2147483647 h 33"/>
              <a:gd name="T10" fmla="*/ 2147483647 w 248"/>
              <a:gd name="T11" fmla="*/ 2147483647 h 33"/>
              <a:gd name="T12" fmla="*/ 2147483647 w 248"/>
              <a:gd name="T13" fmla="*/ 2147483647 h 33"/>
              <a:gd name="T14" fmla="*/ 2147483647 w 248"/>
              <a:gd name="T15" fmla="*/ 2147483647 h 33"/>
              <a:gd name="T16" fmla="*/ 2147483647 w 248"/>
              <a:gd name="T17" fmla="*/ 2147483647 h 33"/>
              <a:gd name="T18" fmla="*/ 2147483647 w 248"/>
              <a:gd name="T19" fmla="*/ 2147483647 h 33"/>
              <a:gd name="T20" fmla="*/ 2147483647 w 248"/>
              <a:gd name="T21" fmla="*/ 2147483647 h 33"/>
              <a:gd name="T22" fmla="*/ 2147483647 w 248"/>
              <a:gd name="T23" fmla="*/ 2147483647 h 33"/>
              <a:gd name="T24" fmla="*/ 2147483647 w 248"/>
              <a:gd name="T25" fmla="*/ 2147483647 h 33"/>
              <a:gd name="T26" fmla="*/ 2147483647 w 248"/>
              <a:gd name="T27" fmla="*/ 2147483647 h 33"/>
              <a:gd name="T28" fmla="*/ 2147483647 w 248"/>
              <a:gd name="T29" fmla="*/ 2147483647 h 33"/>
              <a:gd name="T30" fmla="*/ 2147483647 w 248"/>
              <a:gd name="T31" fmla="*/ 2147483647 h 33"/>
              <a:gd name="T32" fmla="*/ 0 w 248"/>
              <a:gd name="T33" fmla="*/ 2147483647 h 33"/>
              <a:gd name="T34" fmla="*/ 2147483647 w 248"/>
              <a:gd name="T35" fmla="*/ 2147483647 h 33"/>
              <a:gd name="T36" fmla="*/ 2147483647 w 248"/>
              <a:gd name="T37" fmla="*/ 2147483647 h 33"/>
              <a:gd name="T38" fmla="*/ 2147483647 w 248"/>
              <a:gd name="T39" fmla="*/ 2147483647 h 33"/>
              <a:gd name="T40" fmla="*/ 2147483647 w 248"/>
              <a:gd name="T41" fmla="*/ 2147483647 h 33"/>
              <a:gd name="T42" fmla="*/ 2147483647 w 248"/>
              <a:gd name="T43" fmla="*/ 2147483647 h 33"/>
              <a:gd name="T44" fmla="*/ 2147483647 w 248"/>
              <a:gd name="T45" fmla="*/ 2147483647 h 33"/>
              <a:gd name="T46" fmla="*/ 2147483647 w 248"/>
              <a:gd name="T47" fmla="*/ 2147483647 h 33"/>
              <a:gd name="T48" fmla="*/ 2147483647 w 248"/>
              <a:gd name="T49" fmla="*/ 2147483647 h 33"/>
              <a:gd name="T50" fmla="*/ 2147483647 w 248"/>
              <a:gd name="T51" fmla="*/ 2147483647 h 33"/>
              <a:gd name="T52" fmla="*/ 2147483647 w 248"/>
              <a:gd name="T53" fmla="*/ 2147483647 h 33"/>
              <a:gd name="T54" fmla="*/ 2147483647 w 248"/>
              <a:gd name="T55" fmla="*/ 2147483647 h 33"/>
              <a:gd name="T56" fmla="*/ 2147483647 w 248"/>
              <a:gd name="T57" fmla="*/ 2147483647 h 33"/>
              <a:gd name="T58" fmla="*/ 2147483647 w 248"/>
              <a:gd name="T59" fmla="*/ 2147483647 h 33"/>
              <a:gd name="T60" fmla="*/ 2147483647 w 248"/>
              <a:gd name="T61" fmla="*/ 2147483647 h 33"/>
              <a:gd name="T62" fmla="*/ 2147483647 w 248"/>
              <a:gd name="T63" fmla="*/ 2147483647 h 33"/>
              <a:gd name="T64" fmla="*/ 2147483647 w 248"/>
              <a:gd name="T65" fmla="*/ 2147483647 h 33"/>
              <a:gd name="T66" fmla="*/ 2147483647 w 248"/>
              <a:gd name="T67" fmla="*/ 2147483647 h 33"/>
              <a:gd name="T68" fmla="*/ 2147483647 w 248"/>
              <a:gd name="T69" fmla="*/ 2147483647 h 33"/>
              <a:gd name="T70" fmla="*/ 2147483647 w 248"/>
              <a:gd name="T71" fmla="*/ 2147483647 h 33"/>
              <a:gd name="T72" fmla="*/ 2147483647 w 248"/>
              <a:gd name="T73" fmla="*/ 2147483647 h 33"/>
              <a:gd name="T74" fmla="*/ 2147483647 w 248"/>
              <a:gd name="T75" fmla="*/ 2147483647 h 33"/>
              <a:gd name="T76" fmla="*/ 2147483647 w 248"/>
              <a:gd name="T77" fmla="*/ 0 h 33"/>
              <a:gd name="T78" fmla="*/ 2147483647 w 248"/>
              <a:gd name="T79" fmla="*/ 2147483647 h 33"/>
              <a:gd name="T80" fmla="*/ 2147483647 w 248"/>
              <a:gd name="T81" fmla="*/ 2147483647 h 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48"/>
              <a:gd name="T124" fmla="*/ 0 h 33"/>
              <a:gd name="T125" fmla="*/ 248 w 248"/>
              <a:gd name="T126" fmla="*/ 33 h 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48" h="33">
                <a:moveTo>
                  <a:pt x="248" y="3"/>
                </a:moveTo>
                <a:lnTo>
                  <a:pt x="233" y="5"/>
                </a:lnTo>
                <a:lnTo>
                  <a:pt x="218" y="8"/>
                </a:lnTo>
                <a:lnTo>
                  <a:pt x="203" y="12"/>
                </a:lnTo>
                <a:lnTo>
                  <a:pt x="188" y="15"/>
                </a:lnTo>
                <a:lnTo>
                  <a:pt x="173" y="19"/>
                </a:lnTo>
                <a:lnTo>
                  <a:pt x="158" y="22"/>
                </a:lnTo>
                <a:lnTo>
                  <a:pt x="142" y="26"/>
                </a:lnTo>
                <a:lnTo>
                  <a:pt x="126" y="28"/>
                </a:lnTo>
                <a:lnTo>
                  <a:pt x="111" y="30"/>
                </a:lnTo>
                <a:lnTo>
                  <a:pt x="95" y="33"/>
                </a:lnTo>
                <a:lnTo>
                  <a:pt x="79" y="33"/>
                </a:lnTo>
                <a:lnTo>
                  <a:pt x="64" y="33"/>
                </a:lnTo>
                <a:lnTo>
                  <a:pt x="48" y="31"/>
                </a:lnTo>
                <a:lnTo>
                  <a:pt x="31" y="29"/>
                </a:lnTo>
                <a:lnTo>
                  <a:pt x="16" y="26"/>
                </a:lnTo>
                <a:lnTo>
                  <a:pt x="0" y="20"/>
                </a:lnTo>
                <a:lnTo>
                  <a:pt x="12" y="17"/>
                </a:lnTo>
                <a:lnTo>
                  <a:pt x="23" y="13"/>
                </a:lnTo>
                <a:lnTo>
                  <a:pt x="35" y="10"/>
                </a:lnTo>
                <a:lnTo>
                  <a:pt x="48" y="7"/>
                </a:lnTo>
                <a:lnTo>
                  <a:pt x="59" y="6"/>
                </a:lnTo>
                <a:lnTo>
                  <a:pt x="72" y="5"/>
                </a:lnTo>
                <a:lnTo>
                  <a:pt x="84" y="4"/>
                </a:lnTo>
                <a:lnTo>
                  <a:pt x="97" y="3"/>
                </a:lnTo>
                <a:lnTo>
                  <a:pt x="110" y="3"/>
                </a:lnTo>
                <a:lnTo>
                  <a:pt x="122" y="3"/>
                </a:lnTo>
                <a:lnTo>
                  <a:pt x="135" y="3"/>
                </a:lnTo>
                <a:lnTo>
                  <a:pt x="148" y="4"/>
                </a:lnTo>
                <a:lnTo>
                  <a:pt x="160" y="5"/>
                </a:lnTo>
                <a:lnTo>
                  <a:pt x="173" y="6"/>
                </a:lnTo>
                <a:lnTo>
                  <a:pt x="186" y="7"/>
                </a:lnTo>
                <a:lnTo>
                  <a:pt x="198" y="8"/>
                </a:lnTo>
                <a:lnTo>
                  <a:pt x="204" y="6"/>
                </a:lnTo>
                <a:lnTo>
                  <a:pt x="210" y="5"/>
                </a:lnTo>
                <a:lnTo>
                  <a:pt x="216" y="3"/>
                </a:lnTo>
                <a:lnTo>
                  <a:pt x="222" y="2"/>
                </a:lnTo>
                <a:lnTo>
                  <a:pt x="228" y="2"/>
                </a:lnTo>
                <a:lnTo>
                  <a:pt x="235" y="0"/>
                </a:lnTo>
                <a:lnTo>
                  <a:pt x="241" y="2"/>
                </a:lnTo>
                <a:lnTo>
                  <a:pt x="24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8" name="AutoShape 38">
            <a:extLst>
              <a:ext uri="{FF2B5EF4-FFF2-40B4-BE49-F238E27FC236}">
                <a16:creationId xmlns:a16="http://schemas.microsoft.com/office/drawing/2014/main" id="{9449C94E-AF0A-4870-869C-B16750245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7700" y="4402138"/>
            <a:ext cx="25400" cy="11112"/>
          </a:xfrm>
          <a:custGeom>
            <a:avLst/>
            <a:gdLst>
              <a:gd name="T0" fmla="*/ 2147483647 w 33"/>
              <a:gd name="T1" fmla="*/ 2147483647 h 12"/>
              <a:gd name="T2" fmla="*/ 2147483647 w 33"/>
              <a:gd name="T3" fmla="*/ 2147483647 h 12"/>
              <a:gd name="T4" fmla="*/ 2147483647 w 33"/>
              <a:gd name="T5" fmla="*/ 2147483647 h 12"/>
              <a:gd name="T6" fmla="*/ 2147483647 w 33"/>
              <a:gd name="T7" fmla="*/ 2147483647 h 12"/>
              <a:gd name="T8" fmla="*/ 0 w 33"/>
              <a:gd name="T9" fmla="*/ 2147483647 h 12"/>
              <a:gd name="T10" fmla="*/ 2147483647 w 33"/>
              <a:gd name="T11" fmla="*/ 2147483647 h 12"/>
              <a:gd name="T12" fmla="*/ 2147483647 w 33"/>
              <a:gd name="T13" fmla="*/ 2147483647 h 12"/>
              <a:gd name="T14" fmla="*/ 2147483647 w 33"/>
              <a:gd name="T15" fmla="*/ 2147483647 h 12"/>
              <a:gd name="T16" fmla="*/ 2147483647 w 33"/>
              <a:gd name="T17" fmla="*/ 0 h 12"/>
              <a:gd name="T18" fmla="*/ 2147483647 w 33"/>
              <a:gd name="T19" fmla="*/ 0 h 12"/>
              <a:gd name="T20" fmla="*/ 2147483647 w 33"/>
              <a:gd name="T21" fmla="*/ 0 h 12"/>
              <a:gd name="T22" fmla="*/ 2147483647 w 33"/>
              <a:gd name="T23" fmla="*/ 2147483647 h 12"/>
              <a:gd name="T24" fmla="*/ 2147483647 w 33"/>
              <a:gd name="T25" fmla="*/ 2147483647 h 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"/>
              <a:gd name="T40" fmla="*/ 0 h 12"/>
              <a:gd name="T41" fmla="*/ 33 w 33"/>
              <a:gd name="T42" fmla="*/ 12 h 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" h="12">
                <a:moveTo>
                  <a:pt x="33" y="4"/>
                </a:moveTo>
                <a:lnTo>
                  <a:pt x="27" y="8"/>
                </a:lnTo>
                <a:lnTo>
                  <a:pt x="18" y="11"/>
                </a:lnTo>
                <a:lnTo>
                  <a:pt x="9" y="12"/>
                </a:lnTo>
                <a:lnTo>
                  <a:pt x="0" y="12"/>
                </a:lnTo>
                <a:lnTo>
                  <a:pt x="3" y="8"/>
                </a:lnTo>
                <a:lnTo>
                  <a:pt x="6" y="4"/>
                </a:lnTo>
                <a:lnTo>
                  <a:pt x="12" y="1"/>
                </a:lnTo>
                <a:lnTo>
                  <a:pt x="18" y="0"/>
                </a:lnTo>
                <a:lnTo>
                  <a:pt x="22" y="0"/>
                </a:lnTo>
                <a:lnTo>
                  <a:pt x="26" y="0"/>
                </a:lnTo>
                <a:lnTo>
                  <a:pt x="29" y="1"/>
                </a:lnTo>
                <a:lnTo>
                  <a:pt x="33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89" name="AutoShape 39">
            <a:extLst>
              <a:ext uri="{FF2B5EF4-FFF2-40B4-BE49-F238E27FC236}">
                <a16:creationId xmlns:a16="http://schemas.microsoft.com/office/drawing/2014/main" id="{F1A6050C-088F-486C-B9B5-BF71EA0A5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445000"/>
            <a:ext cx="55563" cy="11113"/>
          </a:xfrm>
          <a:custGeom>
            <a:avLst/>
            <a:gdLst>
              <a:gd name="T0" fmla="*/ 2147483647 w 72"/>
              <a:gd name="T1" fmla="*/ 2147483647 h 13"/>
              <a:gd name="T2" fmla="*/ 2147483647 w 72"/>
              <a:gd name="T3" fmla="*/ 2147483647 h 13"/>
              <a:gd name="T4" fmla="*/ 0 w 72"/>
              <a:gd name="T5" fmla="*/ 2147483647 h 13"/>
              <a:gd name="T6" fmla="*/ 0 w 72"/>
              <a:gd name="T7" fmla="*/ 2147483647 h 13"/>
              <a:gd name="T8" fmla="*/ 2147483647 w 72"/>
              <a:gd name="T9" fmla="*/ 2147483647 h 13"/>
              <a:gd name="T10" fmla="*/ 2147483647 w 72"/>
              <a:gd name="T11" fmla="*/ 2147483647 h 13"/>
              <a:gd name="T12" fmla="*/ 2147483647 w 72"/>
              <a:gd name="T13" fmla="*/ 2147483647 h 13"/>
              <a:gd name="T14" fmla="*/ 2147483647 w 72"/>
              <a:gd name="T15" fmla="*/ 2147483647 h 13"/>
              <a:gd name="T16" fmla="*/ 2147483647 w 72"/>
              <a:gd name="T17" fmla="*/ 2147483647 h 13"/>
              <a:gd name="T18" fmla="*/ 2147483647 w 72"/>
              <a:gd name="T19" fmla="*/ 2147483647 h 13"/>
              <a:gd name="T20" fmla="*/ 2147483647 w 72"/>
              <a:gd name="T21" fmla="*/ 2147483647 h 13"/>
              <a:gd name="T22" fmla="*/ 2147483647 w 72"/>
              <a:gd name="T23" fmla="*/ 0 h 13"/>
              <a:gd name="T24" fmla="*/ 2147483647 w 72"/>
              <a:gd name="T25" fmla="*/ 2147483647 h 1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2"/>
              <a:gd name="T40" fmla="*/ 0 h 13"/>
              <a:gd name="T41" fmla="*/ 72 w 72"/>
              <a:gd name="T42" fmla="*/ 13 h 1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2" h="13">
                <a:moveTo>
                  <a:pt x="72" y="6"/>
                </a:moveTo>
                <a:lnTo>
                  <a:pt x="72" y="13"/>
                </a:lnTo>
                <a:lnTo>
                  <a:pt x="0" y="10"/>
                </a:lnTo>
                <a:lnTo>
                  <a:pt x="0" y="6"/>
                </a:lnTo>
                <a:lnTo>
                  <a:pt x="8" y="4"/>
                </a:lnTo>
                <a:lnTo>
                  <a:pt x="17" y="3"/>
                </a:lnTo>
                <a:lnTo>
                  <a:pt x="27" y="3"/>
                </a:lnTo>
                <a:lnTo>
                  <a:pt x="36" y="3"/>
                </a:lnTo>
                <a:lnTo>
                  <a:pt x="44" y="3"/>
                </a:lnTo>
                <a:lnTo>
                  <a:pt x="53" y="3"/>
                </a:lnTo>
                <a:lnTo>
                  <a:pt x="62" y="2"/>
                </a:lnTo>
                <a:lnTo>
                  <a:pt x="70" y="0"/>
                </a:lnTo>
                <a:lnTo>
                  <a:pt x="72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0" name="AutoShape 40">
            <a:extLst>
              <a:ext uri="{FF2B5EF4-FFF2-40B4-BE49-F238E27FC236}">
                <a16:creationId xmlns:a16="http://schemas.microsoft.com/office/drawing/2014/main" id="{DB081E7C-A125-4A03-B931-E5DAA2F6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4467225"/>
            <a:ext cx="196850" cy="20638"/>
          </a:xfrm>
          <a:custGeom>
            <a:avLst/>
            <a:gdLst>
              <a:gd name="T0" fmla="*/ 2147483647 w 248"/>
              <a:gd name="T1" fmla="*/ 2147483647 h 25"/>
              <a:gd name="T2" fmla="*/ 2147483647 w 248"/>
              <a:gd name="T3" fmla="*/ 2147483647 h 25"/>
              <a:gd name="T4" fmla="*/ 2147483647 w 248"/>
              <a:gd name="T5" fmla="*/ 2147483647 h 25"/>
              <a:gd name="T6" fmla="*/ 2147483647 w 248"/>
              <a:gd name="T7" fmla="*/ 2147483647 h 25"/>
              <a:gd name="T8" fmla="*/ 2147483647 w 248"/>
              <a:gd name="T9" fmla="*/ 2147483647 h 25"/>
              <a:gd name="T10" fmla="*/ 2147483647 w 248"/>
              <a:gd name="T11" fmla="*/ 2147483647 h 25"/>
              <a:gd name="T12" fmla="*/ 2147483647 w 248"/>
              <a:gd name="T13" fmla="*/ 2147483647 h 25"/>
              <a:gd name="T14" fmla="*/ 2147483647 w 248"/>
              <a:gd name="T15" fmla="*/ 2147483647 h 25"/>
              <a:gd name="T16" fmla="*/ 2147483647 w 248"/>
              <a:gd name="T17" fmla="*/ 2147483647 h 25"/>
              <a:gd name="T18" fmla="*/ 2147483647 w 248"/>
              <a:gd name="T19" fmla="*/ 2147483647 h 25"/>
              <a:gd name="T20" fmla="*/ 2147483647 w 248"/>
              <a:gd name="T21" fmla="*/ 2147483647 h 25"/>
              <a:gd name="T22" fmla="*/ 2147483647 w 248"/>
              <a:gd name="T23" fmla="*/ 2147483647 h 25"/>
              <a:gd name="T24" fmla="*/ 2147483647 w 248"/>
              <a:gd name="T25" fmla="*/ 2147483647 h 25"/>
              <a:gd name="T26" fmla="*/ 2147483647 w 248"/>
              <a:gd name="T27" fmla="*/ 2147483647 h 25"/>
              <a:gd name="T28" fmla="*/ 2147483647 w 248"/>
              <a:gd name="T29" fmla="*/ 2147483647 h 25"/>
              <a:gd name="T30" fmla="*/ 2147483647 w 248"/>
              <a:gd name="T31" fmla="*/ 2147483647 h 25"/>
              <a:gd name="T32" fmla="*/ 0 w 248"/>
              <a:gd name="T33" fmla="*/ 2147483647 h 25"/>
              <a:gd name="T34" fmla="*/ 0 w 248"/>
              <a:gd name="T35" fmla="*/ 2147483647 h 25"/>
              <a:gd name="T36" fmla="*/ 2147483647 w 248"/>
              <a:gd name="T37" fmla="*/ 2147483647 h 25"/>
              <a:gd name="T38" fmla="*/ 2147483647 w 248"/>
              <a:gd name="T39" fmla="*/ 2147483647 h 25"/>
              <a:gd name="T40" fmla="*/ 2147483647 w 248"/>
              <a:gd name="T41" fmla="*/ 2147483647 h 25"/>
              <a:gd name="T42" fmla="*/ 2147483647 w 248"/>
              <a:gd name="T43" fmla="*/ 2147483647 h 25"/>
              <a:gd name="T44" fmla="*/ 2147483647 w 248"/>
              <a:gd name="T45" fmla="*/ 2147483647 h 25"/>
              <a:gd name="T46" fmla="*/ 2147483647 w 248"/>
              <a:gd name="T47" fmla="*/ 2147483647 h 25"/>
              <a:gd name="T48" fmla="*/ 2147483647 w 248"/>
              <a:gd name="T49" fmla="*/ 2147483647 h 25"/>
              <a:gd name="T50" fmla="*/ 2147483647 w 248"/>
              <a:gd name="T51" fmla="*/ 2147483647 h 25"/>
              <a:gd name="T52" fmla="*/ 2147483647 w 248"/>
              <a:gd name="T53" fmla="*/ 2147483647 h 25"/>
              <a:gd name="T54" fmla="*/ 2147483647 w 248"/>
              <a:gd name="T55" fmla="*/ 2147483647 h 25"/>
              <a:gd name="T56" fmla="*/ 2147483647 w 248"/>
              <a:gd name="T57" fmla="*/ 0 h 25"/>
              <a:gd name="T58" fmla="*/ 2147483647 w 248"/>
              <a:gd name="T59" fmla="*/ 0 h 25"/>
              <a:gd name="T60" fmla="*/ 2147483647 w 248"/>
              <a:gd name="T61" fmla="*/ 0 h 25"/>
              <a:gd name="T62" fmla="*/ 2147483647 w 248"/>
              <a:gd name="T63" fmla="*/ 2147483647 h 25"/>
              <a:gd name="T64" fmla="*/ 2147483647 w 248"/>
              <a:gd name="T65" fmla="*/ 2147483647 h 25"/>
              <a:gd name="T66" fmla="*/ 2147483647 w 248"/>
              <a:gd name="T67" fmla="*/ 2147483647 h 25"/>
              <a:gd name="T68" fmla="*/ 2147483647 w 248"/>
              <a:gd name="T69" fmla="*/ 2147483647 h 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48"/>
              <a:gd name="T106" fmla="*/ 0 h 25"/>
              <a:gd name="T107" fmla="*/ 248 w 248"/>
              <a:gd name="T108" fmla="*/ 25 h 2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48" h="25">
                <a:moveTo>
                  <a:pt x="248" y="12"/>
                </a:moveTo>
                <a:lnTo>
                  <a:pt x="233" y="16"/>
                </a:lnTo>
                <a:lnTo>
                  <a:pt x="218" y="18"/>
                </a:lnTo>
                <a:lnTo>
                  <a:pt x="203" y="20"/>
                </a:lnTo>
                <a:lnTo>
                  <a:pt x="188" y="21"/>
                </a:lnTo>
                <a:lnTo>
                  <a:pt x="172" y="23"/>
                </a:lnTo>
                <a:lnTo>
                  <a:pt x="157" y="23"/>
                </a:lnTo>
                <a:lnTo>
                  <a:pt x="141" y="23"/>
                </a:lnTo>
                <a:lnTo>
                  <a:pt x="126" y="23"/>
                </a:lnTo>
                <a:lnTo>
                  <a:pt x="109" y="23"/>
                </a:lnTo>
                <a:lnTo>
                  <a:pt x="94" y="23"/>
                </a:lnTo>
                <a:lnTo>
                  <a:pt x="78" y="23"/>
                </a:lnTo>
                <a:lnTo>
                  <a:pt x="63" y="23"/>
                </a:lnTo>
                <a:lnTo>
                  <a:pt x="47" y="23"/>
                </a:lnTo>
                <a:lnTo>
                  <a:pt x="31" y="23"/>
                </a:lnTo>
                <a:lnTo>
                  <a:pt x="16" y="24"/>
                </a:lnTo>
                <a:lnTo>
                  <a:pt x="0" y="25"/>
                </a:lnTo>
                <a:lnTo>
                  <a:pt x="0" y="23"/>
                </a:lnTo>
                <a:lnTo>
                  <a:pt x="15" y="20"/>
                </a:lnTo>
                <a:lnTo>
                  <a:pt x="30" y="18"/>
                </a:lnTo>
                <a:lnTo>
                  <a:pt x="46" y="16"/>
                </a:lnTo>
                <a:lnTo>
                  <a:pt x="61" y="13"/>
                </a:lnTo>
                <a:lnTo>
                  <a:pt x="76" y="11"/>
                </a:lnTo>
                <a:lnTo>
                  <a:pt x="92" y="9"/>
                </a:lnTo>
                <a:lnTo>
                  <a:pt x="107" y="6"/>
                </a:lnTo>
                <a:lnTo>
                  <a:pt x="123" y="4"/>
                </a:lnTo>
                <a:lnTo>
                  <a:pt x="138" y="2"/>
                </a:lnTo>
                <a:lnTo>
                  <a:pt x="154" y="1"/>
                </a:lnTo>
                <a:lnTo>
                  <a:pt x="169" y="0"/>
                </a:lnTo>
                <a:lnTo>
                  <a:pt x="185" y="0"/>
                </a:lnTo>
                <a:lnTo>
                  <a:pt x="200" y="0"/>
                </a:lnTo>
                <a:lnTo>
                  <a:pt x="217" y="1"/>
                </a:lnTo>
                <a:lnTo>
                  <a:pt x="232" y="3"/>
                </a:lnTo>
                <a:lnTo>
                  <a:pt x="248" y="5"/>
                </a:lnTo>
                <a:lnTo>
                  <a:pt x="248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1" name="AutoShape 41">
            <a:extLst>
              <a:ext uri="{FF2B5EF4-FFF2-40B4-BE49-F238E27FC236}">
                <a16:creationId xmlns:a16="http://schemas.microsoft.com/office/drawing/2014/main" id="{2DC7EC34-D41A-4625-870B-71EC04D32F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8650" y="4492625"/>
            <a:ext cx="63500" cy="11113"/>
          </a:xfrm>
          <a:custGeom>
            <a:avLst/>
            <a:gdLst>
              <a:gd name="T0" fmla="*/ 2147483647 w 81"/>
              <a:gd name="T1" fmla="*/ 2147483647 h 13"/>
              <a:gd name="T2" fmla="*/ 2147483647 w 81"/>
              <a:gd name="T3" fmla="*/ 2147483647 h 13"/>
              <a:gd name="T4" fmla="*/ 0 w 81"/>
              <a:gd name="T5" fmla="*/ 2147483647 h 13"/>
              <a:gd name="T6" fmla="*/ 2147483647 w 81"/>
              <a:gd name="T7" fmla="*/ 2147483647 h 13"/>
              <a:gd name="T8" fmla="*/ 2147483647 w 81"/>
              <a:gd name="T9" fmla="*/ 2147483647 h 13"/>
              <a:gd name="T10" fmla="*/ 2147483647 w 81"/>
              <a:gd name="T11" fmla="*/ 2147483647 h 13"/>
              <a:gd name="T12" fmla="*/ 2147483647 w 81"/>
              <a:gd name="T13" fmla="*/ 2147483647 h 13"/>
              <a:gd name="T14" fmla="*/ 2147483647 w 81"/>
              <a:gd name="T15" fmla="*/ 0 h 13"/>
              <a:gd name="T16" fmla="*/ 2147483647 w 81"/>
              <a:gd name="T17" fmla="*/ 0 h 13"/>
              <a:gd name="T18" fmla="*/ 2147483647 w 81"/>
              <a:gd name="T19" fmla="*/ 2147483647 h 13"/>
              <a:gd name="T20" fmla="*/ 2147483647 w 81"/>
              <a:gd name="T21" fmla="*/ 2147483647 h 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1"/>
              <a:gd name="T34" fmla="*/ 0 h 13"/>
              <a:gd name="T35" fmla="*/ 81 w 81"/>
              <a:gd name="T36" fmla="*/ 13 h 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1" h="13">
                <a:moveTo>
                  <a:pt x="81" y="7"/>
                </a:moveTo>
                <a:lnTo>
                  <a:pt x="77" y="13"/>
                </a:lnTo>
                <a:lnTo>
                  <a:pt x="0" y="12"/>
                </a:lnTo>
                <a:lnTo>
                  <a:pt x="10" y="10"/>
                </a:lnTo>
                <a:lnTo>
                  <a:pt x="21" y="7"/>
                </a:lnTo>
                <a:lnTo>
                  <a:pt x="31" y="3"/>
                </a:lnTo>
                <a:lnTo>
                  <a:pt x="43" y="1"/>
                </a:lnTo>
                <a:lnTo>
                  <a:pt x="53" y="0"/>
                </a:lnTo>
                <a:lnTo>
                  <a:pt x="63" y="0"/>
                </a:lnTo>
                <a:lnTo>
                  <a:pt x="73" y="2"/>
                </a:lnTo>
                <a:lnTo>
                  <a:pt x="8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2" name="AutoShape 42">
            <a:extLst>
              <a:ext uri="{FF2B5EF4-FFF2-40B4-BE49-F238E27FC236}">
                <a16:creationId xmlns:a16="http://schemas.microsoft.com/office/drawing/2014/main" id="{D1308103-3A23-4B8D-A3DD-D3C37A53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4494213"/>
            <a:ext cx="80963" cy="25400"/>
          </a:xfrm>
          <a:custGeom>
            <a:avLst/>
            <a:gdLst>
              <a:gd name="T0" fmla="*/ 2147483647 w 101"/>
              <a:gd name="T1" fmla="*/ 2147483647 h 31"/>
              <a:gd name="T2" fmla="*/ 2147483647 w 101"/>
              <a:gd name="T3" fmla="*/ 2147483647 h 31"/>
              <a:gd name="T4" fmla="*/ 2147483647 w 101"/>
              <a:gd name="T5" fmla="*/ 2147483647 h 31"/>
              <a:gd name="T6" fmla="*/ 2147483647 w 101"/>
              <a:gd name="T7" fmla="*/ 2147483647 h 31"/>
              <a:gd name="T8" fmla="*/ 2147483647 w 101"/>
              <a:gd name="T9" fmla="*/ 2147483647 h 31"/>
              <a:gd name="T10" fmla="*/ 2147483647 w 101"/>
              <a:gd name="T11" fmla="*/ 2147483647 h 31"/>
              <a:gd name="T12" fmla="*/ 2147483647 w 101"/>
              <a:gd name="T13" fmla="*/ 2147483647 h 31"/>
              <a:gd name="T14" fmla="*/ 2147483647 w 101"/>
              <a:gd name="T15" fmla="*/ 2147483647 h 31"/>
              <a:gd name="T16" fmla="*/ 2147483647 w 101"/>
              <a:gd name="T17" fmla="*/ 2147483647 h 31"/>
              <a:gd name="T18" fmla="*/ 2147483647 w 101"/>
              <a:gd name="T19" fmla="*/ 2147483647 h 31"/>
              <a:gd name="T20" fmla="*/ 0 w 101"/>
              <a:gd name="T21" fmla="*/ 2147483647 h 31"/>
              <a:gd name="T22" fmla="*/ 0 w 101"/>
              <a:gd name="T23" fmla="*/ 2147483647 h 31"/>
              <a:gd name="T24" fmla="*/ 2147483647 w 101"/>
              <a:gd name="T25" fmla="*/ 2147483647 h 31"/>
              <a:gd name="T26" fmla="*/ 2147483647 w 101"/>
              <a:gd name="T27" fmla="*/ 0 h 31"/>
              <a:gd name="T28" fmla="*/ 2147483647 w 101"/>
              <a:gd name="T29" fmla="*/ 2147483647 h 31"/>
              <a:gd name="T30" fmla="*/ 2147483647 w 101"/>
              <a:gd name="T31" fmla="*/ 2147483647 h 31"/>
              <a:gd name="T32" fmla="*/ 2147483647 w 101"/>
              <a:gd name="T33" fmla="*/ 2147483647 h 31"/>
              <a:gd name="T34" fmla="*/ 2147483647 w 101"/>
              <a:gd name="T35" fmla="*/ 2147483647 h 31"/>
              <a:gd name="T36" fmla="*/ 2147483647 w 101"/>
              <a:gd name="T37" fmla="*/ 2147483647 h 31"/>
              <a:gd name="T38" fmla="*/ 2147483647 w 101"/>
              <a:gd name="T39" fmla="*/ 2147483647 h 31"/>
              <a:gd name="T40" fmla="*/ 2147483647 w 101"/>
              <a:gd name="T41" fmla="*/ 2147483647 h 31"/>
              <a:gd name="T42" fmla="*/ 2147483647 w 101"/>
              <a:gd name="T43" fmla="*/ 2147483647 h 3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31"/>
              <a:gd name="T68" fmla="*/ 101 w 101"/>
              <a:gd name="T69" fmla="*/ 31 h 31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31">
                <a:moveTo>
                  <a:pt x="101" y="24"/>
                </a:moveTo>
                <a:lnTo>
                  <a:pt x="101" y="30"/>
                </a:lnTo>
                <a:lnTo>
                  <a:pt x="87" y="31"/>
                </a:lnTo>
                <a:lnTo>
                  <a:pt x="74" y="30"/>
                </a:lnTo>
                <a:lnTo>
                  <a:pt x="61" y="29"/>
                </a:lnTo>
                <a:lnTo>
                  <a:pt x="49" y="26"/>
                </a:lnTo>
                <a:lnTo>
                  <a:pt x="37" y="23"/>
                </a:lnTo>
                <a:lnTo>
                  <a:pt x="25" y="20"/>
                </a:lnTo>
                <a:lnTo>
                  <a:pt x="14" y="15"/>
                </a:lnTo>
                <a:lnTo>
                  <a:pt x="2" y="11"/>
                </a:lnTo>
                <a:lnTo>
                  <a:pt x="0" y="8"/>
                </a:lnTo>
                <a:lnTo>
                  <a:pt x="0" y="6"/>
                </a:lnTo>
                <a:lnTo>
                  <a:pt x="1" y="2"/>
                </a:lnTo>
                <a:lnTo>
                  <a:pt x="3" y="0"/>
                </a:lnTo>
                <a:lnTo>
                  <a:pt x="16" y="2"/>
                </a:lnTo>
                <a:lnTo>
                  <a:pt x="29" y="6"/>
                </a:lnTo>
                <a:lnTo>
                  <a:pt x="40" y="8"/>
                </a:lnTo>
                <a:lnTo>
                  <a:pt x="53" y="10"/>
                </a:lnTo>
                <a:lnTo>
                  <a:pt x="64" y="14"/>
                </a:lnTo>
                <a:lnTo>
                  <a:pt x="77" y="17"/>
                </a:lnTo>
                <a:lnTo>
                  <a:pt x="89" y="21"/>
                </a:lnTo>
                <a:lnTo>
                  <a:pt x="101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3" name="AutoShape 43">
            <a:extLst>
              <a:ext uri="{FF2B5EF4-FFF2-40B4-BE49-F238E27FC236}">
                <a16:creationId xmlns:a16="http://schemas.microsoft.com/office/drawing/2014/main" id="{BD2598C5-1E3B-4B1E-8BA8-51788AC02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5950" y="4537075"/>
            <a:ext cx="68263" cy="15875"/>
          </a:xfrm>
          <a:custGeom>
            <a:avLst/>
            <a:gdLst>
              <a:gd name="T0" fmla="*/ 2147483647 w 87"/>
              <a:gd name="T1" fmla="*/ 2147483647 h 21"/>
              <a:gd name="T2" fmla="*/ 2147483647 w 87"/>
              <a:gd name="T3" fmla="*/ 2147483647 h 21"/>
              <a:gd name="T4" fmla="*/ 2147483647 w 87"/>
              <a:gd name="T5" fmla="*/ 2147483647 h 21"/>
              <a:gd name="T6" fmla="*/ 2147483647 w 87"/>
              <a:gd name="T7" fmla="*/ 2147483647 h 21"/>
              <a:gd name="T8" fmla="*/ 2147483647 w 87"/>
              <a:gd name="T9" fmla="*/ 2147483647 h 21"/>
              <a:gd name="T10" fmla="*/ 0 w 87"/>
              <a:gd name="T11" fmla="*/ 2147483647 h 21"/>
              <a:gd name="T12" fmla="*/ 2147483647 w 87"/>
              <a:gd name="T13" fmla="*/ 2147483647 h 21"/>
              <a:gd name="T14" fmla="*/ 2147483647 w 87"/>
              <a:gd name="T15" fmla="*/ 2147483647 h 21"/>
              <a:gd name="T16" fmla="*/ 2147483647 w 87"/>
              <a:gd name="T17" fmla="*/ 2147483647 h 21"/>
              <a:gd name="T18" fmla="*/ 2147483647 w 87"/>
              <a:gd name="T19" fmla="*/ 2147483647 h 21"/>
              <a:gd name="T20" fmla="*/ 2147483647 w 87"/>
              <a:gd name="T21" fmla="*/ 2147483647 h 21"/>
              <a:gd name="T22" fmla="*/ 2147483647 w 87"/>
              <a:gd name="T23" fmla="*/ 2147483647 h 21"/>
              <a:gd name="T24" fmla="*/ 2147483647 w 87"/>
              <a:gd name="T25" fmla="*/ 2147483647 h 21"/>
              <a:gd name="T26" fmla="*/ 2147483647 w 87"/>
              <a:gd name="T27" fmla="*/ 0 h 21"/>
              <a:gd name="T28" fmla="*/ 2147483647 w 87"/>
              <a:gd name="T29" fmla="*/ 2147483647 h 2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87"/>
              <a:gd name="T46" fmla="*/ 0 h 21"/>
              <a:gd name="T47" fmla="*/ 87 w 87"/>
              <a:gd name="T48" fmla="*/ 21 h 2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87" h="21">
                <a:moveTo>
                  <a:pt x="87" y="8"/>
                </a:moveTo>
                <a:lnTo>
                  <a:pt x="85" y="10"/>
                </a:lnTo>
                <a:lnTo>
                  <a:pt x="84" y="13"/>
                </a:lnTo>
                <a:lnTo>
                  <a:pt x="82" y="15"/>
                </a:lnTo>
                <a:lnTo>
                  <a:pt x="80" y="18"/>
                </a:lnTo>
                <a:lnTo>
                  <a:pt x="0" y="21"/>
                </a:lnTo>
                <a:lnTo>
                  <a:pt x="9" y="18"/>
                </a:lnTo>
                <a:lnTo>
                  <a:pt x="20" y="16"/>
                </a:lnTo>
                <a:lnTo>
                  <a:pt x="29" y="14"/>
                </a:lnTo>
                <a:lnTo>
                  <a:pt x="39" y="10"/>
                </a:lnTo>
                <a:lnTo>
                  <a:pt x="50" y="8"/>
                </a:lnTo>
                <a:lnTo>
                  <a:pt x="60" y="6"/>
                </a:lnTo>
                <a:lnTo>
                  <a:pt x="70" y="2"/>
                </a:lnTo>
                <a:lnTo>
                  <a:pt x="80" y="0"/>
                </a:lnTo>
                <a:lnTo>
                  <a:pt x="87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4" name="AutoShape 44">
            <a:extLst>
              <a:ext uri="{FF2B5EF4-FFF2-40B4-BE49-F238E27FC236}">
                <a16:creationId xmlns:a16="http://schemas.microsoft.com/office/drawing/2014/main" id="{658F6069-56BA-44AE-BDF9-19CE44A1C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9325" y="4565650"/>
            <a:ext cx="80963" cy="25400"/>
          </a:xfrm>
          <a:custGeom>
            <a:avLst/>
            <a:gdLst>
              <a:gd name="T0" fmla="*/ 2147483647 w 103"/>
              <a:gd name="T1" fmla="*/ 2147483647 h 32"/>
              <a:gd name="T2" fmla="*/ 2147483647 w 103"/>
              <a:gd name="T3" fmla="*/ 2147483647 h 32"/>
              <a:gd name="T4" fmla="*/ 2147483647 w 103"/>
              <a:gd name="T5" fmla="*/ 2147483647 h 32"/>
              <a:gd name="T6" fmla="*/ 2147483647 w 103"/>
              <a:gd name="T7" fmla="*/ 2147483647 h 32"/>
              <a:gd name="T8" fmla="*/ 2147483647 w 103"/>
              <a:gd name="T9" fmla="*/ 2147483647 h 32"/>
              <a:gd name="T10" fmla="*/ 2147483647 w 103"/>
              <a:gd name="T11" fmla="*/ 2147483647 h 32"/>
              <a:gd name="T12" fmla="*/ 2147483647 w 103"/>
              <a:gd name="T13" fmla="*/ 2147483647 h 32"/>
              <a:gd name="T14" fmla="*/ 2147483647 w 103"/>
              <a:gd name="T15" fmla="*/ 2147483647 h 32"/>
              <a:gd name="T16" fmla="*/ 2147483647 w 103"/>
              <a:gd name="T17" fmla="*/ 2147483647 h 32"/>
              <a:gd name="T18" fmla="*/ 0 w 103"/>
              <a:gd name="T19" fmla="*/ 2147483647 h 32"/>
              <a:gd name="T20" fmla="*/ 0 w 103"/>
              <a:gd name="T21" fmla="*/ 2147483647 h 32"/>
              <a:gd name="T22" fmla="*/ 2147483647 w 103"/>
              <a:gd name="T23" fmla="*/ 2147483647 h 32"/>
              <a:gd name="T24" fmla="*/ 2147483647 w 103"/>
              <a:gd name="T25" fmla="*/ 2147483647 h 32"/>
              <a:gd name="T26" fmla="*/ 2147483647 w 103"/>
              <a:gd name="T27" fmla="*/ 2147483647 h 32"/>
              <a:gd name="T28" fmla="*/ 2147483647 w 103"/>
              <a:gd name="T29" fmla="*/ 2147483647 h 32"/>
              <a:gd name="T30" fmla="*/ 2147483647 w 103"/>
              <a:gd name="T31" fmla="*/ 2147483647 h 32"/>
              <a:gd name="T32" fmla="*/ 2147483647 w 103"/>
              <a:gd name="T33" fmla="*/ 2147483647 h 32"/>
              <a:gd name="T34" fmla="*/ 2147483647 w 103"/>
              <a:gd name="T35" fmla="*/ 0 h 32"/>
              <a:gd name="T36" fmla="*/ 2147483647 w 103"/>
              <a:gd name="T37" fmla="*/ 2147483647 h 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"/>
              <a:gd name="T58" fmla="*/ 0 h 32"/>
              <a:gd name="T59" fmla="*/ 103 w 103"/>
              <a:gd name="T60" fmla="*/ 32 h 3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" h="32">
                <a:moveTo>
                  <a:pt x="103" y="2"/>
                </a:moveTo>
                <a:lnTo>
                  <a:pt x="103" y="9"/>
                </a:lnTo>
                <a:lnTo>
                  <a:pt x="90" y="14"/>
                </a:lnTo>
                <a:lnTo>
                  <a:pt x="79" y="17"/>
                </a:lnTo>
                <a:lnTo>
                  <a:pt x="66" y="20"/>
                </a:lnTo>
                <a:lnTo>
                  <a:pt x="53" y="24"/>
                </a:lnTo>
                <a:lnTo>
                  <a:pt x="39" y="26"/>
                </a:lnTo>
                <a:lnTo>
                  <a:pt x="27" y="29"/>
                </a:lnTo>
                <a:lnTo>
                  <a:pt x="14" y="30"/>
                </a:lnTo>
                <a:lnTo>
                  <a:pt x="0" y="32"/>
                </a:lnTo>
                <a:lnTo>
                  <a:pt x="0" y="24"/>
                </a:lnTo>
                <a:lnTo>
                  <a:pt x="14" y="23"/>
                </a:lnTo>
                <a:lnTo>
                  <a:pt x="28" y="19"/>
                </a:lnTo>
                <a:lnTo>
                  <a:pt x="41" y="15"/>
                </a:lnTo>
                <a:lnTo>
                  <a:pt x="53" y="9"/>
                </a:lnTo>
                <a:lnTo>
                  <a:pt x="66" y="4"/>
                </a:lnTo>
                <a:lnTo>
                  <a:pt x="79" y="1"/>
                </a:lnTo>
                <a:lnTo>
                  <a:pt x="90" y="0"/>
                </a:lnTo>
                <a:lnTo>
                  <a:pt x="10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5" name="AutoShape 45">
            <a:extLst>
              <a:ext uri="{FF2B5EF4-FFF2-40B4-BE49-F238E27FC236}">
                <a16:creationId xmlns:a16="http://schemas.microsoft.com/office/drawing/2014/main" id="{C644FCFE-8B46-47C6-BAA2-A732F9F51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4583113"/>
            <a:ext cx="166688" cy="73025"/>
          </a:xfrm>
          <a:custGeom>
            <a:avLst/>
            <a:gdLst>
              <a:gd name="T0" fmla="*/ 2147483647 w 208"/>
              <a:gd name="T1" fmla="*/ 2147483647 h 92"/>
              <a:gd name="T2" fmla="*/ 2147483647 w 208"/>
              <a:gd name="T3" fmla="*/ 2147483647 h 92"/>
              <a:gd name="T4" fmla="*/ 2147483647 w 208"/>
              <a:gd name="T5" fmla="*/ 2147483647 h 92"/>
              <a:gd name="T6" fmla="*/ 2147483647 w 208"/>
              <a:gd name="T7" fmla="*/ 2147483647 h 92"/>
              <a:gd name="T8" fmla="*/ 2147483647 w 208"/>
              <a:gd name="T9" fmla="*/ 2147483647 h 92"/>
              <a:gd name="T10" fmla="*/ 2147483647 w 208"/>
              <a:gd name="T11" fmla="*/ 2147483647 h 92"/>
              <a:gd name="T12" fmla="*/ 2147483647 w 208"/>
              <a:gd name="T13" fmla="*/ 2147483647 h 92"/>
              <a:gd name="T14" fmla="*/ 2147483647 w 208"/>
              <a:gd name="T15" fmla="*/ 2147483647 h 92"/>
              <a:gd name="T16" fmla="*/ 2147483647 w 208"/>
              <a:gd name="T17" fmla="*/ 2147483647 h 92"/>
              <a:gd name="T18" fmla="*/ 2147483647 w 208"/>
              <a:gd name="T19" fmla="*/ 2147483647 h 92"/>
              <a:gd name="T20" fmla="*/ 2147483647 w 208"/>
              <a:gd name="T21" fmla="*/ 2147483647 h 92"/>
              <a:gd name="T22" fmla="*/ 2147483647 w 208"/>
              <a:gd name="T23" fmla="*/ 2147483647 h 92"/>
              <a:gd name="T24" fmla="*/ 2147483647 w 208"/>
              <a:gd name="T25" fmla="*/ 2147483647 h 92"/>
              <a:gd name="T26" fmla="*/ 2147483647 w 208"/>
              <a:gd name="T27" fmla="*/ 2147483647 h 92"/>
              <a:gd name="T28" fmla="*/ 2147483647 w 208"/>
              <a:gd name="T29" fmla="*/ 2147483647 h 92"/>
              <a:gd name="T30" fmla="*/ 2147483647 w 208"/>
              <a:gd name="T31" fmla="*/ 2147483647 h 92"/>
              <a:gd name="T32" fmla="*/ 2147483647 w 208"/>
              <a:gd name="T33" fmla="*/ 2147483647 h 92"/>
              <a:gd name="T34" fmla="*/ 2147483647 w 208"/>
              <a:gd name="T35" fmla="*/ 2147483647 h 92"/>
              <a:gd name="T36" fmla="*/ 2147483647 w 208"/>
              <a:gd name="T37" fmla="*/ 2147483647 h 92"/>
              <a:gd name="T38" fmla="*/ 2147483647 w 208"/>
              <a:gd name="T39" fmla="*/ 2147483647 h 92"/>
              <a:gd name="T40" fmla="*/ 2147483647 w 208"/>
              <a:gd name="T41" fmla="*/ 2147483647 h 92"/>
              <a:gd name="T42" fmla="*/ 0 w 208"/>
              <a:gd name="T43" fmla="*/ 0 h 92"/>
              <a:gd name="T44" fmla="*/ 2147483647 w 208"/>
              <a:gd name="T45" fmla="*/ 2147483647 h 92"/>
              <a:gd name="T46" fmla="*/ 2147483647 w 208"/>
              <a:gd name="T47" fmla="*/ 2147483647 h 92"/>
              <a:gd name="T48" fmla="*/ 2147483647 w 208"/>
              <a:gd name="T49" fmla="*/ 2147483647 h 92"/>
              <a:gd name="T50" fmla="*/ 2147483647 w 208"/>
              <a:gd name="T51" fmla="*/ 2147483647 h 92"/>
              <a:gd name="T52" fmla="*/ 2147483647 w 208"/>
              <a:gd name="T53" fmla="*/ 2147483647 h 92"/>
              <a:gd name="T54" fmla="*/ 2147483647 w 208"/>
              <a:gd name="T55" fmla="*/ 2147483647 h 92"/>
              <a:gd name="T56" fmla="*/ 2147483647 w 208"/>
              <a:gd name="T57" fmla="*/ 2147483647 h 92"/>
              <a:gd name="T58" fmla="*/ 2147483647 w 208"/>
              <a:gd name="T59" fmla="*/ 2147483647 h 92"/>
              <a:gd name="T60" fmla="*/ 2147483647 w 208"/>
              <a:gd name="T61" fmla="*/ 2147483647 h 92"/>
              <a:gd name="T62" fmla="*/ 2147483647 w 208"/>
              <a:gd name="T63" fmla="*/ 2147483647 h 92"/>
              <a:gd name="T64" fmla="*/ 2147483647 w 208"/>
              <a:gd name="T65" fmla="*/ 2147483647 h 92"/>
              <a:gd name="T66" fmla="*/ 2147483647 w 208"/>
              <a:gd name="T67" fmla="*/ 2147483647 h 92"/>
              <a:gd name="T68" fmla="*/ 2147483647 w 208"/>
              <a:gd name="T69" fmla="*/ 2147483647 h 92"/>
              <a:gd name="T70" fmla="*/ 2147483647 w 208"/>
              <a:gd name="T71" fmla="*/ 2147483647 h 92"/>
              <a:gd name="T72" fmla="*/ 2147483647 w 208"/>
              <a:gd name="T73" fmla="*/ 2147483647 h 92"/>
              <a:gd name="T74" fmla="*/ 2147483647 w 208"/>
              <a:gd name="T75" fmla="*/ 2147483647 h 92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8"/>
              <a:gd name="T115" fmla="*/ 0 h 92"/>
              <a:gd name="T116" fmla="*/ 208 w 208"/>
              <a:gd name="T117" fmla="*/ 92 h 92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8" h="92">
                <a:moveTo>
                  <a:pt x="196" y="72"/>
                </a:moveTo>
                <a:lnTo>
                  <a:pt x="199" y="77"/>
                </a:lnTo>
                <a:lnTo>
                  <a:pt x="204" y="81"/>
                </a:lnTo>
                <a:lnTo>
                  <a:pt x="207" y="86"/>
                </a:lnTo>
                <a:lnTo>
                  <a:pt x="208" y="92"/>
                </a:lnTo>
                <a:lnTo>
                  <a:pt x="197" y="86"/>
                </a:lnTo>
                <a:lnTo>
                  <a:pt x="184" y="80"/>
                </a:lnTo>
                <a:lnTo>
                  <a:pt x="171" y="76"/>
                </a:lnTo>
                <a:lnTo>
                  <a:pt x="159" y="71"/>
                </a:lnTo>
                <a:lnTo>
                  <a:pt x="146" y="66"/>
                </a:lnTo>
                <a:lnTo>
                  <a:pt x="132" y="62"/>
                </a:lnTo>
                <a:lnTo>
                  <a:pt x="120" y="58"/>
                </a:lnTo>
                <a:lnTo>
                  <a:pt x="107" y="54"/>
                </a:lnTo>
                <a:lnTo>
                  <a:pt x="93" y="50"/>
                </a:lnTo>
                <a:lnTo>
                  <a:pt x="80" y="46"/>
                </a:lnTo>
                <a:lnTo>
                  <a:pt x="68" y="41"/>
                </a:lnTo>
                <a:lnTo>
                  <a:pt x="55" y="37"/>
                </a:lnTo>
                <a:lnTo>
                  <a:pt x="42" y="32"/>
                </a:lnTo>
                <a:lnTo>
                  <a:pt x="30" y="26"/>
                </a:lnTo>
                <a:lnTo>
                  <a:pt x="18" y="19"/>
                </a:lnTo>
                <a:lnTo>
                  <a:pt x="7" y="12"/>
                </a:lnTo>
                <a:lnTo>
                  <a:pt x="0" y="0"/>
                </a:lnTo>
                <a:lnTo>
                  <a:pt x="14" y="1"/>
                </a:lnTo>
                <a:lnTo>
                  <a:pt x="26" y="4"/>
                </a:lnTo>
                <a:lnTo>
                  <a:pt x="39" y="7"/>
                </a:lnTo>
                <a:lnTo>
                  <a:pt x="52" y="11"/>
                </a:lnTo>
                <a:lnTo>
                  <a:pt x="64" y="15"/>
                </a:lnTo>
                <a:lnTo>
                  <a:pt x="76" y="19"/>
                </a:lnTo>
                <a:lnTo>
                  <a:pt x="89" y="25"/>
                </a:lnTo>
                <a:lnTo>
                  <a:pt x="100" y="30"/>
                </a:lnTo>
                <a:lnTo>
                  <a:pt x="113" y="35"/>
                </a:lnTo>
                <a:lnTo>
                  <a:pt x="124" y="41"/>
                </a:lnTo>
                <a:lnTo>
                  <a:pt x="136" y="47"/>
                </a:lnTo>
                <a:lnTo>
                  <a:pt x="147" y="53"/>
                </a:lnTo>
                <a:lnTo>
                  <a:pt x="160" y="57"/>
                </a:lnTo>
                <a:lnTo>
                  <a:pt x="171" y="63"/>
                </a:lnTo>
                <a:lnTo>
                  <a:pt x="183" y="68"/>
                </a:lnTo>
                <a:lnTo>
                  <a:pt x="196" y="7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6" name="AutoShape 46">
            <a:extLst>
              <a:ext uri="{FF2B5EF4-FFF2-40B4-BE49-F238E27FC236}">
                <a16:creationId xmlns:a16="http://schemas.microsoft.com/office/drawing/2014/main" id="{ACB82A28-D462-42B2-9FF9-41CD7897B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4591050"/>
            <a:ext cx="107950" cy="11113"/>
          </a:xfrm>
          <a:custGeom>
            <a:avLst/>
            <a:gdLst>
              <a:gd name="T0" fmla="*/ 2147483647 w 136"/>
              <a:gd name="T1" fmla="*/ 2147483647 h 15"/>
              <a:gd name="T2" fmla="*/ 2147483647 w 136"/>
              <a:gd name="T3" fmla="*/ 2147483647 h 15"/>
              <a:gd name="T4" fmla="*/ 2147483647 w 136"/>
              <a:gd name="T5" fmla="*/ 2147483647 h 15"/>
              <a:gd name="T6" fmla="*/ 2147483647 w 136"/>
              <a:gd name="T7" fmla="*/ 2147483647 h 15"/>
              <a:gd name="T8" fmla="*/ 2147483647 w 136"/>
              <a:gd name="T9" fmla="*/ 2147483647 h 15"/>
              <a:gd name="T10" fmla="*/ 0 w 136"/>
              <a:gd name="T11" fmla="*/ 2147483647 h 15"/>
              <a:gd name="T12" fmla="*/ 0 w 136"/>
              <a:gd name="T13" fmla="*/ 2147483647 h 15"/>
              <a:gd name="T14" fmla="*/ 2147483647 w 136"/>
              <a:gd name="T15" fmla="*/ 2147483647 h 15"/>
              <a:gd name="T16" fmla="*/ 2147483647 w 136"/>
              <a:gd name="T17" fmla="*/ 2147483647 h 15"/>
              <a:gd name="T18" fmla="*/ 2147483647 w 136"/>
              <a:gd name="T19" fmla="*/ 2147483647 h 15"/>
              <a:gd name="T20" fmla="*/ 2147483647 w 136"/>
              <a:gd name="T21" fmla="*/ 2147483647 h 15"/>
              <a:gd name="T22" fmla="*/ 2147483647 w 136"/>
              <a:gd name="T23" fmla="*/ 0 h 15"/>
              <a:gd name="T24" fmla="*/ 2147483647 w 136"/>
              <a:gd name="T25" fmla="*/ 0 h 15"/>
              <a:gd name="T26" fmla="*/ 2147483647 w 136"/>
              <a:gd name="T27" fmla="*/ 0 h 15"/>
              <a:gd name="T28" fmla="*/ 2147483647 w 136"/>
              <a:gd name="T29" fmla="*/ 2147483647 h 1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36"/>
              <a:gd name="T46" fmla="*/ 0 h 15"/>
              <a:gd name="T47" fmla="*/ 136 w 136"/>
              <a:gd name="T48" fmla="*/ 15 h 15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36" h="15">
                <a:moveTo>
                  <a:pt x="136" y="2"/>
                </a:moveTo>
                <a:lnTo>
                  <a:pt x="136" y="8"/>
                </a:lnTo>
                <a:lnTo>
                  <a:pt x="132" y="12"/>
                </a:lnTo>
                <a:lnTo>
                  <a:pt x="128" y="14"/>
                </a:lnTo>
                <a:lnTo>
                  <a:pt x="123" y="15"/>
                </a:lnTo>
                <a:lnTo>
                  <a:pt x="0" y="13"/>
                </a:lnTo>
                <a:lnTo>
                  <a:pt x="0" y="9"/>
                </a:lnTo>
                <a:lnTo>
                  <a:pt x="17" y="8"/>
                </a:lnTo>
                <a:lnTo>
                  <a:pt x="33" y="6"/>
                </a:lnTo>
                <a:lnTo>
                  <a:pt x="51" y="3"/>
                </a:lnTo>
                <a:lnTo>
                  <a:pt x="67" y="2"/>
                </a:lnTo>
                <a:lnTo>
                  <a:pt x="84" y="0"/>
                </a:lnTo>
                <a:lnTo>
                  <a:pt x="101" y="0"/>
                </a:lnTo>
                <a:lnTo>
                  <a:pt x="119" y="0"/>
                </a:lnTo>
                <a:lnTo>
                  <a:pt x="136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7" name="AutoShape 47">
            <a:extLst>
              <a:ext uri="{FF2B5EF4-FFF2-40B4-BE49-F238E27FC236}">
                <a16:creationId xmlns:a16="http://schemas.microsoft.com/office/drawing/2014/main" id="{84CC0046-462A-478A-A21F-8C4762F4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633913"/>
            <a:ext cx="133350" cy="19050"/>
          </a:xfrm>
          <a:custGeom>
            <a:avLst/>
            <a:gdLst>
              <a:gd name="T0" fmla="*/ 2147483647 w 169"/>
              <a:gd name="T1" fmla="*/ 2147483647 h 23"/>
              <a:gd name="T2" fmla="*/ 2147483647 w 169"/>
              <a:gd name="T3" fmla="*/ 2147483647 h 23"/>
              <a:gd name="T4" fmla="*/ 2147483647 w 169"/>
              <a:gd name="T5" fmla="*/ 2147483647 h 23"/>
              <a:gd name="T6" fmla="*/ 2147483647 w 169"/>
              <a:gd name="T7" fmla="*/ 2147483647 h 23"/>
              <a:gd name="T8" fmla="*/ 2147483647 w 169"/>
              <a:gd name="T9" fmla="*/ 2147483647 h 23"/>
              <a:gd name="T10" fmla="*/ 0 w 169"/>
              <a:gd name="T11" fmla="*/ 2147483647 h 23"/>
              <a:gd name="T12" fmla="*/ 0 w 169"/>
              <a:gd name="T13" fmla="*/ 2147483647 h 23"/>
              <a:gd name="T14" fmla="*/ 2147483647 w 169"/>
              <a:gd name="T15" fmla="*/ 2147483647 h 23"/>
              <a:gd name="T16" fmla="*/ 2147483647 w 169"/>
              <a:gd name="T17" fmla="*/ 2147483647 h 23"/>
              <a:gd name="T18" fmla="*/ 2147483647 w 169"/>
              <a:gd name="T19" fmla="*/ 2147483647 h 23"/>
              <a:gd name="T20" fmla="*/ 2147483647 w 169"/>
              <a:gd name="T21" fmla="*/ 2147483647 h 23"/>
              <a:gd name="T22" fmla="*/ 2147483647 w 169"/>
              <a:gd name="T23" fmla="*/ 2147483647 h 23"/>
              <a:gd name="T24" fmla="*/ 2147483647 w 169"/>
              <a:gd name="T25" fmla="*/ 2147483647 h 23"/>
              <a:gd name="T26" fmla="*/ 2147483647 w 169"/>
              <a:gd name="T27" fmla="*/ 2147483647 h 23"/>
              <a:gd name="T28" fmla="*/ 2147483647 w 169"/>
              <a:gd name="T29" fmla="*/ 0 h 23"/>
              <a:gd name="T30" fmla="*/ 2147483647 w 169"/>
              <a:gd name="T31" fmla="*/ 2147483647 h 2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69"/>
              <a:gd name="T49" fmla="*/ 0 h 23"/>
              <a:gd name="T50" fmla="*/ 169 w 169"/>
              <a:gd name="T51" fmla="*/ 23 h 2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69" h="23">
                <a:moveTo>
                  <a:pt x="169" y="6"/>
                </a:moveTo>
                <a:lnTo>
                  <a:pt x="167" y="15"/>
                </a:lnTo>
                <a:lnTo>
                  <a:pt x="159" y="17"/>
                </a:lnTo>
                <a:lnTo>
                  <a:pt x="150" y="19"/>
                </a:lnTo>
                <a:lnTo>
                  <a:pt x="141" y="23"/>
                </a:lnTo>
                <a:lnTo>
                  <a:pt x="0" y="21"/>
                </a:lnTo>
                <a:lnTo>
                  <a:pt x="0" y="17"/>
                </a:lnTo>
                <a:lnTo>
                  <a:pt x="20" y="14"/>
                </a:lnTo>
                <a:lnTo>
                  <a:pt x="40" y="12"/>
                </a:lnTo>
                <a:lnTo>
                  <a:pt x="61" y="9"/>
                </a:lnTo>
                <a:lnTo>
                  <a:pt x="82" y="8"/>
                </a:lnTo>
                <a:lnTo>
                  <a:pt x="103" y="6"/>
                </a:lnTo>
                <a:lnTo>
                  <a:pt x="123" y="5"/>
                </a:lnTo>
                <a:lnTo>
                  <a:pt x="144" y="2"/>
                </a:lnTo>
                <a:lnTo>
                  <a:pt x="164" y="0"/>
                </a:lnTo>
                <a:lnTo>
                  <a:pt x="169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8" name="AutoShape 48">
            <a:extLst>
              <a:ext uri="{FF2B5EF4-FFF2-40B4-BE49-F238E27FC236}">
                <a16:creationId xmlns:a16="http://schemas.microsoft.com/office/drawing/2014/main" id="{FBF22520-182E-41B6-9D1D-EA462AEE4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9950" y="4664075"/>
            <a:ext cx="212725" cy="106363"/>
          </a:xfrm>
          <a:custGeom>
            <a:avLst/>
            <a:gdLst>
              <a:gd name="T0" fmla="*/ 2147483647 w 269"/>
              <a:gd name="T1" fmla="*/ 0 h 135"/>
              <a:gd name="T2" fmla="*/ 2147483647 w 269"/>
              <a:gd name="T3" fmla="*/ 2147483647 h 135"/>
              <a:gd name="T4" fmla="*/ 2147483647 w 269"/>
              <a:gd name="T5" fmla="*/ 2147483647 h 135"/>
              <a:gd name="T6" fmla="*/ 2147483647 w 269"/>
              <a:gd name="T7" fmla="*/ 2147483647 h 135"/>
              <a:gd name="T8" fmla="*/ 2147483647 w 269"/>
              <a:gd name="T9" fmla="*/ 2147483647 h 135"/>
              <a:gd name="T10" fmla="*/ 2147483647 w 269"/>
              <a:gd name="T11" fmla="*/ 2147483647 h 135"/>
              <a:gd name="T12" fmla="*/ 2147483647 w 269"/>
              <a:gd name="T13" fmla="*/ 2147483647 h 135"/>
              <a:gd name="T14" fmla="*/ 2147483647 w 269"/>
              <a:gd name="T15" fmla="*/ 2147483647 h 135"/>
              <a:gd name="T16" fmla="*/ 2147483647 w 269"/>
              <a:gd name="T17" fmla="*/ 2147483647 h 135"/>
              <a:gd name="T18" fmla="*/ 2147483647 w 269"/>
              <a:gd name="T19" fmla="*/ 2147483647 h 135"/>
              <a:gd name="T20" fmla="*/ 2147483647 w 269"/>
              <a:gd name="T21" fmla="*/ 2147483647 h 135"/>
              <a:gd name="T22" fmla="*/ 2147483647 w 269"/>
              <a:gd name="T23" fmla="*/ 2147483647 h 135"/>
              <a:gd name="T24" fmla="*/ 2147483647 w 269"/>
              <a:gd name="T25" fmla="*/ 2147483647 h 135"/>
              <a:gd name="T26" fmla="*/ 2147483647 w 269"/>
              <a:gd name="T27" fmla="*/ 2147483647 h 135"/>
              <a:gd name="T28" fmla="*/ 2147483647 w 269"/>
              <a:gd name="T29" fmla="*/ 2147483647 h 135"/>
              <a:gd name="T30" fmla="*/ 2147483647 w 269"/>
              <a:gd name="T31" fmla="*/ 2147483647 h 135"/>
              <a:gd name="T32" fmla="*/ 0 w 269"/>
              <a:gd name="T33" fmla="*/ 2147483647 h 135"/>
              <a:gd name="T34" fmla="*/ 2147483647 w 269"/>
              <a:gd name="T35" fmla="*/ 2147483647 h 135"/>
              <a:gd name="T36" fmla="*/ 2147483647 w 269"/>
              <a:gd name="T37" fmla="*/ 2147483647 h 135"/>
              <a:gd name="T38" fmla="*/ 2147483647 w 269"/>
              <a:gd name="T39" fmla="*/ 2147483647 h 135"/>
              <a:gd name="T40" fmla="*/ 2147483647 w 269"/>
              <a:gd name="T41" fmla="*/ 2147483647 h 135"/>
              <a:gd name="T42" fmla="*/ 2147483647 w 269"/>
              <a:gd name="T43" fmla="*/ 2147483647 h 135"/>
              <a:gd name="T44" fmla="*/ 2147483647 w 269"/>
              <a:gd name="T45" fmla="*/ 2147483647 h 135"/>
              <a:gd name="T46" fmla="*/ 2147483647 w 269"/>
              <a:gd name="T47" fmla="*/ 2147483647 h 135"/>
              <a:gd name="T48" fmla="*/ 2147483647 w 269"/>
              <a:gd name="T49" fmla="*/ 2147483647 h 135"/>
              <a:gd name="T50" fmla="*/ 2147483647 w 269"/>
              <a:gd name="T51" fmla="*/ 2147483647 h 135"/>
              <a:gd name="T52" fmla="*/ 2147483647 w 269"/>
              <a:gd name="T53" fmla="*/ 2147483647 h 135"/>
              <a:gd name="T54" fmla="*/ 2147483647 w 269"/>
              <a:gd name="T55" fmla="*/ 2147483647 h 135"/>
              <a:gd name="T56" fmla="*/ 2147483647 w 269"/>
              <a:gd name="T57" fmla="*/ 2147483647 h 135"/>
              <a:gd name="T58" fmla="*/ 2147483647 w 269"/>
              <a:gd name="T59" fmla="*/ 2147483647 h 135"/>
              <a:gd name="T60" fmla="*/ 2147483647 w 269"/>
              <a:gd name="T61" fmla="*/ 2147483647 h 135"/>
              <a:gd name="T62" fmla="*/ 2147483647 w 269"/>
              <a:gd name="T63" fmla="*/ 2147483647 h 135"/>
              <a:gd name="T64" fmla="*/ 2147483647 w 269"/>
              <a:gd name="T65" fmla="*/ 2147483647 h 135"/>
              <a:gd name="T66" fmla="*/ 2147483647 w 269"/>
              <a:gd name="T67" fmla="*/ 2147483647 h 135"/>
              <a:gd name="T68" fmla="*/ 2147483647 w 269"/>
              <a:gd name="T69" fmla="*/ 2147483647 h 135"/>
              <a:gd name="T70" fmla="*/ 2147483647 w 269"/>
              <a:gd name="T71" fmla="*/ 2147483647 h 135"/>
              <a:gd name="T72" fmla="*/ 2147483647 w 269"/>
              <a:gd name="T73" fmla="*/ 2147483647 h 135"/>
              <a:gd name="T74" fmla="*/ 2147483647 w 269"/>
              <a:gd name="T75" fmla="*/ 0 h 135"/>
              <a:gd name="T76" fmla="*/ 2147483647 w 269"/>
              <a:gd name="T77" fmla="*/ 0 h 135"/>
              <a:gd name="T78" fmla="*/ 2147483647 w 269"/>
              <a:gd name="T79" fmla="*/ 0 h 135"/>
              <a:gd name="T80" fmla="*/ 2147483647 w 269"/>
              <a:gd name="T81" fmla="*/ 0 h 13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69"/>
              <a:gd name="T124" fmla="*/ 0 h 135"/>
              <a:gd name="T125" fmla="*/ 269 w 269"/>
              <a:gd name="T126" fmla="*/ 135 h 13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69" h="135">
                <a:moveTo>
                  <a:pt x="269" y="0"/>
                </a:moveTo>
                <a:lnTo>
                  <a:pt x="252" y="9"/>
                </a:lnTo>
                <a:lnTo>
                  <a:pt x="236" y="20"/>
                </a:lnTo>
                <a:lnTo>
                  <a:pt x="220" y="29"/>
                </a:lnTo>
                <a:lnTo>
                  <a:pt x="204" y="38"/>
                </a:lnTo>
                <a:lnTo>
                  <a:pt x="188" y="46"/>
                </a:lnTo>
                <a:lnTo>
                  <a:pt x="172" y="55"/>
                </a:lnTo>
                <a:lnTo>
                  <a:pt x="155" y="65"/>
                </a:lnTo>
                <a:lnTo>
                  <a:pt x="138" y="73"/>
                </a:lnTo>
                <a:lnTo>
                  <a:pt x="121" y="81"/>
                </a:lnTo>
                <a:lnTo>
                  <a:pt x="104" y="89"/>
                </a:lnTo>
                <a:lnTo>
                  <a:pt x="87" y="97"/>
                </a:lnTo>
                <a:lnTo>
                  <a:pt x="69" y="105"/>
                </a:lnTo>
                <a:lnTo>
                  <a:pt x="52" y="113"/>
                </a:lnTo>
                <a:lnTo>
                  <a:pt x="35" y="120"/>
                </a:lnTo>
                <a:lnTo>
                  <a:pt x="17" y="128"/>
                </a:lnTo>
                <a:lnTo>
                  <a:pt x="0" y="135"/>
                </a:lnTo>
                <a:lnTo>
                  <a:pt x="13" y="126"/>
                </a:lnTo>
                <a:lnTo>
                  <a:pt x="26" y="116"/>
                </a:lnTo>
                <a:lnTo>
                  <a:pt x="38" y="108"/>
                </a:lnTo>
                <a:lnTo>
                  <a:pt x="51" y="99"/>
                </a:lnTo>
                <a:lnTo>
                  <a:pt x="64" y="91"/>
                </a:lnTo>
                <a:lnTo>
                  <a:pt x="77" y="83"/>
                </a:lnTo>
                <a:lnTo>
                  <a:pt x="91" y="76"/>
                </a:lnTo>
                <a:lnTo>
                  <a:pt x="105" y="68"/>
                </a:lnTo>
                <a:lnTo>
                  <a:pt x="119" y="60"/>
                </a:lnTo>
                <a:lnTo>
                  <a:pt x="133" y="53"/>
                </a:lnTo>
                <a:lnTo>
                  <a:pt x="147" y="46"/>
                </a:lnTo>
                <a:lnTo>
                  <a:pt x="160" y="38"/>
                </a:lnTo>
                <a:lnTo>
                  <a:pt x="174" y="31"/>
                </a:lnTo>
                <a:lnTo>
                  <a:pt x="188" y="23"/>
                </a:lnTo>
                <a:lnTo>
                  <a:pt x="201" y="16"/>
                </a:lnTo>
                <a:lnTo>
                  <a:pt x="214" y="8"/>
                </a:lnTo>
                <a:lnTo>
                  <a:pt x="221" y="6"/>
                </a:lnTo>
                <a:lnTo>
                  <a:pt x="228" y="4"/>
                </a:lnTo>
                <a:lnTo>
                  <a:pt x="235" y="2"/>
                </a:lnTo>
                <a:lnTo>
                  <a:pt x="242" y="1"/>
                </a:lnTo>
                <a:lnTo>
                  <a:pt x="249" y="0"/>
                </a:lnTo>
                <a:lnTo>
                  <a:pt x="256" y="0"/>
                </a:lnTo>
                <a:lnTo>
                  <a:pt x="263" y="0"/>
                </a:lnTo>
                <a:lnTo>
                  <a:pt x="2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499" name="AutoShape 49">
            <a:extLst>
              <a:ext uri="{FF2B5EF4-FFF2-40B4-BE49-F238E27FC236}">
                <a16:creationId xmlns:a16="http://schemas.microsoft.com/office/drawing/2014/main" id="{D06A4B52-88AF-4D60-B7E2-0157B33F1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588" y="4675188"/>
            <a:ext cx="79375" cy="38100"/>
          </a:xfrm>
          <a:custGeom>
            <a:avLst/>
            <a:gdLst>
              <a:gd name="T0" fmla="*/ 2147483647 w 100"/>
              <a:gd name="T1" fmla="*/ 2147483647 h 48"/>
              <a:gd name="T2" fmla="*/ 2147483647 w 100"/>
              <a:gd name="T3" fmla="*/ 2147483647 h 48"/>
              <a:gd name="T4" fmla="*/ 2147483647 w 100"/>
              <a:gd name="T5" fmla="*/ 2147483647 h 48"/>
              <a:gd name="T6" fmla="*/ 2147483647 w 100"/>
              <a:gd name="T7" fmla="*/ 2147483647 h 48"/>
              <a:gd name="T8" fmla="*/ 2147483647 w 100"/>
              <a:gd name="T9" fmla="*/ 2147483647 h 48"/>
              <a:gd name="T10" fmla="*/ 2147483647 w 100"/>
              <a:gd name="T11" fmla="*/ 2147483647 h 48"/>
              <a:gd name="T12" fmla="*/ 2147483647 w 100"/>
              <a:gd name="T13" fmla="*/ 2147483647 h 48"/>
              <a:gd name="T14" fmla="*/ 2147483647 w 100"/>
              <a:gd name="T15" fmla="*/ 2147483647 h 48"/>
              <a:gd name="T16" fmla="*/ 2147483647 w 100"/>
              <a:gd name="T17" fmla="*/ 2147483647 h 48"/>
              <a:gd name="T18" fmla="*/ 0 w 100"/>
              <a:gd name="T19" fmla="*/ 2147483647 h 48"/>
              <a:gd name="T20" fmla="*/ 2147483647 w 100"/>
              <a:gd name="T21" fmla="*/ 0 h 48"/>
              <a:gd name="T22" fmla="*/ 2147483647 w 100"/>
              <a:gd name="T23" fmla="*/ 2147483647 h 48"/>
              <a:gd name="T24" fmla="*/ 2147483647 w 100"/>
              <a:gd name="T25" fmla="*/ 2147483647 h 48"/>
              <a:gd name="T26" fmla="*/ 2147483647 w 100"/>
              <a:gd name="T27" fmla="*/ 2147483647 h 48"/>
              <a:gd name="T28" fmla="*/ 2147483647 w 100"/>
              <a:gd name="T29" fmla="*/ 2147483647 h 48"/>
              <a:gd name="T30" fmla="*/ 2147483647 w 100"/>
              <a:gd name="T31" fmla="*/ 2147483647 h 48"/>
              <a:gd name="T32" fmla="*/ 2147483647 w 100"/>
              <a:gd name="T33" fmla="*/ 2147483647 h 48"/>
              <a:gd name="T34" fmla="*/ 2147483647 w 100"/>
              <a:gd name="T35" fmla="*/ 2147483647 h 4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0"/>
              <a:gd name="T55" fmla="*/ 0 h 48"/>
              <a:gd name="T56" fmla="*/ 100 w 100"/>
              <a:gd name="T57" fmla="*/ 48 h 4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0" h="48">
                <a:moveTo>
                  <a:pt x="100" y="44"/>
                </a:moveTo>
                <a:lnTo>
                  <a:pt x="95" y="48"/>
                </a:lnTo>
                <a:lnTo>
                  <a:pt x="83" y="44"/>
                </a:lnTo>
                <a:lnTo>
                  <a:pt x="70" y="39"/>
                </a:lnTo>
                <a:lnTo>
                  <a:pt x="59" y="35"/>
                </a:lnTo>
                <a:lnTo>
                  <a:pt x="46" y="29"/>
                </a:lnTo>
                <a:lnTo>
                  <a:pt x="34" y="23"/>
                </a:lnTo>
                <a:lnTo>
                  <a:pt x="23" y="17"/>
                </a:lnTo>
                <a:lnTo>
                  <a:pt x="11" y="10"/>
                </a:lnTo>
                <a:lnTo>
                  <a:pt x="0" y="3"/>
                </a:lnTo>
                <a:lnTo>
                  <a:pt x="14" y="0"/>
                </a:lnTo>
                <a:lnTo>
                  <a:pt x="27" y="1"/>
                </a:lnTo>
                <a:lnTo>
                  <a:pt x="40" y="6"/>
                </a:lnTo>
                <a:lnTo>
                  <a:pt x="52" y="13"/>
                </a:lnTo>
                <a:lnTo>
                  <a:pt x="64" y="21"/>
                </a:lnTo>
                <a:lnTo>
                  <a:pt x="76" y="30"/>
                </a:lnTo>
                <a:lnTo>
                  <a:pt x="87" y="38"/>
                </a:lnTo>
                <a:lnTo>
                  <a:pt x="100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0" name="AutoShape 50">
            <a:extLst>
              <a:ext uri="{FF2B5EF4-FFF2-40B4-BE49-F238E27FC236}">
                <a16:creationId xmlns:a16="http://schemas.microsoft.com/office/drawing/2014/main" id="{8737AABF-4B74-4E1A-949D-1A2E99A06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5613" y="4686300"/>
            <a:ext cx="158750" cy="14288"/>
          </a:xfrm>
          <a:custGeom>
            <a:avLst/>
            <a:gdLst>
              <a:gd name="T0" fmla="*/ 2147483647 w 199"/>
              <a:gd name="T1" fmla="*/ 0 h 17"/>
              <a:gd name="T2" fmla="*/ 2147483647 w 199"/>
              <a:gd name="T3" fmla="*/ 2147483647 h 17"/>
              <a:gd name="T4" fmla="*/ 2147483647 w 199"/>
              <a:gd name="T5" fmla="*/ 2147483647 h 17"/>
              <a:gd name="T6" fmla="*/ 2147483647 w 199"/>
              <a:gd name="T7" fmla="*/ 2147483647 h 17"/>
              <a:gd name="T8" fmla="*/ 2147483647 w 199"/>
              <a:gd name="T9" fmla="*/ 2147483647 h 17"/>
              <a:gd name="T10" fmla="*/ 2147483647 w 199"/>
              <a:gd name="T11" fmla="*/ 2147483647 h 17"/>
              <a:gd name="T12" fmla="*/ 2147483647 w 199"/>
              <a:gd name="T13" fmla="*/ 2147483647 h 17"/>
              <a:gd name="T14" fmla="*/ 2147483647 w 199"/>
              <a:gd name="T15" fmla="*/ 2147483647 h 17"/>
              <a:gd name="T16" fmla="*/ 2147483647 w 199"/>
              <a:gd name="T17" fmla="*/ 2147483647 h 17"/>
              <a:gd name="T18" fmla="*/ 2147483647 w 199"/>
              <a:gd name="T19" fmla="*/ 2147483647 h 17"/>
              <a:gd name="T20" fmla="*/ 2147483647 w 199"/>
              <a:gd name="T21" fmla="*/ 2147483647 h 17"/>
              <a:gd name="T22" fmla="*/ 2147483647 w 199"/>
              <a:gd name="T23" fmla="*/ 2147483647 h 17"/>
              <a:gd name="T24" fmla="*/ 0 w 199"/>
              <a:gd name="T25" fmla="*/ 2147483647 h 17"/>
              <a:gd name="T26" fmla="*/ 2147483647 w 199"/>
              <a:gd name="T27" fmla="*/ 2147483647 h 17"/>
              <a:gd name="T28" fmla="*/ 2147483647 w 199"/>
              <a:gd name="T29" fmla="*/ 2147483647 h 17"/>
              <a:gd name="T30" fmla="*/ 2147483647 w 199"/>
              <a:gd name="T31" fmla="*/ 2147483647 h 17"/>
              <a:gd name="T32" fmla="*/ 2147483647 w 199"/>
              <a:gd name="T33" fmla="*/ 2147483647 h 17"/>
              <a:gd name="T34" fmla="*/ 2147483647 w 199"/>
              <a:gd name="T35" fmla="*/ 2147483647 h 17"/>
              <a:gd name="T36" fmla="*/ 2147483647 w 199"/>
              <a:gd name="T37" fmla="*/ 2147483647 h 17"/>
              <a:gd name="T38" fmla="*/ 2147483647 w 199"/>
              <a:gd name="T39" fmla="*/ 2147483647 h 17"/>
              <a:gd name="T40" fmla="*/ 2147483647 w 199"/>
              <a:gd name="T41" fmla="*/ 2147483647 h 17"/>
              <a:gd name="T42" fmla="*/ 2147483647 w 199"/>
              <a:gd name="T43" fmla="*/ 2147483647 h 17"/>
              <a:gd name="T44" fmla="*/ 2147483647 w 199"/>
              <a:gd name="T45" fmla="*/ 2147483647 h 17"/>
              <a:gd name="T46" fmla="*/ 2147483647 w 199"/>
              <a:gd name="T47" fmla="*/ 2147483647 h 17"/>
              <a:gd name="T48" fmla="*/ 2147483647 w 199"/>
              <a:gd name="T49" fmla="*/ 2147483647 h 17"/>
              <a:gd name="T50" fmla="*/ 2147483647 w 199"/>
              <a:gd name="T51" fmla="*/ 2147483647 h 17"/>
              <a:gd name="T52" fmla="*/ 2147483647 w 199"/>
              <a:gd name="T53" fmla="*/ 0 h 17"/>
              <a:gd name="T54" fmla="*/ 2147483647 w 199"/>
              <a:gd name="T55" fmla="*/ 0 h 17"/>
              <a:gd name="T56" fmla="*/ 2147483647 w 199"/>
              <a:gd name="T57" fmla="*/ 0 h 1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99"/>
              <a:gd name="T88" fmla="*/ 0 h 17"/>
              <a:gd name="T89" fmla="*/ 199 w 199"/>
              <a:gd name="T90" fmla="*/ 17 h 1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99" h="17">
                <a:moveTo>
                  <a:pt x="199" y="0"/>
                </a:moveTo>
                <a:lnTo>
                  <a:pt x="198" y="9"/>
                </a:lnTo>
                <a:lnTo>
                  <a:pt x="191" y="12"/>
                </a:lnTo>
                <a:lnTo>
                  <a:pt x="182" y="15"/>
                </a:lnTo>
                <a:lnTo>
                  <a:pt x="173" y="17"/>
                </a:lnTo>
                <a:lnTo>
                  <a:pt x="150" y="15"/>
                </a:lnTo>
                <a:lnTo>
                  <a:pt x="129" y="14"/>
                </a:lnTo>
                <a:lnTo>
                  <a:pt x="107" y="15"/>
                </a:lnTo>
                <a:lnTo>
                  <a:pt x="85" y="16"/>
                </a:lnTo>
                <a:lnTo>
                  <a:pt x="64" y="17"/>
                </a:lnTo>
                <a:lnTo>
                  <a:pt x="43" y="17"/>
                </a:lnTo>
                <a:lnTo>
                  <a:pt x="21" y="15"/>
                </a:lnTo>
                <a:lnTo>
                  <a:pt x="0" y="9"/>
                </a:lnTo>
                <a:lnTo>
                  <a:pt x="11" y="9"/>
                </a:lnTo>
                <a:lnTo>
                  <a:pt x="24" y="9"/>
                </a:lnTo>
                <a:lnTo>
                  <a:pt x="36" y="9"/>
                </a:lnTo>
                <a:lnTo>
                  <a:pt x="48" y="8"/>
                </a:lnTo>
                <a:lnTo>
                  <a:pt x="61" y="8"/>
                </a:lnTo>
                <a:lnTo>
                  <a:pt x="73" y="7"/>
                </a:lnTo>
                <a:lnTo>
                  <a:pt x="86" y="6"/>
                </a:lnTo>
                <a:lnTo>
                  <a:pt x="99" y="4"/>
                </a:lnTo>
                <a:lnTo>
                  <a:pt x="111" y="4"/>
                </a:lnTo>
                <a:lnTo>
                  <a:pt x="124" y="3"/>
                </a:lnTo>
                <a:lnTo>
                  <a:pt x="137" y="2"/>
                </a:lnTo>
                <a:lnTo>
                  <a:pt x="149" y="1"/>
                </a:lnTo>
                <a:lnTo>
                  <a:pt x="162" y="1"/>
                </a:lnTo>
                <a:lnTo>
                  <a:pt x="175" y="0"/>
                </a:lnTo>
                <a:lnTo>
                  <a:pt x="186" y="0"/>
                </a:lnTo>
                <a:lnTo>
                  <a:pt x="19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1" name="AutoShape 51">
            <a:extLst>
              <a:ext uri="{FF2B5EF4-FFF2-40B4-BE49-F238E27FC236}">
                <a16:creationId xmlns:a16="http://schemas.microsoft.com/office/drawing/2014/main" id="{2216B0C1-0D26-4B6E-8C93-9FB2A1B82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7463" y="4691063"/>
            <a:ext cx="42862" cy="12700"/>
          </a:xfrm>
          <a:custGeom>
            <a:avLst/>
            <a:gdLst>
              <a:gd name="T0" fmla="*/ 2147483647 w 54"/>
              <a:gd name="T1" fmla="*/ 2147483647 h 15"/>
              <a:gd name="T2" fmla="*/ 2147483647 w 54"/>
              <a:gd name="T3" fmla="*/ 2147483647 h 15"/>
              <a:gd name="T4" fmla="*/ 2147483647 w 54"/>
              <a:gd name="T5" fmla="*/ 2147483647 h 15"/>
              <a:gd name="T6" fmla="*/ 2147483647 w 54"/>
              <a:gd name="T7" fmla="*/ 2147483647 h 15"/>
              <a:gd name="T8" fmla="*/ 2147483647 w 54"/>
              <a:gd name="T9" fmla="*/ 2147483647 h 15"/>
              <a:gd name="T10" fmla="*/ 2147483647 w 54"/>
              <a:gd name="T11" fmla="*/ 2147483647 h 15"/>
              <a:gd name="T12" fmla="*/ 2147483647 w 54"/>
              <a:gd name="T13" fmla="*/ 2147483647 h 15"/>
              <a:gd name="T14" fmla="*/ 2147483647 w 54"/>
              <a:gd name="T15" fmla="*/ 2147483647 h 15"/>
              <a:gd name="T16" fmla="*/ 0 w 54"/>
              <a:gd name="T17" fmla="*/ 0 h 15"/>
              <a:gd name="T18" fmla="*/ 2147483647 w 54"/>
              <a:gd name="T19" fmla="*/ 2147483647 h 15"/>
              <a:gd name="T20" fmla="*/ 2147483647 w 54"/>
              <a:gd name="T21" fmla="*/ 2147483647 h 15"/>
              <a:gd name="T22" fmla="*/ 2147483647 w 54"/>
              <a:gd name="T23" fmla="*/ 2147483647 h 15"/>
              <a:gd name="T24" fmla="*/ 2147483647 w 54"/>
              <a:gd name="T25" fmla="*/ 2147483647 h 15"/>
              <a:gd name="T26" fmla="*/ 2147483647 w 54"/>
              <a:gd name="T27" fmla="*/ 2147483647 h 15"/>
              <a:gd name="T28" fmla="*/ 2147483647 w 54"/>
              <a:gd name="T29" fmla="*/ 2147483647 h 15"/>
              <a:gd name="T30" fmla="*/ 2147483647 w 54"/>
              <a:gd name="T31" fmla="*/ 2147483647 h 15"/>
              <a:gd name="T32" fmla="*/ 2147483647 w 5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5"/>
              <a:gd name="T53" fmla="*/ 54 w 5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5">
                <a:moveTo>
                  <a:pt x="54" y="15"/>
                </a:moveTo>
                <a:lnTo>
                  <a:pt x="47" y="15"/>
                </a:lnTo>
                <a:lnTo>
                  <a:pt x="40" y="15"/>
                </a:lnTo>
                <a:lnTo>
                  <a:pt x="32" y="15"/>
                </a:lnTo>
                <a:lnTo>
                  <a:pt x="24" y="14"/>
                </a:lnTo>
                <a:lnTo>
                  <a:pt x="16" y="12"/>
                </a:lnTo>
                <a:lnTo>
                  <a:pt x="9" y="10"/>
                </a:lnTo>
                <a:lnTo>
                  <a:pt x="3" y="5"/>
                </a:lnTo>
                <a:lnTo>
                  <a:pt x="0" y="0"/>
                </a:lnTo>
                <a:lnTo>
                  <a:pt x="7" y="2"/>
                </a:lnTo>
                <a:lnTo>
                  <a:pt x="14" y="4"/>
                </a:lnTo>
                <a:lnTo>
                  <a:pt x="20" y="5"/>
                </a:lnTo>
                <a:lnTo>
                  <a:pt x="28" y="5"/>
                </a:lnTo>
                <a:lnTo>
                  <a:pt x="35" y="7"/>
                </a:lnTo>
                <a:lnTo>
                  <a:pt x="42" y="8"/>
                </a:lnTo>
                <a:lnTo>
                  <a:pt x="48" y="11"/>
                </a:lnTo>
                <a:lnTo>
                  <a:pt x="54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2" name="AutoShape 52">
            <a:extLst>
              <a:ext uri="{FF2B5EF4-FFF2-40B4-BE49-F238E27FC236}">
                <a16:creationId xmlns:a16="http://schemas.microsoft.com/office/drawing/2014/main" id="{47B84952-0E25-4770-A46F-0EF480CB1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25988"/>
            <a:ext cx="174625" cy="17462"/>
          </a:xfrm>
          <a:custGeom>
            <a:avLst/>
            <a:gdLst>
              <a:gd name="T0" fmla="*/ 2147483647 w 220"/>
              <a:gd name="T1" fmla="*/ 2147483647 h 23"/>
              <a:gd name="T2" fmla="*/ 2147483647 w 220"/>
              <a:gd name="T3" fmla="*/ 2147483647 h 23"/>
              <a:gd name="T4" fmla="*/ 2147483647 w 220"/>
              <a:gd name="T5" fmla="*/ 2147483647 h 23"/>
              <a:gd name="T6" fmla="*/ 2147483647 w 220"/>
              <a:gd name="T7" fmla="*/ 2147483647 h 23"/>
              <a:gd name="T8" fmla="*/ 2147483647 w 220"/>
              <a:gd name="T9" fmla="*/ 2147483647 h 23"/>
              <a:gd name="T10" fmla="*/ 2147483647 w 220"/>
              <a:gd name="T11" fmla="*/ 2147483647 h 23"/>
              <a:gd name="T12" fmla="*/ 2147483647 w 220"/>
              <a:gd name="T13" fmla="*/ 2147483647 h 23"/>
              <a:gd name="T14" fmla="*/ 2147483647 w 220"/>
              <a:gd name="T15" fmla="*/ 2147483647 h 23"/>
              <a:gd name="T16" fmla="*/ 2147483647 w 220"/>
              <a:gd name="T17" fmla="*/ 2147483647 h 23"/>
              <a:gd name="T18" fmla="*/ 2147483647 w 220"/>
              <a:gd name="T19" fmla="*/ 2147483647 h 23"/>
              <a:gd name="T20" fmla="*/ 2147483647 w 220"/>
              <a:gd name="T21" fmla="*/ 2147483647 h 23"/>
              <a:gd name="T22" fmla="*/ 2147483647 w 220"/>
              <a:gd name="T23" fmla="*/ 2147483647 h 23"/>
              <a:gd name="T24" fmla="*/ 2147483647 w 220"/>
              <a:gd name="T25" fmla="*/ 2147483647 h 23"/>
              <a:gd name="T26" fmla="*/ 2147483647 w 220"/>
              <a:gd name="T27" fmla="*/ 2147483647 h 23"/>
              <a:gd name="T28" fmla="*/ 2147483647 w 220"/>
              <a:gd name="T29" fmla="*/ 2147483647 h 23"/>
              <a:gd name="T30" fmla="*/ 2147483647 w 220"/>
              <a:gd name="T31" fmla="*/ 2147483647 h 23"/>
              <a:gd name="T32" fmla="*/ 2147483647 w 220"/>
              <a:gd name="T33" fmla="*/ 2147483647 h 23"/>
              <a:gd name="T34" fmla="*/ 2147483647 w 220"/>
              <a:gd name="T35" fmla="*/ 2147483647 h 23"/>
              <a:gd name="T36" fmla="*/ 2147483647 w 220"/>
              <a:gd name="T37" fmla="*/ 2147483647 h 23"/>
              <a:gd name="T38" fmla="*/ 2147483647 w 220"/>
              <a:gd name="T39" fmla="*/ 2147483647 h 23"/>
              <a:gd name="T40" fmla="*/ 0 w 220"/>
              <a:gd name="T41" fmla="*/ 2147483647 h 23"/>
              <a:gd name="T42" fmla="*/ 2147483647 w 220"/>
              <a:gd name="T43" fmla="*/ 2147483647 h 23"/>
              <a:gd name="T44" fmla="*/ 2147483647 w 220"/>
              <a:gd name="T45" fmla="*/ 2147483647 h 23"/>
              <a:gd name="T46" fmla="*/ 2147483647 w 220"/>
              <a:gd name="T47" fmla="*/ 2147483647 h 23"/>
              <a:gd name="T48" fmla="*/ 2147483647 w 220"/>
              <a:gd name="T49" fmla="*/ 2147483647 h 23"/>
              <a:gd name="T50" fmla="*/ 2147483647 w 220"/>
              <a:gd name="T51" fmla="*/ 2147483647 h 23"/>
              <a:gd name="T52" fmla="*/ 2147483647 w 220"/>
              <a:gd name="T53" fmla="*/ 2147483647 h 23"/>
              <a:gd name="T54" fmla="*/ 2147483647 w 220"/>
              <a:gd name="T55" fmla="*/ 2147483647 h 23"/>
              <a:gd name="T56" fmla="*/ 2147483647 w 220"/>
              <a:gd name="T57" fmla="*/ 2147483647 h 23"/>
              <a:gd name="T58" fmla="*/ 2147483647 w 220"/>
              <a:gd name="T59" fmla="*/ 2147483647 h 23"/>
              <a:gd name="T60" fmla="*/ 2147483647 w 220"/>
              <a:gd name="T61" fmla="*/ 2147483647 h 23"/>
              <a:gd name="T62" fmla="*/ 2147483647 w 220"/>
              <a:gd name="T63" fmla="*/ 2147483647 h 23"/>
              <a:gd name="T64" fmla="*/ 2147483647 w 220"/>
              <a:gd name="T65" fmla="*/ 2147483647 h 23"/>
              <a:gd name="T66" fmla="*/ 2147483647 w 220"/>
              <a:gd name="T67" fmla="*/ 2147483647 h 23"/>
              <a:gd name="T68" fmla="*/ 2147483647 w 220"/>
              <a:gd name="T69" fmla="*/ 2147483647 h 23"/>
              <a:gd name="T70" fmla="*/ 2147483647 w 220"/>
              <a:gd name="T71" fmla="*/ 2147483647 h 23"/>
              <a:gd name="T72" fmla="*/ 2147483647 w 220"/>
              <a:gd name="T73" fmla="*/ 0 h 23"/>
              <a:gd name="T74" fmla="*/ 2147483647 w 220"/>
              <a:gd name="T75" fmla="*/ 2147483647 h 23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0"/>
              <a:gd name="T115" fmla="*/ 0 h 23"/>
              <a:gd name="T116" fmla="*/ 220 w 220"/>
              <a:gd name="T117" fmla="*/ 23 h 23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0" h="23">
                <a:moveTo>
                  <a:pt x="218" y="6"/>
                </a:moveTo>
                <a:lnTo>
                  <a:pt x="220" y="11"/>
                </a:lnTo>
                <a:lnTo>
                  <a:pt x="217" y="15"/>
                </a:lnTo>
                <a:lnTo>
                  <a:pt x="214" y="19"/>
                </a:lnTo>
                <a:lnTo>
                  <a:pt x="209" y="20"/>
                </a:lnTo>
                <a:lnTo>
                  <a:pt x="197" y="21"/>
                </a:lnTo>
                <a:lnTo>
                  <a:pt x="183" y="22"/>
                </a:lnTo>
                <a:lnTo>
                  <a:pt x="170" y="22"/>
                </a:lnTo>
                <a:lnTo>
                  <a:pt x="156" y="23"/>
                </a:lnTo>
                <a:lnTo>
                  <a:pt x="144" y="23"/>
                </a:lnTo>
                <a:lnTo>
                  <a:pt x="130" y="23"/>
                </a:lnTo>
                <a:lnTo>
                  <a:pt x="117" y="22"/>
                </a:lnTo>
                <a:lnTo>
                  <a:pt x="103" y="22"/>
                </a:lnTo>
                <a:lnTo>
                  <a:pt x="91" y="22"/>
                </a:lnTo>
                <a:lnTo>
                  <a:pt x="77" y="21"/>
                </a:lnTo>
                <a:lnTo>
                  <a:pt x="64" y="21"/>
                </a:lnTo>
                <a:lnTo>
                  <a:pt x="50" y="20"/>
                </a:lnTo>
                <a:lnTo>
                  <a:pt x="38" y="20"/>
                </a:lnTo>
                <a:lnTo>
                  <a:pt x="25" y="20"/>
                </a:lnTo>
                <a:lnTo>
                  <a:pt x="12" y="19"/>
                </a:lnTo>
                <a:lnTo>
                  <a:pt x="0" y="19"/>
                </a:lnTo>
                <a:lnTo>
                  <a:pt x="13" y="18"/>
                </a:lnTo>
                <a:lnTo>
                  <a:pt x="27" y="15"/>
                </a:lnTo>
                <a:lnTo>
                  <a:pt x="41" y="14"/>
                </a:lnTo>
                <a:lnTo>
                  <a:pt x="54" y="14"/>
                </a:lnTo>
                <a:lnTo>
                  <a:pt x="68" y="13"/>
                </a:lnTo>
                <a:lnTo>
                  <a:pt x="80" y="13"/>
                </a:lnTo>
                <a:lnTo>
                  <a:pt x="94" y="13"/>
                </a:lnTo>
                <a:lnTo>
                  <a:pt x="108" y="12"/>
                </a:lnTo>
                <a:lnTo>
                  <a:pt x="121" y="12"/>
                </a:lnTo>
                <a:lnTo>
                  <a:pt x="134" y="11"/>
                </a:lnTo>
                <a:lnTo>
                  <a:pt x="147" y="11"/>
                </a:lnTo>
                <a:lnTo>
                  <a:pt x="161" y="10"/>
                </a:lnTo>
                <a:lnTo>
                  <a:pt x="174" y="7"/>
                </a:lnTo>
                <a:lnTo>
                  <a:pt x="187" y="6"/>
                </a:lnTo>
                <a:lnTo>
                  <a:pt x="201" y="4"/>
                </a:lnTo>
                <a:lnTo>
                  <a:pt x="215" y="0"/>
                </a:lnTo>
                <a:lnTo>
                  <a:pt x="218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3" name="AutoShape 53">
            <a:extLst>
              <a:ext uri="{FF2B5EF4-FFF2-40B4-BE49-F238E27FC236}">
                <a16:creationId xmlns:a16="http://schemas.microsoft.com/office/drawing/2014/main" id="{44CE2E45-3722-4A9B-A792-68A496C3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75" y="4743450"/>
            <a:ext cx="147638" cy="115888"/>
          </a:xfrm>
          <a:custGeom>
            <a:avLst/>
            <a:gdLst>
              <a:gd name="T0" fmla="*/ 2147483647 w 185"/>
              <a:gd name="T1" fmla="*/ 2147483647 h 147"/>
              <a:gd name="T2" fmla="*/ 2147483647 w 185"/>
              <a:gd name="T3" fmla="*/ 2147483647 h 147"/>
              <a:gd name="T4" fmla="*/ 2147483647 w 185"/>
              <a:gd name="T5" fmla="*/ 2147483647 h 147"/>
              <a:gd name="T6" fmla="*/ 2147483647 w 185"/>
              <a:gd name="T7" fmla="*/ 2147483647 h 147"/>
              <a:gd name="T8" fmla="*/ 2147483647 w 185"/>
              <a:gd name="T9" fmla="*/ 2147483647 h 147"/>
              <a:gd name="T10" fmla="*/ 2147483647 w 185"/>
              <a:gd name="T11" fmla="*/ 2147483647 h 147"/>
              <a:gd name="T12" fmla="*/ 2147483647 w 185"/>
              <a:gd name="T13" fmla="*/ 2147483647 h 147"/>
              <a:gd name="T14" fmla="*/ 2147483647 w 185"/>
              <a:gd name="T15" fmla="*/ 2147483647 h 147"/>
              <a:gd name="T16" fmla="*/ 2147483647 w 185"/>
              <a:gd name="T17" fmla="*/ 2147483647 h 147"/>
              <a:gd name="T18" fmla="*/ 2147483647 w 185"/>
              <a:gd name="T19" fmla="*/ 2147483647 h 147"/>
              <a:gd name="T20" fmla="*/ 2147483647 w 185"/>
              <a:gd name="T21" fmla="*/ 2147483647 h 147"/>
              <a:gd name="T22" fmla="*/ 2147483647 w 185"/>
              <a:gd name="T23" fmla="*/ 2147483647 h 147"/>
              <a:gd name="T24" fmla="*/ 2147483647 w 185"/>
              <a:gd name="T25" fmla="*/ 2147483647 h 147"/>
              <a:gd name="T26" fmla="*/ 2147483647 w 185"/>
              <a:gd name="T27" fmla="*/ 2147483647 h 147"/>
              <a:gd name="T28" fmla="*/ 2147483647 w 185"/>
              <a:gd name="T29" fmla="*/ 2147483647 h 147"/>
              <a:gd name="T30" fmla="*/ 2147483647 w 185"/>
              <a:gd name="T31" fmla="*/ 2147483647 h 147"/>
              <a:gd name="T32" fmla="*/ 0 w 185"/>
              <a:gd name="T33" fmla="*/ 2147483647 h 147"/>
              <a:gd name="T34" fmla="*/ 2147483647 w 185"/>
              <a:gd name="T35" fmla="*/ 0 h 147"/>
              <a:gd name="T36" fmla="*/ 2147483647 w 185"/>
              <a:gd name="T37" fmla="*/ 2147483647 h 147"/>
              <a:gd name="T38" fmla="*/ 2147483647 w 185"/>
              <a:gd name="T39" fmla="*/ 2147483647 h 147"/>
              <a:gd name="T40" fmla="*/ 2147483647 w 185"/>
              <a:gd name="T41" fmla="*/ 2147483647 h 147"/>
              <a:gd name="T42" fmla="*/ 2147483647 w 185"/>
              <a:gd name="T43" fmla="*/ 2147483647 h 147"/>
              <a:gd name="T44" fmla="*/ 2147483647 w 185"/>
              <a:gd name="T45" fmla="*/ 2147483647 h 147"/>
              <a:gd name="T46" fmla="*/ 2147483647 w 185"/>
              <a:gd name="T47" fmla="*/ 2147483647 h 147"/>
              <a:gd name="T48" fmla="*/ 2147483647 w 185"/>
              <a:gd name="T49" fmla="*/ 2147483647 h 147"/>
              <a:gd name="T50" fmla="*/ 2147483647 w 185"/>
              <a:gd name="T51" fmla="*/ 2147483647 h 147"/>
              <a:gd name="T52" fmla="*/ 2147483647 w 185"/>
              <a:gd name="T53" fmla="*/ 2147483647 h 147"/>
              <a:gd name="T54" fmla="*/ 2147483647 w 185"/>
              <a:gd name="T55" fmla="*/ 2147483647 h 147"/>
              <a:gd name="T56" fmla="*/ 2147483647 w 185"/>
              <a:gd name="T57" fmla="*/ 2147483647 h 14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85"/>
              <a:gd name="T88" fmla="*/ 0 h 147"/>
              <a:gd name="T89" fmla="*/ 185 w 185"/>
              <a:gd name="T90" fmla="*/ 147 h 14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85" h="147">
                <a:moveTo>
                  <a:pt x="185" y="147"/>
                </a:moveTo>
                <a:lnTo>
                  <a:pt x="172" y="140"/>
                </a:lnTo>
                <a:lnTo>
                  <a:pt x="160" y="133"/>
                </a:lnTo>
                <a:lnTo>
                  <a:pt x="147" y="126"/>
                </a:lnTo>
                <a:lnTo>
                  <a:pt x="134" y="118"/>
                </a:lnTo>
                <a:lnTo>
                  <a:pt x="123" y="110"/>
                </a:lnTo>
                <a:lnTo>
                  <a:pt x="110" y="102"/>
                </a:lnTo>
                <a:lnTo>
                  <a:pt x="97" y="94"/>
                </a:lnTo>
                <a:lnTo>
                  <a:pt x="86" y="84"/>
                </a:lnTo>
                <a:lnTo>
                  <a:pt x="74" y="75"/>
                </a:lnTo>
                <a:lnTo>
                  <a:pt x="63" y="66"/>
                </a:lnTo>
                <a:lnTo>
                  <a:pt x="51" y="57"/>
                </a:lnTo>
                <a:lnTo>
                  <a:pt x="40" y="46"/>
                </a:lnTo>
                <a:lnTo>
                  <a:pt x="29" y="36"/>
                </a:lnTo>
                <a:lnTo>
                  <a:pt x="19" y="26"/>
                </a:lnTo>
                <a:lnTo>
                  <a:pt x="9" y="14"/>
                </a:lnTo>
                <a:lnTo>
                  <a:pt x="0" y="3"/>
                </a:lnTo>
                <a:lnTo>
                  <a:pt x="6" y="0"/>
                </a:lnTo>
                <a:lnTo>
                  <a:pt x="13" y="2"/>
                </a:lnTo>
                <a:lnTo>
                  <a:pt x="20" y="5"/>
                </a:lnTo>
                <a:lnTo>
                  <a:pt x="27" y="7"/>
                </a:lnTo>
                <a:lnTo>
                  <a:pt x="50" y="20"/>
                </a:lnTo>
                <a:lnTo>
                  <a:pt x="72" y="35"/>
                </a:lnTo>
                <a:lnTo>
                  <a:pt x="93" y="51"/>
                </a:lnTo>
                <a:lnTo>
                  <a:pt x="112" y="69"/>
                </a:lnTo>
                <a:lnTo>
                  <a:pt x="131" y="88"/>
                </a:lnTo>
                <a:lnTo>
                  <a:pt x="149" y="107"/>
                </a:lnTo>
                <a:lnTo>
                  <a:pt x="168" y="127"/>
                </a:lnTo>
                <a:lnTo>
                  <a:pt x="185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4" name="AutoShape 54">
            <a:extLst>
              <a:ext uri="{FF2B5EF4-FFF2-40B4-BE49-F238E27FC236}">
                <a16:creationId xmlns:a16="http://schemas.microsoft.com/office/drawing/2014/main" id="{5A8AFC5E-79D9-46C8-85B6-CF4DD9C715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3975" y="4746625"/>
            <a:ext cx="69850" cy="19050"/>
          </a:xfrm>
          <a:custGeom>
            <a:avLst/>
            <a:gdLst>
              <a:gd name="T0" fmla="*/ 2147483647 w 87"/>
              <a:gd name="T1" fmla="*/ 2147483647 h 23"/>
              <a:gd name="T2" fmla="*/ 2147483647 w 87"/>
              <a:gd name="T3" fmla="*/ 2147483647 h 23"/>
              <a:gd name="T4" fmla="*/ 2147483647 w 87"/>
              <a:gd name="T5" fmla="*/ 2147483647 h 23"/>
              <a:gd name="T6" fmla="*/ 2147483647 w 87"/>
              <a:gd name="T7" fmla="*/ 2147483647 h 23"/>
              <a:gd name="T8" fmla="*/ 2147483647 w 87"/>
              <a:gd name="T9" fmla="*/ 2147483647 h 23"/>
              <a:gd name="T10" fmla="*/ 2147483647 w 87"/>
              <a:gd name="T11" fmla="*/ 2147483647 h 23"/>
              <a:gd name="T12" fmla="*/ 2147483647 w 87"/>
              <a:gd name="T13" fmla="*/ 2147483647 h 23"/>
              <a:gd name="T14" fmla="*/ 2147483647 w 87"/>
              <a:gd name="T15" fmla="*/ 2147483647 h 23"/>
              <a:gd name="T16" fmla="*/ 0 w 87"/>
              <a:gd name="T17" fmla="*/ 0 h 23"/>
              <a:gd name="T18" fmla="*/ 2147483647 w 87"/>
              <a:gd name="T19" fmla="*/ 0 h 23"/>
              <a:gd name="T20" fmla="*/ 2147483647 w 87"/>
              <a:gd name="T21" fmla="*/ 2147483647 h 23"/>
              <a:gd name="T22" fmla="*/ 2147483647 w 87"/>
              <a:gd name="T23" fmla="*/ 2147483647 h 23"/>
              <a:gd name="T24" fmla="*/ 2147483647 w 87"/>
              <a:gd name="T25" fmla="*/ 2147483647 h 23"/>
              <a:gd name="T26" fmla="*/ 2147483647 w 87"/>
              <a:gd name="T27" fmla="*/ 2147483647 h 23"/>
              <a:gd name="T28" fmla="*/ 2147483647 w 87"/>
              <a:gd name="T29" fmla="*/ 2147483647 h 23"/>
              <a:gd name="T30" fmla="*/ 2147483647 w 87"/>
              <a:gd name="T31" fmla="*/ 2147483647 h 23"/>
              <a:gd name="T32" fmla="*/ 2147483647 w 87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23"/>
              <a:gd name="T53" fmla="*/ 87 w 87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23">
                <a:moveTo>
                  <a:pt x="87" y="23"/>
                </a:moveTo>
                <a:lnTo>
                  <a:pt x="76" y="23"/>
                </a:lnTo>
                <a:lnTo>
                  <a:pt x="63" y="23"/>
                </a:lnTo>
                <a:lnTo>
                  <a:pt x="51" y="22"/>
                </a:lnTo>
                <a:lnTo>
                  <a:pt x="40" y="20"/>
                </a:lnTo>
                <a:lnTo>
                  <a:pt x="28" y="16"/>
                </a:lnTo>
                <a:lnTo>
                  <a:pt x="18" y="11"/>
                </a:lnTo>
                <a:lnTo>
                  <a:pt x="9" y="7"/>
                </a:lnTo>
                <a:lnTo>
                  <a:pt x="0" y="0"/>
                </a:lnTo>
                <a:lnTo>
                  <a:pt x="12" y="0"/>
                </a:lnTo>
                <a:lnTo>
                  <a:pt x="23" y="1"/>
                </a:lnTo>
                <a:lnTo>
                  <a:pt x="34" y="3"/>
                </a:lnTo>
                <a:lnTo>
                  <a:pt x="45" y="7"/>
                </a:lnTo>
                <a:lnTo>
                  <a:pt x="55" y="10"/>
                </a:lnTo>
                <a:lnTo>
                  <a:pt x="65" y="15"/>
                </a:lnTo>
                <a:lnTo>
                  <a:pt x="76" y="20"/>
                </a:lnTo>
                <a:lnTo>
                  <a:pt x="87" y="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5" name="AutoShape 55">
            <a:extLst>
              <a:ext uri="{FF2B5EF4-FFF2-40B4-BE49-F238E27FC236}">
                <a16:creationId xmlns:a16="http://schemas.microsoft.com/office/drawing/2014/main" id="{AD5DA39E-2C29-45DE-A265-908B41B66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2513" y="4759325"/>
            <a:ext cx="77787" cy="66675"/>
          </a:xfrm>
          <a:custGeom>
            <a:avLst/>
            <a:gdLst>
              <a:gd name="T0" fmla="*/ 2147483647 w 98"/>
              <a:gd name="T1" fmla="*/ 2147483647 h 84"/>
              <a:gd name="T2" fmla="*/ 2147483647 w 98"/>
              <a:gd name="T3" fmla="*/ 2147483647 h 84"/>
              <a:gd name="T4" fmla="*/ 2147483647 w 98"/>
              <a:gd name="T5" fmla="*/ 2147483647 h 84"/>
              <a:gd name="T6" fmla="*/ 2147483647 w 98"/>
              <a:gd name="T7" fmla="*/ 2147483647 h 84"/>
              <a:gd name="T8" fmla="*/ 2147483647 w 98"/>
              <a:gd name="T9" fmla="*/ 2147483647 h 84"/>
              <a:gd name="T10" fmla="*/ 2147483647 w 98"/>
              <a:gd name="T11" fmla="*/ 2147483647 h 84"/>
              <a:gd name="T12" fmla="*/ 2147483647 w 98"/>
              <a:gd name="T13" fmla="*/ 2147483647 h 84"/>
              <a:gd name="T14" fmla="*/ 2147483647 w 98"/>
              <a:gd name="T15" fmla="*/ 2147483647 h 84"/>
              <a:gd name="T16" fmla="*/ 0 w 98"/>
              <a:gd name="T17" fmla="*/ 2147483647 h 84"/>
              <a:gd name="T18" fmla="*/ 0 w 98"/>
              <a:gd name="T19" fmla="*/ 2147483647 h 84"/>
              <a:gd name="T20" fmla="*/ 2147483647 w 98"/>
              <a:gd name="T21" fmla="*/ 2147483647 h 84"/>
              <a:gd name="T22" fmla="*/ 2147483647 w 98"/>
              <a:gd name="T23" fmla="*/ 2147483647 h 84"/>
              <a:gd name="T24" fmla="*/ 2147483647 w 98"/>
              <a:gd name="T25" fmla="*/ 2147483647 h 84"/>
              <a:gd name="T26" fmla="*/ 2147483647 w 98"/>
              <a:gd name="T27" fmla="*/ 2147483647 h 84"/>
              <a:gd name="T28" fmla="*/ 2147483647 w 98"/>
              <a:gd name="T29" fmla="*/ 2147483647 h 84"/>
              <a:gd name="T30" fmla="*/ 2147483647 w 98"/>
              <a:gd name="T31" fmla="*/ 2147483647 h 84"/>
              <a:gd name="T32" fmla="*/ 2147483647 w 98"/>
              <a:gd name="T33" fmla="*/ 2147483647 h 84"/>
              <a:gd name="T34" fmla="*/ 2147483647 w 98"/>
              <a:gd name="T35" fmla="*/ 0 h 84"/>
              <a:gd name="T36" fmla="*/ 2147483647 w 98"/>
              <a:gd name="T37" fmla="*/ 0 h 84"/>
              <a:gd name="T38" fmla="*/ 2147483647 w 98"/>
              <a:gd name="T39" fmla="*/ 2147483647 h 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8"/>
              <a:gd name="T61" fmla="*/ 0 h 84"/>
              <a:gd name="T62" fmla="*/ 98 w 98"/>
              <a:gd name="T63" fmla="*/ 84 h 8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8" h="84">
                <a:moveTo>
                  <a:pt x="95" y="17"/>
                </a:moveTo>
                <a:lnTo>
                  <a:pt x="83" y="28"/>
                </a:lnTo>
                <a:lnTo>
                  <a:pt x="73" y="37"/>
                </a:lnTo>
                <a:lnTo>
                  <a:pt x="62" y="46"/>
                </a:lnTo>
                <a:lnTo>
                  <a:pt x="50" y="54"/>
                </a:lnTo>
                <a:lnTo>
                  <a:pt x="37" y="62"/>
                </a:lnTo>
                <a:lnTo>
                  <a:pt x="26" y="70"/>
                </a:lnTo>
                <a:lnTo>
                  <a:pt x="13" y="77"/>
                </a:lnTo>
                <a:lnTo>
                  <a:pt x="0" y="84"/>
                </a:lnTo>
                <a:lnTo>
                  <a:pt x="0" y="77"/>
                </a:lnTo>
                <a:lnTo>
                  <a:pt x="13" y="69"/>
                </a:lnTo>
                <a:lnTo>
                  <a:pt x="25" y="60"/>
                </a:lnTo>
                <a:lnTo>
                  <a:pt x="35" y="51"/>
                </a:lnTo>
                <a:lnTo>
                  <a:pt x="45" y="40"/>
                </a:lnTo>
                <a:lnTo>
                  <a:pt x="56" y="30"/>
                </a:lnTo>
                <a:lnTo>
                  <a:pt x="66" y="20"/>
                </a:lnTo>
                <a:lnTo>
                  <a:pt x="76" y="9"/>
                </a:lnTo>
                <a:lnTo>
                  <a:pt x="88" y="0"/>
                </a:lnTo>
                <a:lnTo>
                  <a:pt x="98" y="0"/>
                </a:lnTo>
                <a:lnTo>
                  <a:pt x="95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6" name="AutoShape 56">
            <a:extLst>
              <a:ext uri="{FF2B5EF4-FFF2-40B4-BE49-F238E27FC236}">
                <a16:creationId xmlns:a16="http://schemas.microsoft.com/office/drawing/2014/main" id="{7A8FE1AC-FE6C-424A-9091-989C6DB43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0" y="4765675"/>
            <a:ext cx="198438" cy="20638"/>
          </a:xfrm>
          <a:custGeom>
            <a:avLst/>
            <a:gdLst>
              <a:gd name="T0" fmla="*/ 2147483647 w 250"/>
              <a:gd name="T1" fmla="*/ 2147483647 h 26"/>
              <a:gd name="T2" fmla="*/ 2147483647 w 250"/>
              <a:gd name="T3" fmla="*/ 2147483647 h 26"/>
              <a:gd name="T4" fmla="*/ 2147483647 w 250"/>
              <a:gd name="T5" fmla="*/ 2147483647 h 26"/>
              <a:gd name="T6" fmla="*/ 2147483647 w 250"/>
              <a:gd name="T7" fmla="*/ 2147483647 h 26"/>
              <a:gd name="T8" fmla="*/ 2147483647 w 250"/>
              <a:gd name="T9" fmla="*/ 2147483647 h 26"/>
              <a:gd name="T10" fmla="*/ 2147483647 w 250"/>
              <a:gd name="T11" fmla="*/ 2147483647 h 26"/>
              <a:gd name="T12" fmla="*/ 2147483647 w 250"/>
              <a:gd name="T13" fmla="*/ 2147483647 h 26"/>
              <a:gd name="T14" fmla="*/ 2147483647 w 250"/>
              <a:gd name="T15" fmla="*/ 2147483647 h 26"/>
              <a:gd name="T16" fmla="*/ 2147483647 w 250"/>
              <a:gd name="T17" fmla="*/ 2147483647 h 26"/>
              <a:gd name="T18" fmla="*/ 2147483647 w 250"/>
              <a:gd name="T19" fmla="*/ 2147483647 h 26"/>
              <a:gd name="T20" fmla="*/ 2147483647 w 250"/>
              <a:gd name="T21" fmla="*/ 2147483647 h 26"/>
              <a:gd name="T22" fmla="*/ 2147483647 w 250"/>
              <a:gd name="T23" fmla="*/ 2147483647 h 26"/>
              <a:gd name="T24" fmla="*/ 2147483647 w 250"/>
              <a:gd name="T25" fmla="*/ 2147483647 h 26"/>
              <a:gd name="T26" fmla="*/ 2147483647 w 250"/>
              <a:gd name="T27" fmla="*/ 2147483647 h 26"/>
              <a:gd name="T28" fmla="*/ 2147483647 w 250"/>
              <a:gd name="T29" fmla="*/ 2147483647 h 26"/>
              <a:gd name="T30" fmla="*/ 2147483647 w 250"/>
              <a:gd name="T31" fmla="*/ 2147483647 h 26"/>
              <a:gd name="T32" fmla="*/ 0 w 250"/>
              <a:gd name="T33" fmla="*/ 2147483647 h 26"/>
              <a:gd name="T34" fmla="*/ 2147483647 w 250"/>
              <a:gd name="T35" fmla="*/ 2147483647 h 26"/>
              <a:gd name="T36" fmla="*/ 2147483647 w 250"/>
              <a:gd name="T37" fmla="*/ 2147483647 h 26"/>
              <a:gd name="T38" fmla="*/ 2147483647 w 250"/>
              <a:gd name="T39" fmla="*/ 2147483647 h 26"/>
              <a:gd name="T40" fmla="*/ 2147483647 w 250"/>
              <a:gd name="T41" fmla="*/ 2147483647 h 26"/>
              <a:gd name="T42" fmla="*/ 2147483647 w 250"/>
              <a:gd name="T43" fmla="*/ 2147483647 h 26"/>
              <a:gd name="T44" fmla="*/ 2147483647 w 250"/>
              <a:gd name="T45" fmla="*/ 2147483647 h 26"/>
              <a:gd name="T46" fmla="*/ 2147483647 w 250"/>
              <a:gd name="T47" fmla="*/ 2147483647 h 26"/>
              <a:gd name="T48" fmla="*/ 2147483647 w 250"/>
              <a:gd name="T49" fmla="*/ 2147483647 h 26"/>
              <a:gd name="T50" fmla="*/ 2147483647 w 250"/>
              <a:gd name="T51" fmla="*/ 2147483647 h 26"/>
              <a:gd name="T52" fmla="*/ 2147483647 w 250"/>
              <a:gd name="T53" fmla="*/ 2147483647 h 26"/>
              <a:gd name="T54" fmla="*/ 2147483647 w 250"/>
              <a:gd name="T55" fmla="*/ 2147483647 h 26"/>
              <a:gd name="T56" fmla="*/ 2147483647 w 250"/>
              <a:gd name="T57" fmla="*/ 2147483647 h 26"/>
              <a:gd name="T58" fmla="*/ 2147483647 w 250"/>
              <a:gd name="T59" fmla="*/ 2147483647 h 26"/>
              <a:gd name="T60" fmla="*/ 2147483647 w 250"/>
              <a:gd name="T61" fmla="*/ 2147483647 h 26"/>
              <a:gd name="T62" fmla="*/ 2147483647 w 250"/>
              <a:gd name="T63" fmla="*/ 2147483647 h 26"/>
              <a:gd name="T64" fmla="*/ 2147483647 w 250"/>
              <a:gd name="T65" fmla="*/ 2147483647 h 26"/>
              <a:gd name="T66" fmla="*/ 2147483647 w 250"/>
              <a:gd name="T67" fmla="*/ 0 h 26"/>
              <a:gd name="T68" fmla="*/ 2147483647 w 250"/>
              <a:gd name="T69" fmla="*/ 2147483647 h 2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50"/>
              <a:gd name="T106" fmla="*/ 0 h 26"/>
              <a:gd name="T107" fmla="*/ 250 w 250"/>
              <a:gd name="T108" fmla="*/ 26 h 2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50" h="26">
                <a:moveTo>
                  <a:pt x="250" y="14"/>
                </a:moveTo>
                <a:lnTo>
                  <a:pt x="234" y="16"/>
                </a:lnTo>
                <a:lnTo>
                  <a:pt x="217" y="18"/>
                </a:lnTo>
                <a:lnTo>
                  <a:pt x="202" y="21"/>
                </a:lnTo>
                <a:lnTo>
                  <a:pt x="186" y="22"/>
                </a:lnTo>
                <a:lnTo>
                  <a:pt x="171" y="24"/>
                </a:lnTo>
                <a:lnTo>
                  <a:pt x="155" y="25"/>
                </a:lnTo>
                <a:lnTo>
                  <a:pt x="140" y="25"/>
                </a:lnTo>
                <a:lnTo>
                  <a:pt x="125" y="26"/>
                </a:lnTo>
                <a:lnTo>
                  <a:pt x="109" y="26"/>
                </a:lnTo>
                <a:lnTo>
                  <a:pt x="94" y="26"/>
                </a:lnTo>
                <a:lnTo>
                  <a:pt x="78" y="25"/>
                </a:lnTo>
                <a:lnTo>
                  <a:pt x="63" y="25"/>
                </a:lnTo>
                <a:lnTo>
                  <a:pt x="47" y="24"/>
                </a:lnTo>
                <a:lnTo>
                  <a:pt x="32" y="22"/>
                </a:lnTo>
                <a:lnTo>
                  <a:pt x="16" y="20"/>
                </a:lnTo>
                <a:lnTo>
                  <a:pt x="0" y="17"/>
                </a:lnTo>
                <a:lnTo>
                  <a:pt x="5" y="12"/>
                </a:lnTo>
                <a:lnTo>
                  <a:pt x="22" y="12"/>
                </a:lnTo>
                <a:lnTo>
                  <a:pt x="37" y="13"/>
                </a:lnTo>
                <a:lnTo>
                  <a:pt x="53" y="13"/>
                </a:lnTo>
                <a:lnTo>
                  <a:pt x="68" y="13"/>
                </a:lnTo>
                <a:lnTo>
                  <a:pt x="83" y="12"/>
                </a:lnTo>
                <a:lnTo>
                  <a:pt x="98" y="12"/>
                </a:lnTo>
                <a:lnTo>
                  <a:pt x="113" y="10"/>
                </a:lnTo>
                <a:lnTo>
                  <a:pt x="128" y="9"/>
                </a:lnTo>
                <a:lnTo>
                  <a:pt x="143" y="9"/>
                </a:lnTo>
                <a:lnTo>
                  <a:pt x="159" y="8"/>
                </a:lnTo>
                <a:lnTo>
                  <a:pt x="174" y="7"/>
                </a:lnTo>
                <a:lnTo>
                  <a:pt x="189" y="6"/>
                </a:lnTo>
                <a:lnTo>
                  <a:pt x="204" y="3"/>
                </a:lnTo>
                <a:lnTo>
                  <a:pt x="219" y="2"/>
                </a:lnTo>
                <a:lnTo>
                  <a:pt x="235" y="1"/>
                </a:lnTo>
                <a:lnTo>
                  <a:pt x="250" y="0"/>
                </a:lnTo>
                <a:lnTo>
                  <a:pt x="250" y="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7" name="AutoShape 57">
            <a:extLst>
              <a:ext uri="{FF2B5EF4-FFF2-40B4-BE49-F238E27FC236}">
                <a16:creationId xmlns:a16="http://schemas.microsoft.com/office/drawing/2014/main" id="{1F9927EA-5430-47C3-AD7B-454A05012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1150" y="4775200"/>
            <a:ext cx="15875" cy="1588"/>
          </a:xfrm>
          <a:custGeom>
            <a:avLst/>
            <a:gdLst>
              <a:gd name="T0" fmla="*/ 0 w 20"/>
              <a:gd name="T1" fmla="*/ 2147483647 h 2"/>
              <a:gd name="T2" fmla="*/ 0 w 20"/>
              <a:gd name="T3" fmla="*/ 0 h 2"/>
              <a:gd name="T4" fmla="*/ 2147483647 w 20"/>
              <a:gd name="T5" fmla="*/ 2147483647 h 2"/>
              <a:gd name="T6" fmla="*/ 0 w 20"/>
              <a:gd name="T7" fmla="*/ 2147483647 h 2"/>
              <a:gd name="T8" fmla="*/ 0 60000 65536"/>
              <a:gd name="T9" fmla="*/ 0 60000 65536"/>
              <a:gd name="T10" fmla="*/ 0 60000 65536"/>
              <a:gd name="T11" fmla="*/ 0 60000 65536"/>
              <a:gd name="T12" fmla="*/ 0 w 20"/>
              <a:gd name="T13" fmla="*/ 0 h 2"/>
              <a:gd name="T14" fmla="*/ 20 w 20"/>
              <a:gd name="T15" fmla="*/ 2 h 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" h="2">
                <a:moveTo>
                  <a:pt x="0" y="2"/>
                </a:moveTo>
                <a:lnTo>
                  <a:pt x="0" y="0"/>
                </a:lnTo>
                <a:lnTo>
                  <a:pt x="2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8" name="AutoShape 58">
            <a:extLst>
              <a:ext uri="{FF2B5EF4-FFF2-40B4-BE49-F238E27FC236}">
                <a16:creationId xmlns:a16="http://schemas.microsoft.com/office/drawing/2014/main" id="{0DAD9D82-4F53-4DB7-A9F4-55558D21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8900" y="4794250"/>
            <a:ext cx="88900" cy="20638"/>
          </a:xfrm>
          <a:custGeom>
            <a:avLst/>
            <a:gdLst>
              <a:gd name="T0" fmla="*/ 2147483647 w 111"/>
              <a:gd name="T1" fmla="*/ 2147483647 h 25"/>
              <a:gd name="T2" fmla="*/ 2147483647 w 111"/>
              <a:gd name="T3" fmla="*/ 2147483647 h 25"/>
              <a:gd name="T4" fmla="*/ 2147483647 w 111"/>
              <a:gd name="T5" fmla="*/ 2147483647 h 25"/>
              <a:gd name="T6" fmla="*/ 2147483647 w 111"/>
              <a:gd name="T7" fmla="*/ 2147483647 h 25"/>
              <a:gd name="T8" fmla="*/ 2147483647 w 111"/>
              <a:gd name="T9" fmla="*/ 2147483647 h 25"/>
              <a:gd name="T10" fmla="*/ 2147483647 w 111"/>
              <a:gd name="T11" fmla="*/ 2147483647 h 25"/>
              <a:gd name="T12" fmla="*/ 2147483647 w 111"/>
              <a:gd name="T13" fmla="*/ 2147483647 h 25"/>
              <a:gd name="T14" fmla="*/ 2147483647 w 111"/>
              <a:gd name="T15" fmla="*/ 2147483647 h 25"/>
              <a:gd name="T16" fmla="*/ 2147483647 w 111"/>
              <a:gd name="T17" fmla="*/ 2147483647 h 25"/>
              <a:gd name="T18" fmla="*/ 0 w 111"/>
              <a:gd name="T19" fmla="*/ 2147483647 h 25"/>
              <a:gd name="T20" fmla="*/ 2147483647 w 111"/>
              <a:gd name="T21" fmla="*/ 0 h 25"/>
              <a:gd name="T22" fmla="*/ 2147483647 w 111"/>
              <a:gd name="T23" fmla="*/ 2147483647 h 25"/>
              <a:gd name="T24" fmla="*/ 2147483647 w 111"/>
              <a:gd name="T25" fmla="*/ 2147483647 h 25"/>
              <a:gd name="T26" fmla="*/ 2147483647 w 111"/>
              <a:gd name="T27" fmla="*/ 2147483647 h 25"/>
              <a:gd name="T28" fmla="*/ 2147483647 w 111"/>
              <a:gd name="T29" fmla="*/ 2147483647 h 25"/>
              <a:gd name="T30" fmla="*/ 2147483647 w 111"/>
              <a:gd name="T31" fmla="*/ 2147483647 h 25"/>
              <a:gd name="T32" fmla="*/ 2147483647 w 111"/>
              <a:gd name="T33" fmla="*/ 2147483647 h 25"/>
              <a:gd name="T34" fmla="*/ 2147483647 w 111"/>
              <a:gd name="T35" fmla="*/ 2147483647 h 25"/>
              <a:gd name="T36" fmla="*/ 2147483647 w 111"/>
              <a:gd name="T37" fmla="*/ 2147483647 h 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1"/>
              <a:gd name="T58" fmla="*/ 0 h 25"/>
              <a:gd name="T59" fmla="*/ 111 w 111"/>
              <a:gd name="T60" fmla="*/ 25 h 25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1" h="25">
                <a:moveTo>
                  <a:pt x="111" y="19"/>
                </a:moveTo>
                <a:lnTo>
                  <a:pt x="111" y="25"/>
                </a:lnTo>
                <a:lnTo>
                  <a:pt x="97" y="24"/>
                </a:lnTo>
                <a:lnTo>
                  <a:pt x="82" y="23"/>
                </a:lnTo>
                <a:lnTo>
                  <a:pt x="68" y="23"/>
                </a:lnTo>
                <a:lnTo>
                  <a:pt x="54" y="22"/>
                </a:lnTo>
                <a:lnTo>
                  <a:pt x="40" y="19"/>
                </a:lnTo>
                <a:lnTo>
                  <a:pt x="26" y="17"/>
                </a:lnTo>
                <a:lnTo>
                  <a:pt x="12" y="13"/>
                </a:lnTo>
                <a:lnTo>
                  <a:pt x="0" y="6"/>
                </a:lnTo>
                <a:lnTo>
                  <a:pt x="1" y="0"/>
                </a:lnTo>
                <a:lnTo>
                  <a:pt x="15" y="2"/>
                </a:lnTo>
                <a:lnTo>
                  <a:pt x="28" y="4"/>
                </a:lnTo>
                <a:lnTo>
                  <a:pt x="42" y="7"/>
                </a:lnTo>
                <a:lnTo>
                  <a:pt x="56" y="9"/>
                </a:lnTo>
                <a:lnTo>
                  <a:pt x="70" y="11"/>
                </a:lnTo>
                <a:lnTo>
                  <a:pt x="84" y="14"/>
                </a:lnTo>
                <a:lnTo>
                  <a:pt x="97" y="16"/>
                </a:lnTo>
                <a:lnTo>
                  <a:pt x="111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09" name="AutoShape 59">
            <a:extLst>
              <a:ext uri="{FF2B5EF4-FFF2-40B4-BE49-F238E27FC236}">
                <a16:creationId xmlns:a16="http://schemas.microsoft.com/office/drawing/2014/main" id="{759692A2-5B4E-4FE5-B281-F65490532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8288" y="4811713"/>
            <a:ext cx="206375" cy="14287"/>
          </a:xfrm>
          <a:custGeom>
            <a:avLst/>
            <a:gdLst>
              <a:gd name="T0" fmla="*/ 2147483647 w 261"/>
              <a:gd name="T1" fmla="*/ 2147483647 h 18"/>
              <a:gd name="T2" fmla="*/ 2147483647 w 261"/>
              <a:gd name="T3" fmla="*/ 2147483647 h 18"/>
              <a:gd name="T4" fmla="*/ 2147483647 w 261"/>
              <a:gd name="T5" fmla="*/ 2147483647 h 18"/>
              <a:gd name="T6" fmla="*/ 2147483647 w 261"/>
              <a:gd name="T7" fmla="*/ 2147483647 h 18"/>
              <a:gd name="T8" fmla="*/ 2147483647 w 261"/>
              <a:gd name="T9" fmla="*/ 2147483647 h 18"/>
              <a:gd name="T10" fmla="*/ 2147483647 w 261"/>
              <a:gd name="T11" fmla="*/ 2147483647 h 18"/>
              <a:gd name="T12" fmla="*/ 2147483647 w 261"/>
              <a:gd name="T13" fmla="*/ 2147483647 h 18"/>
              <a:gd name="T14" fmla="*/ 2147483647 w 261"/>
              <a:gd name="T15" fmla="*/ 2147483647 h 18"/>
              <a:gd name="T16" fmla="*/ 2147483647 w 261"/>
              <a:gd name="T17" fmla="*/ 2147483647 h 18"/>
              <a:gd name="T18" fmla="*/ 2147483647 w 261"/>
              <a:gd name="T19" fmla="*/ 2147483647 h 18"/>
              <a:gd name="T20" fmla="*/ 2147483647 w 261"/>
              <a:gd name="T21" fmla="*/ 2147483647 h 18"/>
              <a:gd name="T22" fmla="*/ 2147483647 w 261"/>
              <a:gd name="T23" fmla="*/ 2147483647 h 18"/>
              <a:gd name="T24" fmla="*/ 2147483647 w 261"/>
              <a:gd name="T25" fmla="*/ 2147483647 h 18"/>
              <a:gd name="T26" fmla="*/ 2147483647 w 261"/>
              <a:gd name="T27" fmla="*/ 2147483647 h 18"/>
              <a:gd name="T28" fmla="*/ 2147483647 w 261"/>
              <a:gd name="T29" fmla="*/ 2147483647 h 18"/>
              <a:gd name="T30" fmla="*/ 2147483647 w 261"/>
              <a:gd name="T31" fmla="*/ 2147483647 h 18"/>
              <a:gd name="T32" fmla="*/ 2147483647 w 261"/>
              <a:gd name="T33" fmla="*/ 2147483647 h 18"/>
              <a:gd name="T34" fmla="*/ 2147483647 w 261"/>
              <a:gd name="T35" fmla="*/ 2147483647 h 18"/>
              <a:gd name="T36" fmla="*/ 2147483647 w 261"/>
              <a:gd name="T37" fmla="*/ 2147483647 h 18"/>
              <a:gd name="T38" fmla="*/ 2147483647 w 261"/>
              <a:gd name="T39" fmla="*/ 2147483647 h 18"/>
              <a:gd name="T40" fmla="*/ 0 w 261"/>
              <a:gd name="T41" fmla="*/ 2147483647 h 18"/>
              <a:gd name="T42" fmla="*/ 2147483647 w 261"/>
              <a:gd name="T43" fmla="*/ 2147483647 h 18"/>
              <a:gd name="T44" fmla="*/ 2147483647 w 261"/>
              <a:gd name="T45" fmla="*/ 2147483647 h 18"/>
              <a:gd name="T46" fmla="*/ 2147483647 w 261"/>
              <a:gd name="T47" fmla="*/ 2147483647 h 18"/>
              <a:gd name="T48" fmla="*/ 2147483647 w 261"/>
              <a:gd name="T49" fmla="*/ 2147483647 h 18"/>
              <a:gd name="T50" fmla="*/ 2147483647 w 261"/>
              <a:gd name="T51" fmla="*/ 2147483647 h 18"/>
              <a:gd name="T52" fmla="*/ 2147483647 w 261"/>
              <a:gd name="T53" fmla="*/ 2147483647 h 18"/>
              <a:gd name="T54" fmla="*/ 2147483647 w 261"/>
              <a:gd name="T55" fmla="*/ 2147483647 h 18"/>
              <a:gd name="T56" fmla="*/ 2147483647 w 261"/>
              <a:gd name="T57" fmla="*/ 2147483647 h 18"/>
              <a:gd name="T58" fmla="*/ 2147483647 w 261"/>
              <a:gd name="T59" fmla="*/ 0 h 18"/>
              <a:gd name="T60" fmla="*/ 2147483647 w 261"/>
              <a:gd name="T61" fmla="*/ 0 h 18"/>
              <a:gd name="T62" fmla="*/ 2147483647 w 261"/>
              <a:gd name="T63" fmla="*/ 0 h 18"/>
              <a:gd name="T64" fmla="*/ 2147483647 w 261"/>
              <a:gd name="T65" fmla="*/ 0 h 18"/>
              <a:gd name="T66" fmla="*/ 2147483647 w 261"/>
              <a:gd name="T67" fmla="*/ 0 h 18"/>
              <a:gd name="T68" fmla="*/ 2147483647 w 261"/>
              <a:gd name="T69" fmla="*/ 0 h 18"/>
              <a:gd name="T70" fmla="*/ 2147483647 w 261"/>
              <a:gd name="T71" fmla="*/ 2147483647 h 18"/>
              <a:gd name="T72" fmla="*/ 2147483647 w 261"/>
              <a:gd name="T73" fmla="*/ 2147483647 h 18"/>
              <a:gd name="T74" fmla="*/ 2147483647 w 261"/>
              <a:gd name="T75" fmla="*/ 2147483647 h 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61"/>
              <a:gd name="T115" fmla="*/ 0 h 18"/>
              <a:gd name="T116" fmla="*/ 261 w 261"/>
              <a:gd name="T117" fmla="*/ 18 h 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61" h="18">
                <a:moveTo>
                  <a:pt x="261" y="4"/>
                </a:moveTo>
                <a:lnTo>
                  <a:pt x="258" y="11"/>
                </a:lnTo>
                <a:lnTo>
                  <a:pt x="254" y="15"/>
                </a:lnTo>
                <a:lnTo>
                  <a:pt x="247" y="16"/>
                </a:lnTo>
                <a:lnTo>
                  <a:pt x="241" y="18"/>
                </a:lnTo>
                <a:lnTo>
                  <a:pt x="226" y="18"/>
                </a:lnTo>
                <a:lnTo>
                  <a:pt x="211" y="18"/>
                </a:lnTo>
                <a:lnTo>
                  <a:pt x="196" y="18"/>
                </a:lnTo>
                <a:lnTo>
                  <a:pt x="181" y="18"/>
                </a:lnTo>
                <a:lnTo>
                  <a:pt x="166" y="18"/>
                </a:lnTo>
                <a:lnTo>
                  <a:pt x="151" y="18"/>
                </a:lnTo>
                <a:lnTo>
                  <a:pt x="136" y="18"/>
                </a:lnTo>
                <a:lnTo>
                  <a:pt x="121" y="18"/>
                </a:lnTo>
                <a:lnTo>
                  <a:pt x="106" y="17"/>
                </a:lnTo>
                <a:lnTo>
                  <a:pt x="91" y="17"/>
                </a:lnTo>
                <a:lnTo>
                  <a:pt x="76" y="16"/>
                </a:lnTo>
                <a:lnTo>
                  <a:pt x="61" y="16"/>
                </a:lnTo>
                <a:lnTo>
                  <a:pt x="46" y="15"/>
                </a:lnTo>
                <a:lnTo>
                  <a:pt x="30" y="13"/>
                </a:lnTo>
                <a:lnTo>
                  <a:pt x="15" y="12"/>
                </a:lnTo>
                <a:lnTo>
                  <a:pt x="0" y="11"/>
                </a:lnTo>
                <a:lnTo>
                  <a:pt x="6" y="6"/>
                </a:lnTo>
                <a:lnTo>
                  <a:pt x="22" y="5"/>
                </a:lnTo>
                <a:lnTo>
                  <a:pt x="38" y="4"/>
                </a:lnTo>
                <a:lnTo>
                  <a:pt x="54" y="4"/>
                </a:lnTo>
                <a:lnTo>
                  <a:pt x="71" y="3"/>
                </a:lnTo>
                <a:lnTo>
                  <a:pt x="86" y="2"/>
                </a:lnTo>
                <a:lnTo>
                  <a:pt x="102" y="1"/>
                </a:lnTo>
                <a:lnTo>
                  <a:pt x="118" y="1"/>
                </a:lnTo>
                <a:lnTo>
                  <a:pt x="134" y="0"/>
                </a:lnTo>
                <a:lnTo>
                  <a:pt x="149" y="0"/>
                </a:lnTo>
                <a:lnTo>
                  <a:pt x="165" y="0"/>
                </a:lnTo>
                <a:lnTo>
                  <a:pt x="181" y="0"/>
                </a:lnTo>
                <a:lnTo>
                  <a:pt x="196" y="0"/>
                </a:lnTo>
                <a:lnTo>
                  <a:pt x="212" y="0"/>
                </a:lnTo>
                <a:lnTo>
                  <a:pt x="228" y="1"/>
                </a:lnTo>
                <a:lnTo>
                  <a:pt x="245" y="2"/>
                </a:lnTo>
                <a:lnTo>
                  <a:pt x="261" y="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0" name="AutoShape 60">
            <a:extLst>
              <a:ext uri="{FF2B5EF4-FFF2-40B4-BE49-F238E27FC236}">
                <a16:creationId xmlns:a16="http://schemas.microsoft.com/office/drawing/2014/main" id="{179A11A1-86BF-4C1F-975F-CBC652723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675" y="4819650"/>
            <a:ext cx="142875" cy="142875"/>
          </a:xfrm>
          <a:custGeom>
            <a:avLst/>
            <a:gdLst>
              <a:gd name="T0" fmla="*/ 2147483647 w 178"/>
              <a:gd name="T1" fmla="*/ 2147483647 h 181"/>
              <a:gd name="T2" fmla="*/ 2147483647 w 178"/>
              <a:gd name="T3" fmla="*/ 2147483647 h 181"/>
              <a:gd name="T4" fmla="*/ 2147483647 w 178"/>
              <a:gd name="T5" fmla="*/ 2147483647 h 181"/>
              <a:gd name="T6" fmla="*/ 2147483647 w 178"/>
              <a:gd name="T7" fmla="*/ 2147483647 h 181"/>
              <a:gd name="T8" fmla="*/ 2147483647 w 178"/>
              <a:gd name="T9" fmla="*/ 2147483647 h 181"/>
              <a:gd name="T10" fmla="*/ 2147483647 w 178"/>
              <a:gd name="T11" fmla="*/ 2147483647 h 181"/>
              <a:gd name="T12" fmla="*/ 2147483647 w 178"/>
              <a:gd name="T13" fmla="*/ 2147483647 h 181"/>
              <a:gd name="T14" fmla="*/ 2147483647 w 178"/>
              <a:gd name="T15" fmla="*/ 2147483647 h 181"/>
              <a:gd name="T16" fmla="*/ 0 w 178"/>
              <a:gd name="T17" fmla="*/ 2147483647 h 181"/>
              <a:gd name="T18" fmla="*/ 2147483647 w 178"/>
              <a:gd name="T19" fmla="*/ 2147483647 h 181"/>
              <a:gd name="T20" fmla="*/ 2147483647 w 178"/>
              <a:gd name="T21" fmla="*/ 2147483647 h 181"/>
              <a:gd name="T22" fmla="*/ 2147483647 w 178"/>
              <a:gd name="T23" fmla="*/ 2147483647 h 181"/>
              <a:gd name="T24" fmla="*/ 2147483647 w 178"/>
              <a:gd name="T25" fmla="*/ 2147483647 h 181"/>
              <a:gd name="T26" fmla="*/ 2147483647 w 178"/>
              <a:gd name="T27" fmla="*/ 0 h 181"/>
              <a:gd name="T28" fmla="*/ 2147483647 w 178"/>
              <a:gd name="T29" fmla="*/ 2147483647 h 181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78"/>
              <a:gd name="T46" fmla="*/ 0 h 181"/>
              <a:gd name="T47" fmla="*/ 178 w 178"/>
              <a:gd name="T48" fmla="*/ 181 h 181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78" h="181">
                <a:moveTo>
                  <a:pt x="178" y="1"/>
                </a:moveTo>
                <a:lnTo>
                  <a:pt x="162" y="29"/>
                </a:lnTo>
                <a:lnTo>
                  <a:pt x="142" y="53"/>
                </a:lnTo>
                <a:lnTo>
                  <a:pt x="121" y="76"/>
                </a:lnTo>
                <a:lnTo>
                  <a:pt x="98" y="97"/>
                </a:lnTo>
                <a:lnTo>
                  <a:pt x="72" y="117"/>
                </a:lnTo>
                <a:lnTo>
                  <a:pt x="48" y="138"/>
                </a:lnTo>
                <a:lnTo>
                  <a:pt x="23" y="159"/>
                </a:lnTo>
                <a:lnTo>
                  <a:pt x="0" y="181"/>
                </a:lnTo>
                <a:lnTo>
                  <a:pt x="3" y="168"/>
                </a:lnTo>
                <a:lnTo>
                  <a:pt x="146" y="14"/>
                </a:lnTo>
                <a:lnTo>
                  <a:pt x="154" y="9"/>
                </a:lnTo>
                <a:lnTo>
                  <a:pt x="161" y="3"/>
                </a:lnTo>
                <a:lnTo>
                  <a:pt x="169" y="0"/>
                </a:lnTo>
                <a:lnTo>
                  <a:pt x="178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1" name="AutoShape 61">
            <a:extLst>
              <a:ext uri="{FF2B5EF4-FFF2-40B4-BE49-F238E27FC236}">
                <a16:creationId xmlns:a16="http://schemas.microsoft.com/office/drawing/2014/main" id="{419A0C50-C229-41B8-A014-92060BAA4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8" y="4818063"/>
            <a:ext cx="77787" cy="73025"/>
          </a:xfrm>
          <a:custGeom>
            <a:avLst/>
            <a:gdLst>
              <a:gd name="T0" fmla="*/ 2147483647 w 98"/>
              <a:gd name="T1" fmla="*/ 2147483647 h 92"/>
              <a:gd name="T2" fmla="*/ 2147483647 w 98"/>
              <a:gd name="T3" fmla="*/ 2147483647 h 92"/>
              <a:gd name="T4" fmla="*/ 2147483647 w 98"/>
              <a:gd name="T5" fmla="*/ 2147483647 h 92"/>
              <a:gd name="T6" fmla="*/ 2147483647 w 98"/>
              <a:gd name="T7" fmla="*/ 2147483647 h 92"/>
              <a:gd name="T8" fmla="*/ 2147483647 w 98"/>
              <a:gd name="T9" fmla="*/ 2147483647 h 92"/>
              <a:gd name="T10" fmla="*/ 2147483647 w 98"/>
              <a:gd name="T11" fmla="*/ 2147483647 h 92"/>
              <a:gd name="T12" fmla="*/ 2147483647 w 98"/>
              <a:gd name="T13" fmla="*/ 2147483647 h 92"/>
              <a:gd name="T14" fmla="*/ 2147483647 w 98"/>
              <a:gd name="T15" fmla="*/ 2147483647 h 92"/>
              <a:gd name="T16" fmla="*/ 0 w 98"/>
              <a:gd name="T17" fmla="*/ 2147483647 h 92"/>
              <a:gd name="T18" fmla="*/ 2147483647 w 98"/>
              <a:gd name="T19" fmla="*/ 2147483647 h 92"/>
              <a:gd name="T20" fmla="*/ 2147483647 w 98"/>
              <a:gd name="T21" fmla="*/ 0 h 92"/>
              <a:gd name="T22" fmla="*/ 2147483647 w 98"/>
              <a:gd name="T23" fmla="*/ 0 h 92"/>
              <a:gd name="T24" fmla="*/ 2147483647 w 98"/>
              <a:gd name="T25" fmla="*/ 2147483647 h 92"/>
              <a:gd name="T26" fmla="*/ 2147483647 w 98"/>
              <a:gd name="T27" fmla="*/ 2147483647 h 92"/>
              <a:gd name="T28" fmla="*/ 2147483647 w 98"/>
              <a:gd name="T29" fmla="*/ 2147483647 h 92"/>
              <a:gd name="T30" fmla="*/ 2147483647 w 98"/>
              <a:gd name="T31" fmla="*/ 2147483647 h 92"/>
              <a:gd name="T32" fmla="*/ 2147483647 w 98"/>
              <a:gd name="T33" fmla="*/ 2147483647 h 92"/>
              <a:gd name="T34" fmla="*/ 2147483647 w 98"/>
              <a:gd name="T35" fmla="*/ 2147483647 h 92"/>
              <a:gd name="T36" fmla="*/ 2147483647 w 98"/>
              <a:gd name="T37" fmla="*/ 2147483647 h 92"/>
              <a:gd name="T38" fmla="*/ 2147483647 w 98"/>
              <a:gd name="T39" fmla="*/ 2147483647 h 92"/>
              <a:gd name="T40" fmla="*/ 2147483647 w 98"/>
              <a:gd name="T41" fmla="*/ 2147483647 h 9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8"/>
              <a:gd name="T64" fmla="*/ 0 h 92"/>
              <a:gd name="T65" fmla="*/ 98 w 98"/>
              <a:gd name="T66" fmla="*/ 92 h 92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8" h="92">
                <a:moveTo>
                  <a:pt x="98" y="92"/>
                </a:moveTo>
                <a:lnTo>
                  <a:pt x="85" y="84"/>
                </a:lnTo>
                <a:lnTo>
                  <a:pt x="71" y="75"/>
                </a:lnTo>
                <a:lnTo>
                  <a:pt x="58" y="64"/>
                </a:lnTo>
                <a:lnTo>
                  <a:pt x="47" y="53"/>
                </a:lnTo>
                <a:lnTo>
                  <a:pt x="34" y="42"/>
                </a:lnTo>
                <a:lnTo>
                  <a:pt x="23" y="31"/>
                </a:lnTo>
                <a:lnTo>
                  <a:pt x="11" y="19"/>
                </a:lnTo>
                <a:lnTo>
                  <a:pt x="0" y="8"/>
                </a:lnTo>
                <a:lnTo>
                  <a:pt x="1" y="1"/>
                </a:lnTo>
                <a:lnTo>
                  <a:pt x="7" y="0"/>
                </a:lnTo>
                <a:lnTo>
                  <a:pt x="12" y="0"/>
                </a:lnTo>
                <a:lnTo>
                  <a:pt x="17" y="2"/>
                </a:lnTo>
                <a:lnTo>
                  <a:pt x="30" y="12"/>
                </a:lnTo>
                <a:lnTo>
                  <a:pt x="40" y="23"/>
                </a:lnTo>
                <a:lnTo>
                  <a:pt x="52" y="33"/>
                </a:lnTo>
                <a:lnTo>
                  <a:pt x="61" y="45"/>
                </a:lnTo>
                <a:lnTo>
                  <a:pt x="71" y="57"/>
                </a:lnTo>
                <a:lnTo>
                  <a:pt x="80" y="69"/>
                </a:lnTo>
                <a:lnTo>
                  <a:pt x="88" y="80"/>
                </a:lnTo>
                <a:lnTo>
                  <a:pt x="9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2" name="AutoShape 62">
            <a:extLst>
              <a:ext uri="{FF2B5EF4-FFF2-40B4-BE49-F238E27FC236}">
                <a16:creationId xmlns:a16="http://schemas.microsoft.com/office/drawing/2014/main" id="{A99B7F68-9EDB-40BB-9531-A940040A9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4845050"/>
            <a:ext cx="320675" cy="25400"/>
          </a:xfrm>
          <a:custGeom>
            <a:avLst/>
            <a:gdLst>
              <a:gd name="T0" fmla="*/ 2147483647 w 405"/>
              <a:gd name="T1" fmla="*/ 2147483647 h 32"/>
              <a:gd name="T2" fmla="*/ 2147483647 w 405"/>
              <a:gd name="T3" fmla="*/ 2147483647 h 32"/>
              <a:gd name="T4" fmla="*/ 2147483647 w 405"/>
              <a:gd name="T5" fmla="*/ 2147483647 h 32"/>
              <a:gd name="T6" fmla="*/ 2147483647 w 405"/>
              <a:gd name="T7" fmla="*/ 2147483647 h 32"/>
              <a:gd name="T8" fmla="*/ 2147483647 w 405"/>
              <a:gd name="T9" fmla="*/ 2147483647 h 32"/>
              <a:gd name="T10" fmla="*/ 2147483647 w 405"/>
              <a:gd name="T11" fmla="*/ 2147483647 h 32"/>
              <a:gd name="T12" fmla="*/ 2147483647 w 405"/>
              <a:gd name="T13" fmla="*/ 2147483647 h 32"/>
              <a:gd name="T14" fmla="*/ 2147483647 w 405"/>
              <a:gd name="T15" fmla="*/ 2147483647 h 32"/>
              <a:gd name="T16" fmla="*/ 2147483647 w 405"/>
              <a:gd name="T17" fmla="*/ 2147483647 h 32"/>
              <a:gd name="T18" fmla="*/ 2147483647 w 405"/>
              <a:gd name="T19" fmla="*/ 2147483647 h 32"/>
              <a:gd name="T20" fmla="*/ 2147483647 w 405"/>
              <a:gd name="T21" fmla="*/ 2147483647 h 32"/>
              <a:gd name="T22" fmla="*/ 2147483647 w 405"/>
              <a:gd name="T23" fmla="*/ 2147483647 h 32"/>
              <a:gd name="T24" fmla="*/ 2147483647 w 405"/>
              <a:gd name="T25" fmla="*/ 2147483647 h 32"/>
              <a:gd name="T26" fmla="*/ 2147483647 w 405"/>
              <a:gd name="T27" fmla="*/ 2147483647 h 32"/>
              <a:gd name="T28" fmla="*/ 2147483647 w 405"/>
              <a:gd name="T29" fmla="*/ 2147483647 h 32"/>
              <a:gd name="T30" fmla="*/ 2147483647 w 405"/>
              <a:gd name="T31" fmla="*/ 2147483647 h 32"/>
              <a:gd name="T32" fmla="*/ 2147483647 w 405"/>
              <a:gd name="T33" fmla="*/ 2147483647 h 32"/>
              <a:gd name="T34" fmla="*/ 2147483647 w 405"/>
              <a:gd name="T35" fmla="*/ 2147483647 h 32"/>
              <a:gd name="T36" fmla="*/ 2147483647 w 405"/>
              <a:gd name="T37" fmla="*/ 2147483647 h 32"/>
              <a:gd name="T38" fmla="*/ 2147483647 w 405"/>
              <a:gd name="T39" fmla="*/ 2147483647 h 32"/>
              <a:gd name="T40" fmla="*/ 2147483647 w 405"/>
              <a:gd name="T41" fmla="*/ 2147483647 h 32"/>
              <a:gd name="T42" fmla="*/ 2147483647 w 405"/>
              <a:gd name="T43" fmla="*/ 2147483647 h 32"/>
              <a:gd name="T44" fmla="*/ 2147483647 w 405"/>
              <a:gd name="T45" fmla="*/ 2147483647 h 32"/>
              <a:gd name="T46" fmla="*/ 2147483647 w 405"/>
              <a:gd name="T47" fmla="*/ 2147483647 h 32"/>
              <a:gd name="T48" fmla="*/ 2147483647 w 405"/>
              <a:gd name="T49" fmla="*/ 2147483647 h 32"/>
              <a:gd name="T50" fmla="*/ 2147483647 w 405"/>
              <a:gd name="T51" fmla="*/ 2147483647 h 32"/>
              <a:gd name="T52" fmla="*/ 2147483647 w 405"/>
              <a:gd name="T53" fmla="*/ 2147483647 h 32"/>
              <a:gd name="T54" fmla="*/ 2147483647 w 405"/>
              <a:gd name="T55" fmla="*/ 2147483647 h 32"/>
              <a:gd name="T56" fmla="*/ 2147483647 w 405"/>
              <a:gd name="T57" fmla="*/ 2147483647 h 32"/>
              <a:gd name="T58" fmla="*/ 2147483647 w 405"/>
              <a:gd name="T59" fmla="*/ 2147483647 h 32"/>
              <a:gd name="T60" fmla="*/ 2147483647 w 405"/>
              <a:gd name="T61" fmla="*/ 2147483647 h 32"/>
              <a:gd name="T62" fmla="*/ 2147483647 w 405"/>
              <a:gd name="T63" fmla="*/ 2147483647 h 32"/>
              <a:gd name="T64" fmla="*/ 2147483647 w 405"/>
              <a:gd name="T65" fmla="*/ 2147483647 h 32"/>
              <a:gd name="T66" fmla="*/ 0 w 405"/>
              <a:gd name="T67" fmla="*/ 2147483647 h 32"/>
              <a:gd name="T68" fmla="*/ 0 w 405"/>
              <a:gd name="T69" fmla="*/ 2147483647 h 32"/>
              <a:gd name="T70" fmla="*/ 2147483647 w 405"/>
              <a:gd name="T71" fmla="*/ 2147483647 h 32"/>
              <a:gd name="T72" fmla="*/ 2147483647 w 405"/>
              <a:gd name="T73" fmla="*/ 2147483647 h 32"/>
              <a:gd name="T74" fmla="*/ 2147483647 w 405"/>
              <a:gd name="T75" fmla="*/ 0 h 32"/>
              <a:gd name="T76" fmla="*/ 2147483647 w 405"/>
              <a:gd name="T77" fmla="*/ 2147483647 h 32"/>
              <a:gd name="T78" fmla="*/ 2147483647 w 405"/>
              <a:gd name="T79" fmla="*/ 2147483647 h 32"/>
              <a:gd name="T80" fmla="*/ 2147483647 w 405"/>
              <a:gd name="T81" fmla="*/ 2147483647 h 32"/>
              <a:gd name="T82" fmla="*/ 2147483647 w 405"/>
              <a:gd name="T83" fmla="*/ 2147483647 h 32"/>
              <a:gd name="T84" fmla="*/ 2147483647 w 405"/>
              <a:gd name="T85" fmla="*/ 2147483647 h 32"/>
              <a:gd name="T86" fmla="*/ 2147483647 w 405"/>
              <a:gd name="T87" fmla="*/ 2147483647 h 32"/>
              <a:gd name="T88" fmla="*/ 2147483647 w 405"/>
              <a:gd name="T89" fmla="*/ 2147483647 h 32"/>
              <a:gd name="T90" fmla="*/ 2147483647 w 405"/>
              <a:gd name="T91" fmla="*/ 2147483647 h 32"/>
              <a:gd name="T92" fmla="*/ 2147483647 w 405"/>
              <a:gd name="T93" fmla="*/ 2147483647 h 32"/>
              <a:gd name="T94" fmla="*/ 2147483647 w 405"/>
              <a:gd name="T95" fmla="*/ 2147483647 h 32"/>
              <a:gd name="T96" fmla="*/ 2147483647 w 405"/>
              <a:gd name="T97" fmla="*/ 2147483647 h 32"/>
              <a:gd name="T98" fmla="*/ 2147483647 w 405"/>
              <a:gd name="T99" fmla="*/ 2147483647 h 32"/>
              <a:gd name="T100" fmla="*/ 2147483647 w 405"/>
              <a:gd name="T101" fmla="*/ 2147483647 h 32"/>
              <a:gd name="T102" fmla="*/ 2147483647 w 405"/>
              <a:gd name="T103" fmla="*/ 2147483647 h 32"/>
              <a:gd name="T104" fmla="*/ 2147483647 w 405"/>
              <a:gd name="T105" fmla="*/ 2147483647 h 32"/>
              <a:gd name="T106" fmla="*/ 2147483647 w 405"/>
              <a:gd name="T107" fmla="*/ 2147483647 h 3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405"/>
              <a:gd name="T163" fmla="*/ 0 h 32"/>
              <a:gd name="T164" fmla="*/ 405 w 405"/>
              <a:gd name="T165" fmla="*/ 32 h 3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405" h="32">
                <a:moveTo>
                  <a:pt x="271" y="13"/>
                </a:moveTo>
                <a:lnTo>
                  <a:pt x="290" y="14"/>
                </a:lnTo>
                <a:lnTo>
                  <a:pt x="307" y="14"/>
                </a:lnTo>
                <a:lnTo>
                  <a:pt x="323" y="13"/>
                </a:lnTo>
                <a:lnTo>
                  <a:pt x="340" y="10"/>
                </a:lnTo>
                <a:lnTo>
                  <a:pt x="356" y="10"/>
                </a:lnTo>
                <a:lnTo>
                  <a:pt x="372" y="10"/>
                </a:lnTo>
                <a:lnTo>
                  <a:pt x="389" y="14"/>
                </a:lnTo>
                <a:lnTo>
                  <a:pt x="405" y="20"/>
                </a:lnTo>
                <a:lnTo>
                  <a:pt x="405" y="25"/>
                </a:lnTo>
                <a:lnTo>
                  <a:pt x="385" y="28"/>
                </a:lnTo>
                <a:lnTo>
                  <a:pt x="366" y="29"/>
                </a:lnTo>
                <a:lnTo>
                  <a:pt x="345" y="30"/>
                </a:lnTo>
                <a:lnTo>
                  <a:pt x="325" y="31"/>
                </a:lnTo>
                <a:lnTo>
                  <a:pt x="306" y="32"/>
                </a:lnTo>
                <a:lnTo>
                  <a:pt x="285" y="32"/>
                </a:lnTo>
                <a:lnTo>
                  <a:pt x="265" y="32"/>
                </a:lnTo>
                <a:lnTo>
                  <a:pt x="245" y="31"/>
                </a:lnTo>
                <a:lnTo>
                  <a:pt x="225" y="31"/>
                </a:lnTo>
                <a:lnTo>
                  <a:pt x="204" y="31"/>
                </a:lnTo>
                <a:lnTo>
                  <a:pt x="185" y="30"/>
                </a:lnTo>
                <a:lnTo>
                  <a:pt x="164" y="30"/>
                </a:lnTo>
                <a:lnTo>
                  <a:pt x="143" y="29"/>
                </a:lnTo>
                <a:lnTo>
                  <a:pt x="124" y="29"/>
                </a:lnTo>
                <a:lnTo>
                  <a:pt x="103" y="28"/>
                </a:lnTo>
                <a:lnTo>
                  <a:pt x="83" y="28"/>
                </a:lnTo>
                <a:lnTo>
                  <a:pt x="73" y="23"/>
                </a:lnTo>
                <a:lnTo>
                  <a:pt x="63" y="21"/>
                </a:lnTo>
                <a:lnTo>
                  <a:pt x="52" y="20"/>
                </a:lnTo>
                <a:lnTo>
                  <a:pt x="42" y="18"/>
                </a:lnTo>
                <a:lnTo>
                  <a:pt x="30" y="17"/>
                </a:lnTo>
                <a:lnTo>
                  <a:pt x="20" y="16"/>
                </a:lnTo>
                <a:lnTo>
                  <a:pt x="10" y="14"/>
                </a:lnTo>
                <a:lnTo>
                  <a:pt x="0" y="9"/>
                </a:lnTo>
                <a:lnTo>
                  <a:pt x="0" y="6"/>
                </a:lnTo>
                <a:lnTo>
                  <a:pt x="2" y="4"/>
                </a:lnTo>
                <a:lnTo>
                  <a:pt x="3" y="2"/>
                </a:lnTo>
                <a:lnTo>
                  <a:pt x="5" y="0"/>
                </a:lnTo>
                <a:lnTo>
                  <a:pt x="21" y="5"/>
                </a:lnTo>
                <a:lnTo>
                  <a:pt x="37" y="8"/>
                </a:lnTo>
                <a:lnTo>
                  <a:pt x="53" y="12"/>
                </a:lnTo>
                <a:lnTo>
                  <a:pt x="70" y="15"/>
                </a:lnTo>
                <a:lnTo>
                  <a:pt x="87" y="17"/>
                </a:lnTo>
                <a:lnTo>
                  <a:pt x="103" y="18"/>
                </a:lnTo>
                <a:lnTo>
                  <a:pt x="120" y="20"/>
                </a:lnTo>
                <a:lnTo>
                  <a:pt x="136" y="20"/>
                </a:lnTo>
                <a:lnTo>
                  <a:pt x="154" y="21"/>
                </a:lnTo>
                <a:lnTo>
                  <a:pt x="171" y="21"/>
                </a:lnTo>
                <a:lnTo>
                  <a:pt x="187" y="20"/>
                </a:lnTo>
                <a:lnTo>
                  <a:pt x="204" y="18"/>
                </a:lnTo>
                <a:lnTo>
                  <a:pt x="220" y="17"/>
                </a:lnTo>
                <a:lnTo>
                  <a:pt x="238" y="16"/>
                </a:lnTo>
                <a:lnTo>
                  <a:pt x="255" y="15"/>
                </a:lnTo>
                <a:lnTo>
                  <a:pt x="271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3" name="AutoShape 63">
            <a:extLst>
              <a:ext uri="{FF2B5EF4-FFF2-40B4-BE49-F238E27FC236}">
                <a16:creationId xmlns:a16="http://schemas.microsoft.com/office/drawing/2014/main" id="{F180E35B-D495-4AA3-B3FB-4A871FDAA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5313" y="4865688"/>
            <a:ext cx="87312" cy="103187"/>
          </a:xfrm>
          <a:custGeom>
            <a:avLst/>
            <a:gdLst>
              <a:gd name="T0" fmla="*/ 2147483647 w 108"/>
              <a:gd name="T1" fmla="*/ 2147483647 h 130"/>
              <a:gd name="T2" fmla="*/ 2147483647 w 108"/>
              <a:gd name="T3" fmla="*/ 2147483647 h 130"/>
              <a:gd name="T4" fmla="*/ 2147483647 w 108"/>
              <a:gd name="T5" fmla="*/ 2147483647 h 130"/>
              <a:gd name="T6" fmla="*/ 2147483647 w 108"/>
              <a:gd name="T7" fmla="*/ 2147483647 h 130"/>
              <a:gd name="T8" fmla="*/ 2147483647 w 108"/>
              <a:gd name="T9" fmla="*/ 2147483647 h 130"/>
              <a:gd name="T10" fmla="*/ 2147483647 w 108"/>
              <a:gd name="T11" fmla="*/ 2147483647 h 130"/>
              <a:gd name="T12" fmla="*/ 2147483647 w 108"/>
              <a:gd name="T13" fmla="*/ 2147483647 h 130"/>
              <a:gd name="T14" fmla="*/ 2147483647 w 108"/>
              <a:gd name="T15" fmla="*/ 2147483647 h 130"/>
              <a:gd name="T16" fmla="*/ 0 w 108"/>
              <a:gd name="T17" fmla="*/ 2147483647 h 130"/>
              <a:gd name="T18" fmla="*/ 2147483647 w 108"/>
              <a:gd name="T19" fmla="*/ 0 h 130"/>
              <a:gd name="T20" fmla="*/ 2147483647 w 108"/>
              <a:gd name="T21" fmla="*/ 2147483647 h 130"/>
              <a:gd name="T22" fmla="*/ 2147483647 w 108"/>
              <a:gd name="T23" fmla="*/ 2147483647 h 130"/>
              <a:gd name="T24" fmla="*/ 2147483647 w 108"/>
              <a:gd name="T25" fmla="*/ 2147483647 h 130"/>
              <a:gd name="T26" fmla="*/ 2147483647 w 108"/>
              <a:gd name="T27" fmla="*/ 2147483647 h 130"/>
              <a:gd name="T28" fmla="*/ 2147483647 w 108"/>
              <a:gd name="T29" fmla="*/ 2147483647 h 130"/>
              <a:gd name="T30" fmla="*/ 2147483647 w 108"/>
              <a:gd name="T31" fmla="*/ 2147483647 h 130"/>
              <a:gd name="T32" fmla="*/ 2147483647 w 108"/>
              <a:gd name="T33" fmla="*/ 2147483647 h 130"/>
              <a:gd name="T34" fmla="*/ 2147483647 w 108"/>
              <a:gd name="T35" fmla="*/ 2147483647 h 13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8"/>
              <a:gd name="T55" fmla="*/ 0 h 130"/>
              <a:gd name="T56" fmla="*/ 108 w 108"/>
              <a:gd name="T57" fmla="*/ 130 h 13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8" h="130">
                <a:moveTo>
                  <a:pt x="108" y="130"/>
                </a:moveTo>
                <a:lnTo>
                  <a:pt x="93" y="116"/>
                </a:lnTo>
                <a:lnTo>
                  <a:pt x="79" y="101"/>
                </a:lnTo>
                <a:lnTo>
                  <a:pt x="65" y="86"/>
                </a:lnTo>
                <a:lnTo>
                  <a:pt x="52" y="71"/>
                </a:lnTo>
                <a:lnTo>
                  <a:pt x="38" y="55"/>
                </a:lnTo>
                <a:lnTo>
                  <a:pt x="25" y="40"/>
                </a:lnTo>
                <a:lnTo>
                  <a:pt x="12" y="23"/>
                </a:lnTo>
                <a:lnTo>
                  <a:pt x="0" y="7"/>
                </a:lnTo>
                <a:lnTo>
                  <a:pt x="3" y="0"/>
                </a:lnTo>
                <a:lnTo>
                  <a:pt x="21" y="12"/>
                </a:lnTo>
                <a:lnTo>
                  <a:pt x="34" y="27"/>
                </a:lnTo>
                <a:lnTo>
                  <a:pt x="48" y="43"/>
                </a:lnTo>
                <a:lnTo>
                  <a:pt x="60" y="61"/>
                </a:lnTo>
                <a:lnTo>
                  <a:pt x="71" y="79"/>
                </a:lnTo>
                <a:lnTo>
                  <a:pt x="83" y="96"/>
                </a:lnTo>
                <a:lnTo>
                  <a:pt x="95" y="114"/>
                </a:lnTo>
                <a:lnTo>
                  <a:pt x="108" y="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4" name="AutoShape 64">
            <a:extLst>
              <a:ext uri="{FF2B5EF4-FFF2-40B4-BE49-F238E27FC236}">
                <a16:creationId xmlns:a16="http://schemas.microsoft.com/office/drawing/2014/main" id="{1C9B35D6-D5F6-402D-A628-AD3E71320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884738"/>
            <a:ext cx="279400" cy="26987"/>
          </a:xfrm>
          <a:custGeom>
            <a:avLst/>
            <a:gdLst>
              <a:gd name="T0" fmla="*/ 2147483647 w 351"/>
              <a:gd name="T1" fmla="*/ 2147483647 h 33"/>
              <a:gd name="T2" fmla="*/ 2147483647 w 351"/>
              <a:gd name="T3" fmla="*/ 2147483647 h 33"/>
              <a:gd name="T4" fmla="*/ 2147483647 w 351"/>
              <a:gd name="T5" fmla="*/ 2147483647 h 33"/>
              <a:gd name="T6" fmla="*/ 2147483647 w 351"/>
              <a:gd name="T7" fmla="*/ 2147483647 h 33"/>
              <a:gd name="T8" fmla="*/ 2147483647 w 351"/>
              <a:gd name="T9" fmla="*/ 2147483647 h 33"/>
              <a:gd name="T10" fmla="*/ 2147483647 w 351"/>
              <a:gd name="T11" fmla="*/ 2147483647 h 33"/>
              <a:gd name="T12" fmla="*/ 2147483647 w 351"/>
              <a:gd name="T13" fmla="*/ 2147483647 h 33"/>
              <a:gd name="T14" fmla="*/ 2147483647 w 351"/>
              <a:gd name="T15" fmla="*/ 2147483647 h 33"/>
              <a:gd name="T16" fmla="*/ 2147483647 w 351"/>
              <a:gd name="T17" fmla="*/ 2147483647 h 33"/>
              <a:gd name="T18" fmla="*/ 2147483647 w 351"/>
              <a:gd name="T19" fmla="*/ 2147483647 h 33"/>
              <a:gd name="T20" fmla="*/ 2147483647 w 351"/>
              <a:gd name="T21" fmla="*/ 2147483647 h 33"/>
              <a:gd name="T22" fmla="*/ 2147483647 w 351"/>
              <a:gd name="T23" fmla="*/ 2147483647 h 33"/>
              <a:gd name="T24" fmla="*/ 2147483647 w 351"/>
              <a:gd name="T25" fmla="*/ 2147483647 h 33"/>
              <a:gd name="T26" fmla="*/ 2147483647 w 351"/>
              <a:gd name="T27" fmla="*/ 2147483647 h 33"/>
              <a:gd name="T28" fmla="*/ 2147483647 w 351"/>
              <a:gd name="T29" fmla="*/ 2147483647 h 33"/>
              <a:gd name="T30" fmla="*/ 2147483647 w 351"/>
              <a:gd name="T31" fmla="*/ 2147483647 h 33"/>
              <a:gd name="T32" fmla="*/ 2147483647 w 351"/>
              <a:gd name="T33" fmla="*/ 2147483647 h 33"/>
              <a:gd name="T34" fmla="*/ 2147483647 w 351"/>
              <a:gd name="T35" fmla="*/ 2147483647 h 33"/>
              <a:gd name="T36" fmla="*/ 2147483647 w 351"/>
              <a:gd name="T37" fmla="*/ 2147483647 h 33"/>
              <a:gd name="T38" fmla="*/ 2147483647 w 351"/>
              <a:gd name="T39" fmla="*/ 2147483647 h 33"/>
              <a:gd name="T40" fmla="*/ 2147483647 w 351"/>
              <a:gd name="T41" fmla="*/ 2147483647 h 33"/>
              <a:gd name="T42" fmla="*/ 2147483647 w 351"/>
              <a:gd name="T43" fmla="*/ 2147483647 h 33"/>
              <a:gd name="T44" fmla="*/ 2147483647 w 351"/>
              <a:gd name="T45" fmla="*/ 2147483647 h 33"/>
              <a:gd name="T46" fmla="*/ 2147483647 w 351"/>
              <a:gd name="T47" fmla="*/ 2147483647 h 33"/>
              <a:gd name="T48" fmla="*/ 2147483647 w 351"/>
              <a:gd name="T49" fmla="*/ 2147483647 h 33"/>
              <a:gd name="T50" fmla="*/ 2147483647 w 351"/>
              <a:gd name="T51" fmla="*/ 2147483647 h 33"/>
              <a:gd name="T52" fmla="*/ 2147483647 w 351"/>
              <a:gd name="T53" fmla="*/ 2147483647 h 33"/>
              <a:gd name="T54" fmla="*/ 2147483647 w 351"/>
              <a:gd name="T55" fmla="*/ 2147483647 h 33"/>
              <a:gd name="T56" fmla="*/ 0 w 351"/>
              <a:gd name="T57" fmla="*/ 2147483647 h 33"/>
              <a:gd name="T58" fmla="*/ 2147483647 w 351"/>
              <a:gd name="T59" fmla="*/ 0 h 33"/>
              <a:gd name="T60" fmla="*/ 2147483647 w 351"/>
              <a:gd name="T61" fmla="*/ 2147483647 h 33"/>
              <a:gd name="T62" fmla="*/ 2147483647 w 351"/>
              <a:gd name="T63" fmla="*/ 2147483647 h 33"/>
              <a:gd name="T64" fmla="*/ 2147483647 w 351"/>
              <a:gd name="T65" fmla="*/ 2147483647 h 33"/>
              <a:gd name="T66" fmla="*/ 2147483647 w 351"/>
              <a:gd name="T67" fmla="*/ 2147483647 h 33"/>
              <a:gd name="T68" fmla="*/ 2147483647 w 351"/>
              <a:gd name="T69" fmla="*/ 2147483647 h 33"/>
              <a:gd name="T70" fmla="*/ 2147483647 w 351"/>
              <a:gd name="T71" fmla="*/ 2147483647 h 33"/>
              <a:gd name="T72" fmla="*/ 2147483647 w 351"/>
              <a:gd name="T73" fmla="*/ 2147483647 h 33"/>
              <a:gd name="T74" fmla="*/ 2147483647 w 351"/>
              <a:gd name="T75" fmla="*/ 2147483647 h 33"/>
              <a:gd name="T76" fmla="*/ 2147483647 w 351"/>
              <a:gd name="T77" fmla="*/ 2147483647 h 33"/>
              <a:gd name="T78" fmla="*/ 2147483647 w 351"/>
              <a:gd name="T79" fmla="*/ 2147483647 h 33"/>
              <a:gd name="T80" fmla="*/ 2147483647 w 351"/>
              <a:gd name="T81" fmla="*/ 2147483647 h 33"/>
              <a:gd name="T82" fmla="*/ 2147483647 w 351"/>
              <a:gd name="T83" fmla="*/ 2147483647 h 33"/>
              <a:gd name="T84" fmla="*/ 2147483647 w 351"/>
              <a:gd name="T85" fmla="*/ 2147483647 h 33"/>
              <a:gd name="T86" fmla="*/ 2147483647 w 351"/>
              <a:gd name="T87" fmla="*/ 2147483647 h 33"/>
              <a:gd name="T88" fmla="*/ 2147483647 w 351"/>
              <a:gd name="T89" fmla="*/ 2147483647 h 33"/>
              <a:gd name="T90" fmla="*/ 2147483647 w 351"/>
              <a:gd name="T91" fmla="*/ 2147483647 h 3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1"/>
              <a:gd name="T139" fmla="*/ 0 h 33"/>
              <a:gd name="T140" fmla="*/ 351 w 351"/>
              <a:gd name="T141" fmla="*/ 33 h 3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1" h="33">
                <a:moveTo>
                  <a:pt x="344" y="8"/>
                </a:moveTo>
                <a:lnTo>
                  <a:pt x="348" y="10"/>
                </a:lnTo>
                <a:lnTo>
                  <a:pt x="350" y="13"/>
                </a:lnTo>
                <a:lnTo>
                  <a:pt x="351" y="16"/>
                </a:lnTo>
                <a:lnTo>
                  <a:pt x="351" y="21"/>
                </a:lnTo>
                <a:lnTo>
                  <a:pt x="332" y="28"/>
                </a:lnTo>
                <a:lnTo>
                  <a:pt x="311" y="32"/>
                </a:lnTo>
                <a:lnTo>
                  <a:pt x="290" y="33"/>
                </a:lnTo>
                <a:lnTo>
                  <a:pt x="268" y="32"/>
                </a:lnTo>
                <a:lnTo>
                  <a:pt x="246" y="31"/>
                </a:lnTo>
                <a:lnTo>
                  <a:pt x="224" y="30"/>
                </a:lnTo>
                <a:lnTo>
                  <a:pt x="203" y="30"/>
                </a:lnTo>
                <a:lnTo>
                  <a:pt x="182" y="31"/>
                </a:lnTo>
                <a:lnTo>
                  <a:pt x="162" y="31"/>
                </a:lnTo>
                <a:lnTo>
                  <a:pt x="144" y="30"/>
                </a:lnTo>
                <a:lnTo>
                  <a:pt x="124" y="28"/>
                </a:lnTo>
                <a:lnTo>
                  <a:pt x="106" y="26"/>
                </a:lnTo>
                <a:lnTo>
                  <a:pt x="87" y="24"/>
                </a:lnTo>
                <a:lnTo>
                  <a:pt x="70" y="22"/>
                </a:lnTo>
                <a:lnTo>
                  <a:pt x="52" y="19"/>
                </a:lnTo>
                <a:lnTo>
                  <a:pt x="34" y="18"/>
                </a:lnTo>
                <a:lnTo>
                  <a:pt x="30" y="16"/>
                </a:lnTo>
                <a:lnTo>
                  <a:pt x="25" y="15"/>
                </a:lnTo>
                <a:lnTo>
                  <a:pt x="21" y="14"/>
                </a:lnTo>
                <a:lnTo>
                  <a:pt x="16" y="13"/>
                </a:lnTo>
                <a:lnTo>
                  <a:pt x="11" y="11"/>
                </a:lnTo>
                <a:lnTo>
                  <a:pt x="7" y="10"/>
                </a:lnTo>
                <a:lnTo>
                  <a:pt x="3" y="7"/>
                </a:lnTo>
                <a:lnTo>
                  <a:pt x="0" y="3"/>
                </a:lnTo>
                <a:lnTo>
                  <a:pt x="2" y="0"/>
                </a:lnTo>
                <a:lnTo>
                  <a:pt x="23" y="7"/>
                </a:lnTo>
                <a:lnTo>
                  <a:pt x="42" y="13"/>
                </a:lnTo>
                <a:lnTo>
                  <a:pt x="64" y="16"/>
                </a:lnTo>
                <a:lnTo>
                  <a:pt x="85" y="19"/>
                </a:lnTo>
                <a:lnTo>
                  <a:pt x="106" y="21"/>
                </a:lnTo>
                <a:lnTo>
                  <a:pt x="128" y="22"/>
                </a:lnTo>
                <a:lnTo>
                  <a:pt x="150" y="21"/>
                </a:lnTo>
                <a:lnTo>
                  <a:pt x="171" y="21"/>
                </a:lnTo>
                <a:lnTo>
                  <a:pt x="193" y="19"/>
                </a:lnTo>
                <a:lnTo>
                  <a:pt x="214" y="17"/>
                </a:lnTo>
                <a:lnTo>
                  <a:pt x="236" y="16"/>
                </a:lnTo>
                <a:lnTo>
                  <a:pt x="258" y="14"/>
                </a:lnTo>
                <a:lnTo>
                  <a:pt x="280" y="11"/>
                </a:lnTo>
                <a:lnTo>
                  <a:pt x="302" y="10"/>
                </a:lnTo>
                <a:lnTo>
                  <a:pt x="324" y="9"/>
                </a:lnTo>
                <a:lnTo>
                  <a:pt x="344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5" name="AutoShape 65">
            <a:extLst>
              <a:ext uri="{FF2B5EF4-FFF2-40B4-BE49-F238E27FC236}">
                <a16:creationId xmlns:a16="http://schemas.microsoft.com/office/drawing/2014/main" id="{690094D7-EC78-49CB-A4F8-9E31CD722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6025" y="4894263"/>
            <a:ext cx="55563" cy="74612"/>
          </a:xfrm>
          <a:custGeom>
            <a:avLst/>
            <a:gdLst>
              <a:gd name="T0" fmla="*/ 2147483647 w 69"/>
              <a:gd name="T1" fmla="*/ 0 h 96"/>
              <a:gd name="T2" fmla="*/ 2147483647 w 69"/>
              <a:gd name="T3" fmla="*/ 2147483647 h 96"/>
              <a:gd name="T4" fmla="*/ 2147483647 w 69"/>
              <a:gd name="T5" fmla="*/ 2147483647 h 96"/>
              <a:gd name="T6" fmla="*/ 2147483647 w 69"/>
              <a:gd name="T7" fmla="*/ 2147483647 h 96"/>
              <a:gd name="T8" fmla="*/ 2147483647 w 69"/>
              <a:gd name="T9" fmla="*/ 2147483647 h 96"/>
              <a:gd name="T10" fmla="*/ 2147483647 w 69"/>
              <a:gd name="T11" fmla="*/ 2147483647 h 96"/>
              <a:gd name="T12" fmla="*/ 2147483647 w 69"/>
              <a:gd name="T13" fmla="*/ 2147483647 h 96"/>
              <a:gd name="T14" fmla="*/ 2147483647 w 69"/>
              <a:gd name="T15" fmla="*/ 2147483647 h 96"/>
              <a:gd name="T16" fmla="*/ 0 w 69"/>
              <a:gd name="T17" fmla="*/ 2147483647 h 96"/>
              <a:gd name="T18" fmla="*/ 2147483647 w 69"/>
              <a:gd name="T19" fmla="*/ 2147483647 h 96"/>
              <a:gd name="T20" fmla="*/ 2147483647 w 69"/>
              <a:gd name="T21" fmla="*/ 2147483647 h 96"/>
              <a:gd name="T22" fmla="*/ 2147483647 w 69"/>
              <a:gd name="T23" fmla="*/ 2147483647 h 96"/>
              <a:gd name="T24" fmla="*/ 2147483647 w 69"/>
              <a:gd name="T25" fmla="*/ 2147483647 h 96"/>
              <a:gd name="T26" fmla="*/ 2147483647 w 69"/>
              <a:gd name="T27" fmla="*/ 2147483647 h 96"/>
              <a:gd name="T28" fmla="*/ 2147483647 w 69"/>
              <a:gd name="T29" fmla="*/ 2147483647 h 96"/>
              <a:gd name="T30" fmla="*/ 2147483647 w 69"/>
              <a:gd name="T31" fmla="*/ 2147483647 h 96"/>
              <a:gd name="T32" fmla="*/ 2147483647 w 69"/>
              <a:gd name="T33" fmla="*/ 0 h 96"/>
              <a:gd name="T34" fmla="*/ 2147483647 w 69"/>
              <a:gd name="T35" fmla="*/ 0 h 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9"/>
              <a:gd name="T55" fmla="*/ 0 h 96"/>
              <a:gd name="T56" fmla="*/ 69 w 69"/>
              <a:gd name="T57" fmla="*/ 96 h 9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9" h="96">
                <a:moveTo>
                  <a:pt x="69" y="0"/>
                </a:moveTo>
                <a:lnTo>
                  <a:pt x="68" y="14"/>
                </a:lnTo>
                <a:lnTo>
                  <a:pt x="62" y="28"/>
                </a:lnTo>
                <a:lnTo>
                  <a:pt x="54" y="39"/>
                </a:lnTo>
                <a:lnTo>
                  <a:pt x="44" y="51"/>
                </a:lnTo>
                <a:lnTo>
                  <a:pt x="32" y="62"/>
                </a:lnTo>
                <a:lnTo>
                  <a:pt x="19" y="73"/>
                </a:lnTo>
                <a:lnTo>
                  <a:pt x="9" y="84"/>
                </a:lnTo>
                <a:lnTo>
                  <a:pt x="0" y="96"/>
                </a:lnTo>
                <a:lnTo>
                  <a:pt x="2" y="83"/>
                </a:lnTo>
                <a:lnTo>
                  <a:pt x="8" y="72"/>
                </a:lnTo>
                <a:lnTo>
                  <a:pt x="15" y="59"/>
                </a:lnTo>
                <a:lnTo>
                  <a:pt x="23" y="47"/>
                </a:lnTo>
                <a:lnTo>
                  <a:pt x="32" y="36"/>
                </a:lnTo>
                <a:lnTo>
                  <a:pt x="41" y="24"/>
                </a:lnTo>
                <a:lnTo>
                  <a:pt x="49" y="12"/>
                </a:lnTo>
                <a:lnTo>
                  <a:pt x="56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6" name="AutoShape 66">
            <a:extLst>
              <a:ext uri="{FF2B5EF4-FFF2-40B4-BE49-F238E27FC236}">
                <a16:creationId xmlns:a16="http://schemas.microsoft.com/office/drawing/2014/main" id="{CC111979-E327-4958-86E8-99ADCCBDB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922838"/>
            <a:ext cx="279400" cy="33337"/>
          </a:xfrm>
          <a:custGeom>
            <a:avLst/>
            <a:gdLst>
              <a:gd name="T0" fmla="*/ 2147483647 w 351"/>
              <a:gd name="T1" fmla="*/ 2147483647 h 42"/>
              <a:gd name="T2" fmla="*/ 2147483647 w 351"/>
              <a:gd name="T3" fmla="*/ 2147483647 h 42"/>
              <a:gd name="T4" fmla="*/ 2147483647 w 351"/>
              <a:gd name="T5" fmla="*/ 2147483647 h 42"/>
              <a:gd name="T6" fmla="*/ 2147483647 w 351"/>
              <a:gd name="T7" fmla="*/ 2147483647 h 42"/>
              <a:gd name="T8" fmla="*/ 2147483647 w 351"/>
              <a:gd name="T9" fmla="*/ 2147483647 h 42"/>
              <a:gd name="T10" fmla="*/ 2147483647 w 351"/>
              <a:gd name="T11" fmla="*/ 2147483647 h 42"/>
              <a:gd name="T12" fmla="*/ 2147483647 w 351"/>
              <a:gd name="T13" fmla="*/ 2147483647 h 42"/>
              <a:gd name="T14" fmla="*/ 2147483647 w 351"/>
              <a:gd name="T15" fmla="*/ 2147483647 h 42"/>
              <a:gd name="T16" fmla="*/ 2147483647 w 351"/>
              <a:gd name="T17" fmla="*/ 2147483647 h 42"/>
              <a:gd name="T18" fmla="*/ 2147483647 w 351"/>
              <a:gd name="T19" fmla="*/ 2147483647 h 42"/>
              <a:gd name="T20" fmla="*/ 2147483647 w 351"/>
              <a:gd name="T21" fmla="*/ 2147483647 h 42"/>
              <a:gd name="T22" fmla="*/ 2147483647 w 351"/>
              <a:gd name="T23" fmla="*/ 2147483647 h 42"/>
              <a:gd name="T24" fmla="*/ 2147483647 w 351"/>
              <a:gd name="T25" fmla="*/ 2147483647 h 42"/>
              <a:gd name="T26" fmla="*/ 2147483647 w 351"/>
              <a:gd name="T27" fmla="*/ 2147483647 h 42"/>
              <a:gd name="T28" fmla="*/ 2147483647 w 351"/>
              <a:gd name="T29" fmla="*/ 2147483647 h 42"/>
              <a:gd name="T30" fmla="*/ 2147483647 w 351"/>
              <a:gd name="T31" fmla="*/ 2147483647 h 42"/>
              <a:gd name="T32" fmla="*/ 2147483647 w 351"/>
              <a:gd name="T33" fmla="*/ 2147483647 h 42"/>
              <a:gd name="T34" fmla="*/ 2147483647 w 351"/>
              <a:gd name="T35" fmla="*/ 2147483647 h 42"/>
              <a:gd name="T36" fmla="*/ 2147483647 w 351"/>
              <a:gd name="T37" fmla="*/ 2147483647 h 42"/>
              <a:gd name="T38" fmla="*/ 2147483647 w 351"/>
              <a:gd name="T39" fmla="*/ 2147483647 h 42"/>
              <a:gd name="T40" fmla="*/ 2147483647 w 351"/>
              <a:gd name="T41" fmla="*/ 2147483647 h 42"/>
              <a:gd name="T42" fmla="*/ 2147483647 w 351"/>
              <a:gd name="T43" fmla="*/ 2147483647 h 42"/>
              <a:gd name="T44" fmla="*/ 2147483647 w 351"/>
              <a:gd name="T45" fmla="*/ 2147483647 h 42"/>
              <a:gd name="T46" fmla="*/ 2147483647 w 351"/>
              <a:gd name="T47" fmla="*/ 2147483647 h 42"/>
              <a:gd name="T48" fmla="*/ 2147483647 w 351"/>
              <a:gd name="T49" fmla="*/ 2147483647 h 42"/>
              <a:gd name="T50" fmla="*/ 2147483647 w 351"/>
              <a:gd name="T51" fmla="*/ 2147483647 h 42"/>
              <a:gd name="T52" fmla="*/ 2147483647 w 351"/>
              <a:gd name="T53" fmla="*/ 2147483647 h 42"/>
              <a:gd name="T54" fmla="*/ 2147483647 w 351"/>
              <a:gd name="T55" fmla="*/ 2147483647 h 42"/>
              <a:gd name="T56" fmla="*/ 2147483647 w 351"/>
              <a:gd name="T57" fmla="*/ 2147483647 h 42"/>
              <a:gd name="T58" fmla="*/ 2147483647 w 351"/>
              <a:gd name="T59" fmla="*/ 2147483647 h 42"/>
              <a:gd name="T60" fmla="*/ 2147483647 w 351"/>
              <a:gd name="T61" fmla="*/ 2147483647 h 42"/>
              <a:gd name="T62" fmla="*/ 2147483647 w 351"/>
              <a:gd name="T63" fmla="*/ 2147483647 h 42"/>
              <a:gd name="T64" fmla="*/ 2147483647 w 351"/>
              <a:gd name="T65" fmla="*/ 2147483647 h 42"/>
              <a:gd name="T66" fmla="*/ 2147483647 w 351"/>
              <a:gd name="T67" fmla="*/ 2147483647 h 42"/>
              <a:gd name="T68" fmla="*/ 2147483647 w 351"/>
              <a:gd name="T69" fmla="*/ 2147483647 h 42"/>
              <a:gd name="T70" fmla="*/ 2147483647 w 351"/>
              <a:gd name="T71" fmla="*/ 2147483647 h 42"/>
              <a:gd name="T72" fmla="*/ 0 w 351"/>
              <a:gd name="T73" fmla="*/ 2147483647 h 42"/>
              <a:gd name="T74" fmla="*/ 2147483647 w 351"/>
              <a:gd name="T75" fmla="*/ 0 h 42"/>
              <a:gd name="T76" fmla="*/ 2147483647 w 351"/>
              <a:gd name="T77" fmla="*/ 0 h 42"/>
              <a:gd name="T78" fmla="*/ 2147483647 w 351"/>
              <a:gd name="T79" fmla="*/ 0 h 42"/>
              <a:gd name="T80" fmla="*/ 2147483647 w 351"/>
              <a:gd name="T81" fmla="*/ 2147483647 h 42"/>
              <a:gd name="T82" fmla="*/ 2147483647 w 351"/>
              <a:gd name="T83" fmla="*/ 2147483647 h 42"/>
              <a:gd name="T84" fmla="*/ 2147483647 w 351"/>
              <a:gd name="T85" fmla="*/ 2147483647 h 42"/>
              <a:gd name="T86" fmla="*/ 2147483647 w 351"/>
              <a:gd name="T87" fmla="*/ 2147483647 h 42"/>
              <a:gd name="T88" fmla="*/ 2147483647 w 351"/>
              <a:gd name="T89" fmla="*/ 2147483647 h 42"/>
              <a:gd name="T90" fmla="*/ 2147483647 w 351"/>
              <a:gd name="T91" fmla="*/ 2147483647 h 42"/>
              <a:gd name="T92" fmla="*/ 2147483647 w 351"/>
              <a:gd name="T93" fmla="*/ 2147483647 h 42"/>
              <a:gd name="T94" fmla="*/ 2147483647 w 351"/>
              <a:gd name="T95" fmla="*/ 2147483647 h 42"/>
              <a:gd name="T96" fmla="*/ 2147483647 w 351"/>
              <a:gd name="T97" fmla="*/ 2147483647 h 42"/>
              <a:gd name="T98" fmla="*/ 2147483647 w 351"/>
              <a:gd name="T99" fmla="*/ 2147483647 h 42"/>
              <a:gd name="T100" fmla="*/ 2147483647 w 351"/>
              <a:gd name="T101" fmla="*/ 2147483647 h 42"/>
              <a:gd name="T102" fmla="*/ 2147483647 w 351"/>
              <a:gd name="T103" fmla="*/ 2147483647 h 42"/>
              <a:gd name="T104" fmla="*/ 2147483647 w 351"/>
              <a:gd name="T105" fmla="*/ 2147483647 h 4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351"/>
              <a:gd name="T160" fmla="*/ 0 h 42"/>
              <a:gd name="T161" fmla="*/ 351 w 351"/>
              <a:gd name="T162" fmla="*/ 42 h 4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351" h="42">
                <a:moveTo>
                  <a:pt x="171" y="27"/>
                </a:moveTo>
                <a:lnTo>
                  <a:pt x="193" y="25"/>
                </a:lnTo>
                <a:lnTo>
                  <a:pt x="215" y="24"/>
                </a:lnTo>
                <a:lnTo>
                  <a:pt x="237" y="24"/>
                </a:lnTo>
                <a:lnTo>
                  <a:pt x="258" y="23"/>
                </a:lnTo>
                <a:lnTo>
                  <a:pt x="280" y="22"/>
                </a:lnTo>
                <a:lnTo>
                  <a:pt x="302" y="20"/>
                </a:lnTo>
                <a:lnTo>
                  <a:pt x="324" y="15"/>
                </a:lnTo>
                <a:lnTo>
                  <a:pt x="344" y="10"/>
                </a:lnTo>
                <a:lnTo>
                  <a:pt x="349" y="13"/>
                </a:lnTo>
                <a:lnTo>
                  <a:pt x="351" y="16"/>
                </a:lnTo>
                <a:lnTo>
                  <a:pt x="351" y="21"/>
                </a:lnTo>
                <a:lnTo>
                  <a:pt x="351" y="27"/>
                </a:lnTo>
                <a:lnTo>
                  <a:pt x="333" y="32"/>
                </a:lnTo>
                <a:lnTo>
                  <a:pt x="313" y="37"/>
                </a:lnTo>
                <a:lnTo>
                  <a:pt x="295" y="40"/>
                </a:lnTo>
                <a:lnTo>
                  <a:pt x="275" y="42"/>
                </a:lnTo>
                <a:lnTo>
                  <a:pt x="256" y="42"/>
                </a:lnTo>
                <a:lnTo>
                  <a:pt x="236" y="42"/>
                </a:lnTo>
                <a:lnTo>
                  <a:pt x="216" y="40"/>
                </a:lnTo>
                <a:lnTo>
                  <a:pt x="197" y="38"/>
                </a:lnTo>
                <a:lnTo>
                  <a:pt x="177" y="36"/>
                </a:lnTo>
                <a:lnTo>
                  <a:pt x="158" y="33"/>
                </a:lnTo>
                <a:lnTo>
                  <a:pt x="137" y="30"/>
                </a:lnTo>
                <a:lnTo>
                  <a:pt x="117" y="28"/>
                </a:lnTo>
                <a:lnTo>
                  <a:pt x="98" y="25"/>
                </a:lnTo>
                <a:lnTo>
                  <a:pt x="78" y="23"/>
                </a:lnTo>
                <a:lnTo>
                  <a:pt x="59" y="22"/>
                </a:lnTo>
                <a:lnTo>
                  <a:pt x="39" y="21"/>
                </a:lnTo>
                <a:lnTo>
                  <a:pt x="34" y="17"/>
                </a:lnTo>
                <a:lnTo>
                  <a:pt x="27" y="16"/>
                </a:lnTo>
                <a:lnTo>
                  <a:pt x="22" y="16"/>
                </a:lnTo>
                <a:lnTo>
                  <a:pt x="15" y="15"/>
                </a:lnTo>
                <a:lnTo>
                  <a:pt x="9" y="14"/>
                </a:lnTo>
                <a:lnTo>
                  <a:pt x="4" y="12"/>
                </a:lnTo>
                <a:lnTo>
                  <a:pt x="1" y="8"/>
                </a:lnTo>
                <a:lnTo>
                  <a:pt x="0" y="1"/>
                </a:lnTo>
                <a:lnTo>
                  <a:pt x="9" y="0"/>
                </a:lnTo>
                <a:lnTo>
                  <a:pt x="17" y="0"/>
                </a:lnTo>
                <a:lnTo>
                  <a:pt x="26" y="0"/>
                </a:lnTo>
                <a:lnTo>
                  <a:pt x="36" y="1"/>
                </a:lnTo>
                <a:lnTo>
                  <a:pt x="45" y="2"/>
                </a:lnTo>
                <a:lnTo>
                  <a:pt x="54" y="5"/>
                </a:lnTo>
                <a:lnTo>
                  <a:pt x="62" y="6"/>
                </a:lnTo>
                <a:lnTo>
                  <a:pt x="71" y="8"/>
                </a:lnTo>
                <a:lnTo>
                  <a:pt x="84" y="13"/>
                </a:lnTo>
                <a:lnTo>
                  <a:pt x="95" y="16"/>
                </a:lnTo>
                <a:lnTo>
                  <a:pt x="108" y="20"/>
                </a:lnTo>
                <a:lnTo>
                  <a:pt x="120" y="22"/>
                </a:lnTo>
                <a:lnTo>
                  <a:pt x="132" y="23"/>
                </a:lnTo>
                <a:lnTo>
                  <a:pt x="145" y="25"/>
                </a:lnTo>
                <a:lnTo>
                  <a:pt x="158" y="25"/>
                </a:lnTo>
                <a:lnTo>
                  <a:pt x="171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7" name="AutoShape 67">
            <a:extLst>
              <a:ext uri="{FF2B5EF4-FFF2-40B4-BE49-F238E27FC236}">
                <a16:creationId xmlns:a16="http://schemas.microsoft.com/office/drawing/2014/main" id="{667AD5D5-1F2B-44F0-A13A-89AB8CB6D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3563" y="4953000"/>
            <a:ext cx="34925" cy="47625"/>
          </a:xfrm>
          <a:custGeom>
            <a:avLst/>
            <a:gdLst>
              <a:gd name="T0" fmla="*/ 2147483647 w 45"/>
              <a:gd name="T1" fmla="*/ 2147483647 h 60"/>
              <a:gd name="T2" fmla="*/ 2147483647 w 45"/>
              <a:gd name="T3" fmla="*/ 2147483647 h 60"/>
              <a:gd name="T4" fmla="*/ 2147483647 w 45"/>
              <a:gd name="T5" fmla="*/ 2147483647 h 60"/>
              <a:gd name="T6" fmla="*/ 2147483647 w 45"/>
              <a:gd name="T7" fmla="*/ 2147483647 h 60"/>
              <a:gd name="T8" fmla="*/ 2147483647 w 45"/>
              <a:gd name="T9" fmla="*/ 2147483647 h 60"/>
              <a:gd name="T10" fmla="*/ 2147483647 w 45"/>
              <a:gd name="T11" fmla="*/ 2147483647 h 60"/>
              <a:gd name="T12" fmla="*/ 2147483647 w 45"/>
              <a:gd name="T13" fmla="*/ 2147483647 h 60"/>
              <a:gd name="T14" fmla="*/ 2147483647 w 45"/>
              <a:gd name="T15" fmla="*/ 2147483647 h 60"/>
              <a:gd name="T16" fmla="*/ 0 w 45"/>
              <a:gd name="T17" fmla="*/ 0 h 60"/>
              <a:gd name="T18" fmla="*/ 2147483647 w 45"/>
              <a:gd name="T19" fmla="*/ 2147483647 h 60"/>
              <a:gd name="T20" fmla="*/ 2147483647 w 45"/>
              <a:gd name="T21" fmla="*/ 2147483647 h 60"/>
              <a:gd name="T22" fmla="*/ 2147483647 w 45"/>
              <a:gd name="T23" fmla="*/ 2147483647 h 60"/>
              <a:gd name="T24" fmla="*/ 2147483647 w 45"/>
              <a:gd name="T25" fmla="*/ 2147483647 h 60"/>
              <a:gd name="T26" fmla="*/ 2147483647 w 45"/>
              <a:gd name="T27" fmla="*/ 2147483647 h 60"/>
              <a:gd name="T28" fmla="*/ 2147483647 w 45"/>
              <a:gd name="T29" fmla="*/ 2147483647 h 60"/>
              <a:gd name="T30" fmla="*/ 2147483647 w 45"/>
              <a:gd name="T31" fmla="*/ 2147483647 h 60"/>
              <a:gd name="T32" fmla="*/ 2147483647 w 45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"/>
              <a:gd name="T52" fmla="*/ 0 h 60"/>
              <a:gd name="T53" fmla="*/ 45 w 45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" h="60">
                <a:moveTo>
                  <a:pt x="45" y="60"/>
                </a:moveTo>
                <a:lnTo>
                  <a:pt x="36" y="55"/>
                </a:lnTo>
                <a:lnTo>
                  <a:pt x="28" y="50"/>
                </a:lnTo>
                <a:lnTo>
                  <a:pt x="20" y="43"/>
                </a:lnTo>
                <a:lnTo>
                  <a:pt x="13" y="35"/>
                </a:lnTo>
                <a:lnTo>
                  <a:pt x="7" y="27"/>
                </a:lnTo>
                <a:lnTo>
                  <a:pt x="4" y="19"/>
                </a:lnTo>
                <a:lnTo>
                  <a:pt x="1" y="9"/>
                </a:lnTo>
                <a:lnTo>
                  <a:pt x="0" y="0"/>
                </a:lnTo>
                <a:lnTo>
                  <a:pt x="7" y="6"/>
                </a:lnTo>
                <a:lnTo>
                  <a:pt x="14" y="12"/>
                </a:lnTo>
                <a:lnTo>
                  <a:pt x="21" y="19"/>
                </a:lnTo>
                <a:lnTo>
                  <a:pt x="27" y="27"/>
                </a:lnTo>
                <a:lnTo>
                  <a:pt x="33" y="35"/>
                </a:lnTo>
                <a:lnTo>
                  <a:pt x="37" y="43"/>
                </a:lnTo>
                <a:lnTo>
                  <a:pt x="42" y="52"/>
                </a:lnTo>
                <a:lnTo>
                  <a:pt x="45" y="6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8" name="AutoShape 68">
            <a:extLst>
              <a:ext uri="{FF2B5EF4-FFF2-40B4-BE49-F238E27FC236}">
                <a16:creationId xmlns:a16="http://schemas.microsoft.com/office/drawing/2014/main" id="{2496544B-995A-4CDF-9606-D6607D269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8275" y="4960938"/>
            <a:ext cx="263525" cy="34925"/>
          </a:xfrm>
          <a:custGeom>
            <a:avLst/>
            <a:gdLst>
              <a:gd name="T0" fmla="*/ 2147483647 w 331"/>
              <a:gd name="T1" fmla="*/ 2147483647 h 43"/>
              <a:gd name="T2" fmla="*/ 2147483647 w 331"/>
              <a:gd name="T3" fmla="*/ 2147483647 h 43"/>
              <a:gd name="T4" fmla="*/ 2147483647 w 331"/>
              <a:gd name="T5" fmla="*/ 2147483647 h 43"/>
              <a:gd name="T6" fmla="*/ 2147483647 w 331"/>
              <a:gd name="T7" fmla="*/ 2147483647 h 43"/>
              <a:gd name="T8" fmla="*/ 2147483647 w 331"/>
              <a:gd name="T9" fmla="*/ 2147483647 h 43"/>
              <a:gd name="T10" fmla="*/ 2147483647 w 331"/>
              <a:gd name="T11" fmla="*/ 2147483647 h 43"/>
              <a:gd name="T12" fmla="*/ 2147483647 w 331"/>
              <a:gd name="T13" fmla="*/ 2147483647 h 43"/>
              <a:gd name="T14" fmla="*/ 2147483647 w 331"/>
              <a:gd name="T15" fmla="*/ 2147483647 h 43"/>
              <a:gd name="T16" fmla="*/ 2147483647 w 331"/>
              <a:gd name="T17" fmla="*/ 2147483647 h 43"/>
              <a:gd name="T18" fmla="*/ 2147483647 w 331"/>
              <a:gd name="T19" fmla="*/ 2147483647 h 43"/>
              <a:gd name="T20" fmla="*/ 2147483647 w 331"/>
              <a:gd name="T21" fmla="*/ 2147483647 h 43"/>
              <a:gd name="T22" fmla="*/ 2147483647 w 331"/>
              <a:gd name="T23" fmla="*/ 2147483647 h 43"/>
              <a:gd name="T24" fmla="*/ 2147483647 w 331"/>
              <a:gd name="T25" fmla="*/ 2147483647 h 43"/>
              <a:gd name="T26" fmla="*/ 2147483647 w 331"/>
              <a:gd name="T27" fmla="*/ 2147483647 h 43"/>
              <a:gd name="T28" fmla="*/ 2147483647 w 331"/>
              <a:gd name="T29" fmla="*/ 2147483647 h 43"/>
              <a:gd name="T30" fmla="*/ 2147483647 w 331"/>
              <a:gd name="T31" fmla="*/ 2147483647 h 43"/>
              <a:gd name="T32" fmla="*/ 2147483647 w 331"/>
              <a:gd name="T33" fmla="*/ 2147483647 h 43"/>
              <a:gd name="T34" fmla="*/ 2147483647 w 331"/>
              <a:gd name="T35" fmla="*/ 2147483647 h 43"/>
              <a:gd name="T36" fmla="*/ 2147483647 w 331"/>
              <a:gd name="T37" fmla="*/ 2147483647 h 43"/>
              <a:gd name="T38" fmla="*/ 2147483647 w 331"/>
              <a:gd name="T39" fmla="*/ 2147483647 h 43"/>
              <a:gd name="T40" fmla="*/ 2147483647 w 331"/>
              <a:gd name="T41" fmla="*/ 2147483647 h 43"/>
              <a:gd name="T42" fmla="*/ 2147483647 w 331"/>
              <a:gd name="T43" fmla="*/ 2147483647 h 43"/>
              <a:gd name="T44" fmla="*/ 2147483647 w 331"/>
              <a:gd name="T45" fmla="*/ 2147483647 h 43"/>
              <a:gd name="T46" fmla="*/ 2147483647 w 331"/>
              <a:gd name="T47" fmla="*/ 2147483647 h 43"/>
              <a:gd name="T48" fmla="*/ 2147483647 w 331"/>
              <a:gd name="T49" fmla="*/ 2147483647 h 43"/>
              <a:gd name="T50" fmla="*/ 2147483647 w 331"/>
              <a:gd name="T51" fmla="*/ 2147483647 h 43"/>
              <a:gd name="T52" fmla="*/ 2147483647 w 331"/>
              <a:gd name="T53" fmla="*/ 2147483647 h 43"/>
              <a:gd name="T54" fmla="*/ 2147483647 w 331"/>
              <a:gd name="T55" fmla="*/ 2147483647 h 43"/>
              <a:gd name="T56" fmla="*/ 2147483647 w 331"/>
              <a:gd name="T57" fmla="*/ 2147483647 h 43"/>
              <a:gd name="T58" fmla="*/ 2147483647 w 331"/>
              <a:gd name="T59" fmla="*/ 2147483647 h 43"/>
              <a:gd name="T60" fmla="*/ 2147483647 w 331"/>
              <a:gd name="T61" fmla="*/ 2147483647 h 43"/>
              <a:gd name="T62" fmla="*/ 2147483647 w 331"/>
              <a:gd name="T63" fmla="*/ 2147483647 h 43"/>
              <a:gd name="T64" fmla="*/ 2147483647 w 331"/>
              <a:gd name="T65" fmla="*/ 2147483647 h 43"/>
              <a:gd name="T66" fmla="*/ 0 w 331"/>
              <a:gd name="T67" fmla="*/ 2147483647 h 43"/>
              <a:gd name="T68" fmla="*/ 0 w 331"/>
              <a:gd name="T69" fmla="*/ 0 h 43"/>
              <a:gd name="T70" fmla="*/ 2147483647 w 331"/>
              <a:gd name="T71" fmla="*/ 0 h 43"/>
              <a:gd name="T72" fmla="*/ 2147483647 w 331"/>
              <a:gd name="T73" fmla="*/ 2147483647 h 43"/>
              <a:gd name="T74" fmla="*/ 2147483647 w 331"/>
              <a:gd name="T75" fmla="*/ 2147483647 h 43"/>
              <a:gd name="T76" fmla="*/ 2147483647 w 331"/>
              <a:gd name="T77" fmla="*/ 2147483647 h 43"/>
              <a:gd name="T78" fmla="*/ 2147483647 w 331"/>
              <a:gd name="T79" fmla="*/ 2147483647 h 43"/>
              <a:gd name="T80" fmla="*/ 2147483647 w 331"/>
              <a:gd name="T81" fmla="*/ 2147483647 h 43"/>
              <a:gd name="T82" fmla="*/ 2147483647 w 331"/>
              <a:gd name="T83" fmla="*/ 2147483647 h 43"/>
              <a:gd name="T84" fmla="*/ 2147483647 w 331"/>
              <a:gd name="T85" fmla="*/ 2147483647 h 4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1"/>
              <a:gd name="T130" fmla="*/ 0 h 43"/>
              <a:gd name="T131" fmla="*/ 331 w 331"/>
              <a:gd name="T132" fmla="*/ 43 h 4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1" h="43">
                <a:moveTo>
                  <a:pt x="149" y="28"/>
                </a:moveTo>
                <a:lnTo>
                  <a:pt x="171" y="29"/>
                </a:lnTo>
                <a:lnTo>
                  <a:pt x="194" y="29"/>
                </a:lnTo>
                <a:lnTo>
                  <a:pt x="216" y="28"/>
                </a:lnTo>
                <a:lnTo>
                  <a:pt x="238" y="26"/>
                </a:lnTo>
                <a:lnTo>
                  <a:pt x="260" y="22"/>
                </a:lnTo>
                <a:lnTo>
                  <a:pt x="282" y="20"/>
                </a:lnTo>
                <a:lnTo>
                  <a:pt x="304" y="15"/>
                </a:lnTo>
                <a:lnTo>
                  <a:pt x="324" y="12"/>
                </a:lnTo>
                <a:lnTo>
                  <a:pt x="330" y="12"/>
                </a:lnTo>
                <a:lnTo>
                  <a:pt x="331" y="22"/>
                </a:lnTo>
                <a:lnTo>
                  <a:pt x="329" y="29"/>
                </a:lnTo>
                <a:lnTo>
                  <a:pt x="322" y="34"/>
                </a:lnTo>
                <a:lnTo>
                  <a:pt x="314" y="36"/>
                </a:lnTo>
                <a:lnTo>
                  <a:pt x="304" y="37"/>
                </a:lnTo>
                <a:lnTo>
                  <a:pt x="293" y="38"/>
                </a:lnTo>
                <a:lnTo>
                  <a:pt x="284" y="40"/>
                </a:lnTo>
                <a:lnTo>
                  <a:pt x="276" y="43"/>
                </a:lnTo>
                <a:lnTo>
                  <a:pt x="259" y="42"/>
                </a:lnTo>
                <a:lnTo>
                  <a:pt x="242" y="41"/>
                </a:lnTo>
                <a:lnTo>
                  <a:pt x="223" y="40"/>
                </a:lnTo>
                <a:lnTo>
                  <a:pt x="206" y="38"/>
                </a:lnTo>
                <a:lnTo>
                  <a:pt x="189" y="37"/>
                </a:lnTo>
                <a:lnTo>
                  <a:pt x="170" y="37"/>
                </a:lnTo>
                <a:lnTo>
                  <a:pt x="153" y="36"/>
                </a:lnTo>
                <a:lnTo>
                  <a:pt x="134" y="35"/>
                </a:lnTo>
                <a:lnTo>
                  <a:pt x="117" y="34"/>
                </a:lnTo>
                <a:lnTo>
                  <a:pt x="100" y="33"/>
                </a:lnTo>
                <a:lnTo>
                  <a:pt x="83" y="30"/>
                </a:lnTo>
                <a:lnTo>
                  <a:pt x="65" y="28"/>
                </a:lnTo>
                <a:lnTo>
                  <a:pt x="48" y="25"/>
                </a:lnTo>
                <a:lnTo>
                  <a:pt x="32" y="21"/>
                </a:lnTo>
                <a:lnTo>
                  <a:pt x="16" y="17"/>
                </a:lnTo>
                <a:lnTo>
                  <a:pt x="0" y="12"/>
                </a:lnTo>
                <a:lnTo>
                  <a:pt x="0" y="0"/>
                </a:lnTo>
                <a:lnTo>
                  <a:pt x="19" y="0"/>
                </a:lnTo>
                <a:lnTo>
                  <a:pt x="39" y="4"/>
                </a:lnTo>
                <a:lnTo>
                  <a:pt x="57" y="9"/>
                </a:lnTo>
                <a:lnTo>
                  <a:pt x="74" y="14"/>
                </a:lnTo>
                <a:lnTo>
                  <a:pt x="93" y="20"/>
                </a:lnTo>
                <a:lnTo>
                  <a:pt x="111" y="26"/>
                </a:lnTo>
                <a:lnTo>
                  <a:pt x="130" y="28"/>
                </a:lnTo>
                <a:lnTo>
                  <a:pt x="149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19" name="AutoShape 69">
            <a:extLst>
              <a:ext uri="{FF2B5EF4-FFF2-40B4-BE49-F238E27FC236}">
                <a16:creationId xmlns:a16="http://schemas.microsoft.com/office/drawing/2014/main" id="{86D12ABE-CFBF-4352-9C04-A3203A456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5450" y="5053013"/>
            <a:ext cx="39688" cy="14287"/>
          </a:xfrm>
          <a:custGeom>
            <a:avLst/>
            <a:gdLst>
              <a:gd name="T0" fmla="*/ 2147483647 w 50"/>
              <a:gd name="T1" fmla="*/ 0 h 18"/>
              <a:gd name="T2" fmla="*/ 2147483647 w 50"/>
              <a:gd name="T3" fmla="*/ 2147483647 h 18"/>
              <a:gd name="T4" fmla="*/ 2147483647 w 50"/>
              <a:gd name="T5" fmla="*/ 2147483647 h 18"/>
              <a:gd name="T6" fmla="*/ 2147483647 w 50"/>
              <a:gd name="T7" fmla="*/ 2147483647 h 18"/>
              <a:gd name="T8" fmla="*/ 2147483647 w 50"/>
              <a:gd name="T9" fmla="*/ 2147483647 h 18"/>
              <a:gd name="T10" fmla="*/ 2147483647 w 50"/>
              <a:gd name="T11" fmla="*/ 2147483647 h 18"/>
              <a:gd name="T12" fmla="*/ 2147483647 w 50"/>
              <a:gd name="T13" fmla="*/ 2147483647 h 18"/>
              <a:gd name="T14" fmla="*/ 2147483647 w 50"/>
              <a:gd name="T15" fmla="*/ 2147483647 h 18"/>
              <a:gd name="T16" fmla="*/ 0 w 50"/>
              <a:gd name="T17" fmla="*/ 2147483647 h 18"/>
              <a:gd name="T18" fmla="*/ 2147483647 w 50"/>
              <a:gd name="T19" fmla="*/ 2147483647 h 18"/>
              <a:gd name="T20" fmla="*/ 2147483647 w 50"/>
              <a:gd name="T21" fmla="*/ 2147483647 h 18"/>
              <a:gd name="T22" fmla="*/ 2147483647 w 50"/>
              <a:gd name="T23" fmla="*/ 2147483647 h 18"/>
              <a:gd name="T24" fmla="*/ 2147483647 w 50"/>
              <a:gd name="T25" fmla="*/ 2147483647 h 18"/>
              <a:gd name="T26" fmla="*/ 2147483647 w 50"/>
              <a:gd name="T27" fmla="*/ 2147483647 h 18"/>
              <a:gd name="T28" fmla="*/ 2147483647 w 50"/>
              <a:gd name="T29" fmla="*/ 2147483647 h 18"/>
              <a:gd name="T30" fmla="*/ 2147483647 w 50"/>
              <a:gd name="T31" fmla="*/ 2147483647 h 18"/>
              <a:gd name="T32" fmla="*/ 2147483647 w 50"/>
              <a:gd name="T33" fmla="*/ 0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18"/>
              <a:gd name="T53" fmla="*/ 50 w 50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18">
                <a:moveTo>
                  <a:pt x="50" y="0"/>
                </a:moveTo>
                <a:lnTo>
                  <a:pt x="45" y="4"/>
                </a:lnTo>
                <a:lnTo>
                  <a:pt x="41" y="9"/>
                </a:lnTo>
                <a:lnTo>
                  <a:pt x="34" y="12"/>
                </a:lnTo>
                <a:lnTo>
                  <a:pt x="28" y="15"/>
                </a:lnTo>
                <a:lnTo>
                  <a:pt x="21" y="17"/>
                </a:lnTo>
                <a:lnTo>
                  <a:pt x="14" y="18"/>
                </a:lnTo>
                <a:lnTo>
                  <a:pt x="7" y="18"/>
                </a:lnTo>
                <a:lnTo>
                  <a:pt x="0" y="17"/>
                </a:lnTo>
                <a:lnTo>
                  <a:pt x="5" y="12"/>
                </a:lnTo>
                <a:lnTo>
                  <a:pt x="10" y="9"/>
                </a:lnTo>
                <a:lnTo>
                  <a:pt x="15" y="7"/>
                </a:lnTo>
                <a:lnTo>
                  <a:pt x="22" y="4"/>
                </a:lnTo>
                <a:lnTo>
                  <a:pt x="29" y="2"/>
                </a:lnTo>
                <a:lnTo>
                  <a:pt x="36" y="1"/>
                </a:lnTo>
                <a:lnTo>
                  <a:pt x="43" y="1"/>
                </a:lnTo>
                <a:lnTo>
                  <a:pt x="50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0" name="AutoShape 70">
            <a:extLst>
              <a:ext uri="{FF2B5EF4-FFF2-40B4-BE49-F238E27FC236}">
                <a16:creationId xmlns:a16="http://schemas.microsoft.com/office/drawing/2014/main" id="{24233B25-8C95-4863-8AA5-DB2424EA2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5181600"/>
            <a:ext cx="339725" cy="115888"/>
          </a:xfrm>
          <a:custGeom>
            <a:avLst/>
            <a:gdLst>
              <a:gd name="T0" fmla="*/ 2147483647 w 428"/>
              <a:gd name="T1" fmla="*/ 2147483647 h 145"/>
              <a:gd name="T2" fmla="*/ 2147483647 w 428"/>
              <a:gd name="T3" fmla="*/ 2147483647 h 145"/>
              <a:gd name="T4" fmla="*/ 2147483647 w 428"/>
              <a:gd name="T5" fmla="*/ 2147483647 h 145"/>
              <a:gd name="T6" fmla="*/ 2147483647 w 428"/>
              <a:gd name="T7" fmla="*/ 2147483647 h 145"/>
              <a:gd name="T8" fmla="*/ 2147483647 w 428"/>
              <a:gd name="T9" fmla="*/ 2147483647 h 145"/>
              <a:gd name="T10" fmla="*/ 2147483647 w 428"/>
              <a:gd name="T11" fmla="*/ 2147483647 h 145"/>
              <a:gd name="T12" fmla="*/ 2147483647 w 428"/>
              <a:gd name="T13" fmla="*/ 2147483647 h 145"/>
              <a:gd name="T14" fmla="*/ 2147483647 w 428"/>
              <a:gd name="T15" fmla="*/ 2147483647 h 145"/>
              <a:gd name="T16" fmla="*/ 2147483647 w 428"/>
              <a:gd name="T17" fmla="*/ 2147483647 h 145"/>
              <a:gd name="T18" fmla="*/ 2147483647 w 428"/>
              <a:gd name="T19" fmla="*/ 2147483647 h 145"/>
              <a:gd name="T20" fmla="*/ 2147483647 w 428"/>
              <a:gd name="T21" fmla="*/ 2147483647 h 145"/>
              <a:gd name="T22" fmla="*/ 2147483647 w 428"/>
              <a:gd name="T23" fmla="*/ 2147483647 h 145"/>
              <a:gd name="T24" fmla="*/ 2147483647 w 428"/>
              <a:gd name="T25" fmla="*/ 2147483647 h 145"/>
              <a:gd name="T26" fmla="*/ 0 w 428"/>
              <a:gd name="T27" fmla="*/ 2147483647 h 145"/>
              <a:gd name="T28" fmla="*/ 2147483647 w 428"/>
              <a:gd name="T29" fmla="*/ 2147483647 h 145"/>
              <a:gd name="T30" fmla="*/ 2147483647 w 428"/>
              <a:gd name="T31" fmla="*/ 2147483647 h 145"/>
              <a:gd name="T32" fmla="*/ 2147483647 w 428"/>
              <a:gd name="T33" fmla="*/ 2147483647 h 145"/>
              <a:gd name="T34" fmla="*/ 2147483647 w 428"/>
              <a:gd name="T35" fmla="*/ 2147483647 h 145"/>
              <a:gd name="T36" fmla="*/ 2147483647 w 428"/>
              <a:gd name="T37" fmla="*/ 2147483647 h 145"/>
              <a:gd name="T38" fmla="*/ 2147483647 w 428"/>
              <a:gd name="T39" fmla="*/ 2147483647 h 145"/>
              <a:gd name="T40" fmla="*/ 2147483647 w 428"/>
              <a:gd name="T41" fmla="*/ 2147483647 h 145"/>
              <a:gd name="T42" fmla="*/ 2147483647 w 428"/>
              <a:gd name="T43" fmla="*/ 2147483647 h 145"/>
              <a:gd name="T44" fmla="*/ 2147483647 w 428"/>
              <a:gd name="T45" fmla="*/ 2147483647 h 145"/>
              <a:gd name="T46" fmla="*/ 2147483647 w 428"/>
              <a:gd name="T47" fmla="*/ 2147483647 h 145"/>
              <a:gd name="T48" fmla="*/ 2147483647 w 428"/>
              <a:gd name="T49" fmla="*/ 2147483647 h 145"/>
              <a:gd name="T50" fmla="*/ 2147483647 w 428"/>
              <a:gd name="T51" fmla="*/ 2147483647 h 145"/>
              <a:gd name="T52" fmla="*/ 2147483647 w 428"/>
              <a:gd name="T53" fmla="*/ 2147483647 h 145"/>
              <a:gd name="T54" fmla="*/ 2147483647 w 428"/>
              <a:gd name="T55" fmla="*/ 2147483647 h 145"/>
              <a:gd name="T56" fmla="*/ 2147483647 w 428"/>
              <a:gd name="T57" fmla="*/ 2147483647 h 145"/>
              <a:gd name="T58" fmla="*/ 2147483647 w 428"/>
              <a:gd name="T59" fmla="*/ 2147483647 h 145"/>
              <a:gd name="T60" fmla="*/ 2147483647 w 428"/>
              <a:gd name="T61" fmla="*/ 2147483647 h 145"/>
              <a:gd name="T62" fmla="*/ 2147483647 w 428"/>
              <a:gd name="T63" fmla="*/ 2147483647 h 145"/>
              <a:gd name="T64" fmla="*/ 2147483647 w 428"/>
              <a:gd name="T65" fmla="*/ 2147483647 h 145"/>
              <a:gd name="T66" fmla="*/ 2147483647 w 428"/>
              <a:gd name="T67" fmla="*/ 2147483647 h 145"/>
              <a:gd name="T68" fmla="*/ 2147483647 w 428"/>
              <a:gd name="T69" fmla="*/ 2147483647 h 145"/>
              <a:gd name="T70" fmla="*/ 2147483647 w 428"/>
              <a:gd name="T71" fmla="*/ 2147483647 h 145"/>
              <a:gd name="T72" fmla="*/ 2147483647 w 428"/>
              <a:gd name="T73" fmla="*/ 2147483647 h 145"/>
              <a:gd name="T74" fmla="*/ 2147483647 w 428"/>
              <a:gd name="T75" fmla="*/ 2147483647 h 145"/>
              <a:gd name="T76" fmla="*/ 2147483647 w 428"/>
              <a:gd name="T77" fmla="*/ 2147483647 h 145"/>
              <a:gd name="T78" fmla="*/ 2147483647 w 428"/>
              <a:gd name="T79" fmla="*/ 2147483647 h 145"/>
              <a:gd name="T80" fmla="*/ 2147483647 w 428"/>
              <a:gd name="T81" fmla="*/ 0 h 14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428"/>
              <a:gd name="T124" fmla="*/ 0 h 145"/>
              <a:gd name="T125" fmla="*/ 428 w 428"/>
              <a:gd name="T126" fmla="*/ 145 h 14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428" h="145">
                <a:moveTo>
                  <a:pt x="425" y="0"/>
                </a:moveTo>
                <a:lnTo>
                  <a:pt x="428" y="15"/>
                </a:lnTo>
                <a:lnTo>
                  <a:pt x="426" y="28"/>
                </a:lnTo>
                <a:lnTo>
                  <a:pt x="420" y="37"/>
                </a:lnTo>
                <a:lnTo>
                  <a:pt x="411" y="45"/>
                </a:lnTo>
                <a:lnTo>
                  <a:pt x="401" y="51"/>
                </a:lnTo>
                <a:lnTo>
                  <a:pt x="389" y="56"/>
                </a:lnTo>
                <a:lnTo>
                  <a:pt x="376" y="60"/>
                </a:lnTo>
                <a:lnTo>
                  <a:pt x="366" y="63"/>
                </a:lnTo>
                <a:lnTo>
                  <a:pt x="344" y="71"/>
                </a:lnTo>
                <a:lnTo>
                  <a:pt x="324" y="78"/>
                </a:lnTo>
                <a:lnTo>
                  <a:pt x="302" y="86"/>
                </a:lnTo>
                <a:lnTo>
                  <a:pt x="280" y="93"/>
                </a:lnTo>
                <a:lnTo>
                  <a:pt x="258" y="100"/>
                </a:lnTo>
                <a:lnTo>
                  <a:pt x="236" y="106"/>
                </a:lnTo>
                <a:lnTo>
                  <a:pt x="214" y="113"/>
                </a:lnTo>
                <a:lnTo>
                  <a:pt x="191" y="118"/>
                </a:lnTo>
                <a:lnTo>
                  <a:pt x="169" y="123"/>
                </a:lnTo>
                <a:lnTo>
                  <a:pt x="146" y="128"/>
                </a:lnTo>
                <a:lnTo>
                  <a:pt x="123" y="132"/>
                </a:lnTo>
                <a:lnTo>
                  <a:pt x="100" y="136"/>
                </a:lnTo>
                <a:lnTo>
                  <a:pt x="76" y="139"/>
                </a:lnTo>
                <a:lnTo>
                  <a:pt x="53" y="142"/>
                </a:lnTo>
                <a:lnTo>
                  <a:pt x="29" y="144"/>
                </a:lnTo>
                <a:lnTo>
                  <a:pt x="4" y="145"/>
                </a:lnTo>
                <a:lnTo>
                  <a:pt x="1" y="143"/>
                </a:lnTo>
                <a:lnTo>
                  <a:pt x="0" y="139"/>
                </a:lnTo>
                <a:lnTo>
                  <a:pt x="0" y="136"/>
                </a:lnTo>
                <a:lnTo>
                  <a:pt x="2" y="132"/>
                </a:lnTo>
                <a:lnTo>
                  <a:pt x="10" y="130"/>
                </a:lnTo>
                <a:lnTo>
                  <a:pt x="19" y="129"/>
                </a:lnTo>
                <a:lnTo>
                  <a:pt x="29" y="128"/>
                </a:lnTo>
                <a:lnTo>
                  <a:pt x="38" y="128"/>
                </a:lnTo>
                <a:lnTo>
                  <a:pt x="46" y="127"/>
                </a:lnTo>
                <a:lnTo>
                  <a:pt x="54" y="124"/>
                </a:lnTo>
                <a:lnTo>
                  <a:pt x="60" y="120"/>
                </a:lnTo>
                <a:lnTo>
                  <a:pt x="64" y="113"/>
                </a:lnTo>
                <a:lnTo>
                  <a:pt x="59" y="109"/>
                </a:lnTo>
                <a:lnTo>
                  <a:pt x="53" y="108"/>
                </a:lnTo>
                <a:lnTo>
                  <a:pt x="46" y="108"/>
                </a:lnTo>
                <a:lnTo>
                  <a:pt x="39" y="109"/>
                </a:lnTo>
                <a:lnTo>
                  <a:pt x="33" y="111"/>
                </a:lnTo>
                <a:lnTo>
                  <a:pt x="27" y="109"/>
                </a:lnTo>
                <a:lnTo>
                  <a:pt x="23" y="107"/>
                </a:lnTo>
                <a:lnTo>
                  <a:pt x="19" y="100"/>
                </a:lnTo>
                <a:lnTo>
                  <a:pt x="29" y="93"/>
                </a:lnTo>
                <a:lnTo>
                  <a:pt x="44" y="92"/>
                </a:lnTo>
                <a:lnTo>
                  <a:pt x="57" y="91"/>
                </a:lnTo>
                <a:lnTo>
                  <a:pt x="72" y="90"/>
                </a:lnTo>
                <a:lnTo>
                  <a:pt x="87" y="90"/>
                </a:lnTo>
                <a:lnTo>
                  <a:pt x="102" y="89"/>
                </a:lnTo>
                <a:lnTo>
                  <a:pt x="116" y="88"/>
                </a:lnTo>
                <a:lnTo>
                  <a:pt x="131" y="86"/>
                </a:lnTo>
                <a:lnTo>
                  <a:pt x="145" y="84"/>
                </a:lnTo>
                <a:lnTo>
                  <a:pt x="160" y="83"/>
                </a:lnTo>
                <a:lnTo>
                  <a:pt x="174" y="82"/>
                </a:lnTo>
                <a:lnTo>
                  <a:pt x="188" y="80"/>
                </a:lnTo>
                <a:lnTo>
                  <a:pt x="201" y="77"/>
                </a:lnTo>
                <a:lnTo>
                  <a:pt x="216" y="75"/>
                </a:lnTo>
                <a:lnTo>
                  <a:pt x="229" y="73"/>
                </a:lnTo>
                <a:lnTo>
                  <a:pt x="243" y="69"/>
                </a:lnTo>
                <a:lnTo>
                  <a:pt x="257" y="66"/>
                </a:lnTo>
                <a:lnTo>
                  <a:pt x="259" y="71"/>
                </a:lnTo>
                <a:lnTo>
                  <a:pt x="261" y="76"/>
                </a:lnTo>
                <a:lnTo>
                  <a:pt x="265" y="81"/>
                </a:lnTo>
                <a:lnTo>
                  <a:pt x="269" y="85"/>
                </a:lnTo>
                <a:lnTo>
                  <a:pt x="283" y="81"/>
                </a:lnTo>
                <a:lnTo>
                  <a:pt x="297" y="77"/>
                </a:lnTo>
                <a:lnTo>
                  <a:pt x="312" y="75"/>
                </a:lnTo>
                <a:lnTo>
                  <a:pt x="326" y="71"/>
                </a:lnTo>
                <a:lnTo>
                  <a:pt x="340" y="69"/>
                </a:lnTo>
                <a:lnTo>
                  <a:pt x="353" y="65"/>
                </a:lnTo>
                <a:lnTo>
                  <a:pt x="366" y="58"/>
                </a:lnTo>
                <a:lnTo>
                  <a:pt x="376" y="48"/>
                </a:lnTo>
                <a:lnTo>
                  <a:pt x="380" y="39"/>
                </a:lnTo>
                <a:lnTo>
                  <a:pt x="383" y="31"/>
                </a:lnTo>
                <a:lnTo>
                  <a:pt x="388" y="23"/>
                </a:lnTo>
                <a:lnTo>
                  <a:pt x="393" y="16"/>
                </a:lnTo>
                <a:lnTo>
                  <a:pt x="398" y="9"/>
                </a:lnTo>
                <a:lnTo>
                  <a:pt x="405" y="5"/>
                </a:lnTo>
                <a:lnTo>
                  <a:pt x="415" y="1"/>
                </a:lnTo>
                <a:lnTo>
                  <a:pt x="425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1" name="AutoShape 71">
            <a:extLst>
              <a:ext uri="{FF2B5EF4-FFF2-40B4-BE49-F238E27FC236}">
                <a16:creationId xmlns:a16="http://schemas.microsoft.com/office/drawing/2014/main" id="{B28940C6-9BFC-4CA1-97CF-C0ECCEBB5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5256213"/>
            <a:ext cx="327025" cy="119062"/>
          </a:xfrm>
          <a:custGeom>
            <a:avLst/>
            <a:gdLst>
              <a:gd name="T0" fmla="*/ 2147483647 w 410"/>
              <a:gd name="T1" fmla="*/ 2147483647 h 151"/>
              <a:gd name="T2" fmla="*/ 2147483647 w 410"/>
              <a:gd name="T3" fmla="*/ 2147483647 h 151"/>
              <a:gd name="T4" fmla="*/ 2147483647 w 410"/>
              <a:gd name="T5" fmla="*/ 2147483647 h 151"/>
              <a:gd name="T6" fmla="*/ 2147483647 w 410"/>
              <a:gd name="T7" fmla="*/ 2147483647 h 151"/>
              <a:gd name="T8" fmla="*/ 2147483647 w 410"/>
              <a:gd name="T9" fmla="*/ 2147483647 h 151"/>
              <a:gd name="T10" fmla="*/ 2147483647 w 410"/>
              <a:gd name="T11" fmla="*/ 2147483647 h 151"/>
              <a:gd name="T12" fmla="*/ 2147483647 w 410"/>
              <a:gd name="T13" fmla="*/ 2147483647 h 151"/>
              <a:gd name="T14" fmla="*/ 2147483647 w 410"/>
              <a:gd name="T15" fmla="*/ 2147483647 h 151"/>
              <a:gd name="T16" fmla="*/ 2147483647 w 410"/>
              <a:gd name="T17" fmla="*/ 2147483647 h 151"/>
              <a:gd name="T18" fmla="*/ 2147483647 w 410"/>
              <a:gd name="T19" fmla="*/ 2147483647 h 151"/>
              <a:gd name="T20" fmla="*/ 2147483647 w 410"/>
              <a:gd name="T21" fmla="*/ 2147483647 h 151"/>
              <a:gd name="T22" fmla="*/ 2147483647 w 410"/>
              <a:gd name="T23" fmla="*/ 2147483647 h 151"/>
              <a:gd name="T24" fmla="*/ 2147483647 w 410"/>
              <a:gd name="T25" fmla="*/ 2147483647 h 151"/>
              <a:gd name="T26" fmla="*/ 2147483647 w 410"/>
              <a:gd name="T27" fmla="*/ 2147483647 h 151"/>
              <a:gd name="T28" fmla="*/ 2147483647 w 410"/>
              <a:gd name="T29" fmla="*/ 2147483647 h 151"/>
              <a:gd name="T30" fmla="*/ 2147483647 w 410"/>
              <a:gd name="T31" fmla="*/ 2147483647 h 151"/>
              <a:gd name="T32" fmla="*/ 2147483647 w 410"/>
              <a:gd name="T33" fmla="*/ 2147483647 h 151"/>
              <a:gd name="T34" fmla="*/ 2147483647 w 410"/>
              <a:gd name="T35" fmla="*/ 2147483647 h 151"/>
              <a:gd name="T36" fmla="*/ 2147483647 w 410"/>
              <a:gd name="T37" fmla="*/ 2147483647 h 151"/>
              <a:gd name="T38" fmla="*/ 2147483647 w 410"/>
              <a:gd name="T39" fmla="*/ 2147483647 h 151"/>
              <a:gd name="T40" fmla="*/ 2147483647 w 410"/>
              <a:gd name="T41" fmla="*/ 2147483647 h 151"/>
              <a:gd name="T42" fmla="*/ 2147483647 w 410"/>
              <a:gd name="T43" fmla="*/ 2147483647 h 151"/>
              <a:gd name="T44" fmla="*/ 2147483647 w 410"/>
              <a:gd name="T45" fmla="*/ 2147483647 h 151"/>
              <a:gd name="T46" fmla="*/ 2147483647 w 410"/>
              <a:gd name="T47" fmla="*/ 2147483647 h 151"/>
              <a:gd name="T48" fmla="*/ 2147483647 w 410"/>
              <a:gd name="T49" fmla="*/ 2147483647 h 151"/>
              <a:gd name="T50" fmla="*/ 2147483647 w 410"/>
              <a:gd name="T51" fmla="*/ 2147483647 h 151"/>
              <a:gd name="T52" fmla="*/ 2147483647 w 410"/>
              <a:gd name="T53" fmla="*/ 2147483647 h 151"/>
              <a:gd name="T54" fmla="*/ 2147483647 w 410"/>
              <a:gd name="T55" fmla="*/ 2147483647 h 151"/>
              <a:gd name="T56" fmla="*/ 2147483647 w 410"/>
              <a:gd name="T57" fmla="*/ 2147483647 h 151"/>
              <a:gd name="T58" fmla="*/ 2147483647 w 410"/>
              <a:gd name="T59" fmla="*/ 2147483647 h 151"/>
              <a:gd name="T60" fmla="*/ 2147483647 w 410"/>
              <a:gd name="T61" fmla="*/ 2147483647 h 151"/>
              <a:gd name="T62" fmla="*/ 2147483647 w 410"/>
              <a:gd name="T63" fmla="*/ 2147483647 h 151"/>
              <a:gd name="T64" fmla="*/ 2147483647 w 410"/>
              <a:gd name="T65" fmla="*/ 2147483647 h 151"/>
              <a:gd name="T66" fmla="*/ 2147483647 w 410"/>
              <a:gd name="T67" fmla="*/ 2147483647 h 151"/>
              <a:gd name="T68" fmla="*/ 2147483647 w 410"/>
              <a:gd name="T69" fmla="*/ 2147483647 h 151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10"/>
              <a:gd name="T106" fmla="*/ 0 h 151"/>
              <a:gd name="T107" fmla="*/ 410 w 410"/>
              <a:gd name="T108" fmla="*/ 151 h 151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10" h="151">
                <a:moveTo>
                  <a:pt x="403" y="0"/>
                </a:moveTo>
                <a:lnTo>
                  <a:pt x="402" y="11"/>
                </a:lnTo>
                <a:lnTo>
                  <a:pt x="406" y="21"/>
                </a:lnTo>
                <a:lnTo>
                  <a:pt x="410" y="33"/>
                </a:lnTo>
                <a:lnTo>
                  <a:pt x="410" y="45"/>
                </a:lnTo>
                <a:lnTo>
                  <a:pt x="391" y="53"/>
                </a:lnTo>
                <a:lnTo>
                  <a:pt x="370" y="61"/>
                </a:lnTo>
                <a:lnTo>
                  <a:pt x="350" y="69"/>
                </a:lnTo>
                <a:lnTo>
                  <a:pt x="331" y="77"/>
                </a:lnTo>
                <a:lnTo>
                  <a:pt x="311" y="86"/>
                </a:lnTo>
                <a:lnTo>
                  <a:pt x="291" y="92"/>
                </a:lnTo>
                <a:lnTo>
                  <a:pt x="271" y="101"/>
                </a:lnTo>
                <a:lnTo>
                  <a:pt x="251" y="107"/>
                </a:lnTo>
                <a:lnTo>
                  <a:pt x="230" y="114"/>
                </a:lnTo>
                <a:lnTo>
                  <a:pt x="211" y="121"/>
                </a:lnTo>
                <a:lnTo>
                  <a:pt x="190" y="127"/>
                </a:lnTo>
                <a:lnTo>
                  <a:pt x="168" y="132"/>
                </a:lnTo>
                <a:lnTo>
                  <a:pt x="147" y="136"/>
                </a:lnTo>
                <a:lnTo>
                  <a:pt x="126" y="139"/>
                </a:lnTo>
                <a:lnTo>
                  <a:pt x="104" y="141"/>
                </a:lnTo>
                <a:lnTo>
                  <a:pt x="81" y="142"/>
                </a:lnTo>
                <a:lnTo>
                  <a:pt x="71" y="144"/>
                </a:lnTo>
                <a:lnTo>
                  <a:pt x="61" y="148"/>
                </a:lnTo>
                <a:lnTo>
                  <a:pt x="51" y="149"/>
                </a:lnTo>
                <a:lnTo>
                  <a:pt x="40" y="151"/>
                </a:lnTo>
                <a:lnTo>
                  <a:pt x="30" y="151"/>
                </a:lnTo>
                <a:lnTo>
                  <a:pt x="20" y="151"/>
                </a:lnTo>
                <a:lnTo>
                  <a:pt x="9" y="149"/>
                </a:lnTo>
                <a:lnTo>
                  <a:pt x="0" y="144"/>
                </a:lnTo>
                <a:lnTo>
                  <a:pt x="6" y="135"/>
                </a:lnTo>
                <a:lnTo>
                  <a:pt x="14" y="130"/>
                </a:lnTo>
                <a:lnTo>
                  <a:pt x="23" y="129"/>
                </a:lnTo>
                <a:lnTo>
                  <a:pt x="33" y="128"/>
                </a:lnTo>
                <a:lnTo>
                  <a:pt x="43" y="128"/>
                </a:lnTo>
                <a:lnTo>
                  <a:pt x="48" y="125"/>
                </a:lnTo>
                <a:lnTo>
                  <a:pt x="51" y="119"/>
                </a:lnTo>
                <a:lnTo>
                  <a:pt x="48" y="107"/>
                </a:lnTo>
                <a:lnTo>
                  <a:pt x="18" y="107"/>
                </a:lnTo>
                <a:lnTo>
                  <a:pt x="18" y="99"/>
                </a:lnTo>
                <a:lnTo>
                  <a:pt x="33" y="98"/>
                </a:lnTo>
                <a:lnTo>
                  <a:pt x="47" y="96"/>
                </a:lnTo>
                <a:lnTo>
                  <a:pt x="61" y="94"/>
                </a:lnTo>
                <a:lnTo>
                  <a:pt x="76" y="91"/>
                </a:lnTo>
                <a:lnTo>
                  <a:pt x="90" y="89"/>
                </a:lnTo>
                <a:lnTo>
                  <a:pt x="104" y="86"/>
                </a:lnTo>
                <a:lnTo>
                  <a:pt x="117" y="83"/>
                </a:lnTo>
                <a:lnTo>
                  <a:pt x="131" y="80"/>
                </a:lnTo>
                <a:lnTo>
                  <a:pt x="146" y="76"/>
                </a:lnTo>
                <a:lnTo>
                  <a:pt x="160" y="74"/>
                </a:lnTo>
                <a:lnTo>
                  <a:pt x="174" y="71"/>
                </a:lnTo>
                <a:lnTo>
                  <a:pt x="188" y="68"/>
                </a:lnTo>
                <a:lnTo>
                  <a:pt x="202" y="66"/>
                </a:lnTo>
                <a:lnTo>
                  <a:pt x="215" y="64"/>
                </a:lnTo>
                <a:lnTo>
                  <a:pt x="230" y="61"/>
                </a:lnTo>
                <a:lnTo>
                  <a:pt x="244" y="60"/>
                </a:lnTo>
                <a:lnTo>
                  <a:pt x="259" y="71"/>
                </a:lnTo>
                <a:lnTo>
                  <a:pt x="274" y="74"/>
                </a:lnTo>
                <a:lnTo>
                  <a:pt x="289" y="73"/>
                </a:lnTo>
                <a:lnTo>
                  <a:pt x="304" y="68"/>
                </a:lnTo>
                <a:lnTo>
                  <a:pt x="318" y="63"/>
                </a:lnTo>
                <a:lnTo>
                  <a:pt x="333" y="54"/>
                </a:lnTo>
                <a:lnTo>
                  <a:pt x="348" y="49"/>
                </a:lnTo>
                <a:lnTo>
                  <a:pt x="363" y="45"/>
                </a:lnTo>
                <a:lnTo>
                  <a:pt x="365" y="38"/>
                </a:lnTo>
                <a:lnTo>
                  <a:pt x="369" y="30"/>
                </a:lnTo>
                <a:lnTo>
                  <a:pt x="373" y="23"/>
                </a:lnTo>
                <a:lnTo>
                  <a:pt x="378" y="18"/>
                </a:lnTo>
                <a:lnTo>
                  <a:pt x="382" y="12"/>
                </a:lnTo>
                <a:lnTo>
                  <a:pt x="388" y="6"/>
                </a:lnTo>
                <a:lnTo>
                  <a:pt x="395" y="3"/>
                </a:lnTo>
                <a:lnTo>
                  <a:pt x="403" y="0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2" name="AutoShape 72">
            <a:extLst>
              <a:ext uri="{FF2B5EF4-FFF2-40B4-BE49-F238E27FC236}">
                <a16:creationId xmlns:a16="http://schemas.microsoft.com/office/drawing/2014/main" id="{0397EDD7-DB13-45B1-A71A-518D6035B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5341938"/>
            <a:ext cx="254000" cy="76200"/>
          </a:xfrm>
          <a:custGeom>
            <a:avLst/>
            <a:gdLst>
              <a:gd name="T0" fmla="*/ 2147483647 w 320"/>
              <a:gd name="T1" fmla="*/ 2147483647 h 95"/>
              <a:gd name="T2" fmla="*/ 2147483647 w 320"/>
              <a:gd name="T3" fmla="*/ 2147483647 h 95"/>
              <a:gd name="T4" fmla="*/ 2147483647 w 320"/>
              <a:gd name="T5" fmla="*/ 2147483647 h 95"/>
              <a:gd name="T6" fmla="*/ 2147483647 w 320"/>
              <a:gd name="T7" fmla="*/ 2147483647 h 95"/>
              <a:gd name="T8" fmla="*/ 2147483647 w 320"/>
              <a:gd name="T9" fmla="*/ 2147483647 h 95"/>
              <a:gd name="T10" fmla="*/ 2147483647 w 320"/>
              <a:gd name="T11" fmla="*/ 2147483647 h 95"/>
              <a:gd name="T12" fmla="*/ 2147483647 w 320"/>
              <a:gd name="T13" fmla="*/ 2147483647 h 95"/>
              <a:gd name="T14" fmla="*/ 2147483647 w 320"/>
              <a:gd name="T15" fmla="*/ 2147483647 h 95"/>
              <a:gd name="T16" fmla="*/ 2147483647 w 320"/>
              <a:gd name="T17" fmla="*/ 2147483647 h 95"/>
              <a:gd name="T18" fmla="*/ 2147483647 w 320"/>
              <a:gd name="T19" fmla="*/ 2147483647 h 95"/>
              <a:gd name="T20" fmla="*/ 2147483647 w 320"/>
              <a:gd name="T21" fmla="*/ 2147483647 h 95"/>
              <a:gd name="T22" fmla="*/ 2147483647 w 320"/>
              <a:gd name="T23" fmla="*/ 2147483647 h 95"/>
              <a:gd name="T24" fmla="*/ 2147483647 w 320"/>
              <a:gd name="T25" fmla="*/ 2147483647 h 95"/>
              <a:gd name="T26" fmla="*/ 2147483647 w 320"/>
              <a:gd name="T27" fmla="*/ 2147483647 h 95"/>
              <a:gd name="T28" fmla="*/ 2147483647 w 320"/>
              <a:gd name="T29" fmla="*/ 2147483647 h 95"/>
              <a:gd name="T30" fmla="*/ 2147483647 w 320"/>
              <a:gd name="T31" fmla="*/ 2147483647 h 95"/>
              <a:gd name="T32" fmla="*/ 2147483647 w 320"/>
              <a:gd name="T33" fmla="*/ 2147483647 h 95"/>
              <a:gd name="T34" fmla="*/ 2147483647 w 320"/>
              <a:gd name="T35" fmla="*/ 2147483647 h 95"/>
              <a:gd name="T36" fmla="*/ 2147483647 w 320"/>
              <a:gd name="T37" fmla="*/ 2147483647 h 95"/>
              <a:gd name="T38" fmla="*/ 2147483647 w 320"/>
              <a:gd name="T39" fmla="*/ 2147483647 h 95"/>
              <a:gd name="T40" fmla="*/ 2147483647 w 320"/>
              <a:gd name="T41" fmla="*/ 2147483647 h 95"/>
              <a:gd name="T42" fmla="*/ 2147483647 w 320"/>
              <a:gd name="T43" fmla="*/ 2147483647 h 95"/>
              <a:gd name="T44" fmla="*/ 2147483647 w 320"/>
              <a:gd name="T45" fmla="*/ 2147483647 h 95"/>
              <a:gd name="T46" fmla="*/ 2147483647 w 320"/>
              <a:gd name="T47" fmla="*/ 2147483647 h 95"/>
              <a:gd name="T48" fmla="*/ 0 w 320"/>
              <a:gd name="T49" fmla="*/ 2147483647 h 95"/>
              <a:gd name="T50" fmla="*/ 2147483647 w 320"/>
              <a:gd name="T51" fmla="*/ 2147483647 h 95"/>
              <a:gd name="T52" fmla="*/ 2147483647 w 320"/>
              <a:gd name="T53" fmla="*/ 2147483647 h 95"/>
              <a:gd name="T54" fmla="*/ 2147483647 w 320"/>
              <a:gd name="T55" fmla="*/ 2147483647 h 95"/>
              <a:gd name="T56" fmla="*/ 2147483647 w 320"/>
              <a:gd name="T57" fmla="*/ 2147483647 h 95"/>
              <a:gd name="T58" fmla="*/ 2147483647 w 320"/>
              <a:gd name="T59" fmla="*/ 2147483647 h 95"/>
              <a:gd name="T60" fmla="*/ 2147483647 w 320"/>
              <a:gd name="T61" fmla="*/ 2147483647 h 95"/>
              <a:gd name="T62" fmla="*/ 2147483647 w 320"/>
              <a:gd name="T63" fmla="*/ 2147483647 h 95"/>
              <a:gd name="T64" fmla="*/ 2147483647 w 320"/>
              <a:gd name="T65" fmla="*/ 2147483647 h 95"/>
              <a:gd name="T66" fmla="*/ 2147483647 w 320"/>
              <a:gd name="T67" fmla="*/ 2147483647 h 95"/>
              <a:gd name="T68" fmla="*/ 2147483647 w 320"/>
              <a:gd name="T69" fmla="*/ 2147483647 h 95"/>
              <a:gd name="T70" fmla="*/ 2147483647 w 320"/>
              <a:gd name="T71" fmla="*/ 2147483647 h 95"/>
              <a:gd name="T72" fmla="*/ 2147483647 w 320"/>
              <a:gd name="T73" fmla="*/ 2147483647 h 95"/>
              <a:gd name="T74" fmla="*/ 2147483647 w 320"/>
              <a:gd name="T75" fmla="*/ 2147483647 h 95"/>
              <a:gd name="T76" fmla="*/ 2147483647 w 320"/>
              <a:gd name="T77" fmla="*/ 2147483647 h 95"/>
              <a:gd name="T78" fmla="*/ 2147483647 w 320"/>
              <a:gd name="T79" fmla="*/ 2147483647 h 95"/>
              <a:gd name="T80" fmla="*/ 2147483647 w 320"/>
              <a:gd name="T81" fmla="*/ 2147483647 h 95"/>
              <a:gd name="T82" fmla="*/ 2147483647 w 320"/>
              <a:gd name="T83" fmla="*/ 2147483647 h 95"/>
              <a:gd name="T84" fmla="*/ 2147483647 w 320"/>
              <a:gd name="T85" fmla="*/ 2147483647 h 95"/>
              <a:gd name="T86" fmla="*/ 2147483647 w 320"/>
              <a:gd name="T87" fmla="*/ 2147483647 h 95"/>
              <a:gd name="T88" fmla="*/ 2147483647 w 320"/>
              <a:gd name="T89" fmla="*/ 2147483647 h 95"/>
              <a:gd name="T90" fmla="*/ 2147483647 w 320"/>
              <a:gd name="T91" fmla="*/ 2147483647 h 95"/>
              <a:gd name="T92" fmla="*/ 2147483647 w 320"/>
              <a:gd name="T93" fmla="*/ 2147483647 h 95"/>
              <a:gd name="T94" fmla="*/ 2147483647 w 320"/>
              <a:gd name="T95" fmla="*/ 2147483647 h 95"/>
              <a:gd name="T96" fmla="*/ 2147483647 w 320"/>
              <a:gd name="T97" fmla="*/ 2147483647 h 95"/>
              <a:gd name="T98" fmla="*/ 2147483647 w 320"/>
              <a:gd name="T99" fmla="*/ 2147483647 h 95"/>
              <a:gd name="T100" fmla="*/ 2147483647 w 320"/>
              <a:gd name="T101" fmla="*/ 2147483647 h 95"/>
              <a:gd name="T102" fmla="*/ 2147483647 w 320"/>
              <a:gd name="T103" fmla="*/ 2147483647 h 95"/>
              <a:gd name="T104" fmla="*/ 2147483647 w 320"/>
              <a:gd name="T105" fmla="*/ 2147483647 h 95"/>
              <a:gd name="T106" fmla="*/ 2147483647 w 320"/>
              <a:gd name="T107" fmla="*/ 2147483647 h 95"/>
              <a:gd name="T108" fmla="*/ 2147483647 w 320"/>
              <a:gd name="T109" fmla="*/ 2147483647 h 95"/>
              <a:gd name="T110" fmla="*/ 2147483647 w 320"/>
              <a:gd name="T111" fmla="*/ 2147483647 h 95"/>
              <a:gd name="T112" fmla="*/ 2147483647 w 320"/>
              <a:gd name="T113" fmla="*/ 0 h 95"/>
              <a:gd name="T114" fmla="*/ 2147483647 w 320"/>
              <a:gd name="T115" fmla="*/ 2147483647 h 95"/>
              <a:gd name="T116" fmla="*/ 2147483647 w 320"/>
              <a:gd name="T117" fmla="*/ 2147483647 h 95"/>
              <a:gd name="T118" fmla="*/ 2147483647 w 320"/>
              <a:gd name="T119" fmla="*/ 2147483647 h 95"/>
              <a:gd name="T120" fmla="*/ 2147483647 w 320"/>
              <a:gd name="T121" fmla="*/ 2147483647 h 9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20"/>
              <a:gd name="T184" fmla="*/ 0 h 95"/>
              <a:gd name="T185" fmla="*/ 320 w 320"/>
              <a:gd name="T186" fmla="*/ 95 h 95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20" h="95">
                <a:moveTo>
                  <a:pt x="320" y="34"/>
                </a:moveTo>
                <a:lnTo>
                  <a:pt x="306" y="41"/>
                </a:lnTo>
                <a:lnTo>
                  <a:pt x="291" y="47"/>
                </a:lnTo>
                <a:lnTo>
                  <a:pt x="277" y="54"/>
                </a:lnTo>
                <a:lnTo>
                  <a:pt x="262" y="58"/>
                </a:lnTo>
                <a:lnTo>
                  <a:pt x="247" y="64"/>
                </a:lnTo>
                <a:lnTo>
                  <a:pt x="232" y="70"/>
                </a:lnTo>
                <a:lnTo>
                  <a:pt x="219" y="76"/>
                </a:lnTo>
                <a:lnTo>
                  <a:pt x="204" y="83"/>
                </a:lnTo>
                <a:lnTo>
                  <a:pt x="191" y="85"/>
                </a:lnTo>
                <a:lnTo>
                  <a:pt x="179" y="87"/>
                </a:lnTo>
                <a:lnTo>
                  <a:pt x="166" y="88"/>
                </a:lnTo>
                <a:lnTo>
                  <a:pt x="153" y="91"/>
                </a:lnTo>
                <a:lnTo>
                  <a:pt x="140" y="92"/>
                </a:lnTo>
                <a:lnTo>
                  <a:pt x="128" y="93"/>
                </a:lnTo>
                <a:lnTo>
                  <a:pt x="114" y="94"/>
                </a:lnTo>
                <a:lnTo>
                  <a:pt x="101" y="95"/>
                </a:lnTo>
                <a:lnTo>
                  <a:pt x="87" y="95"/>
                </a:lnTo>
                <a:lnTo>
                  <a:pt x="75" y="95"/>
                </a:lnTo>
                <a:lnTo>
                  <a:pt x="62" y="95"/>
                </a:lnTo>
                <a:lnTo>
                  <a:pt x="49" y="94"/>
                </a:lnTo>
                <a:lnTo>
                  <a:pt x="37" y="93"/>
                </a:lnTo>
                <a:lnTo>
                  <a:pt x="24" y="92"/>
                </a:lnTo>
                <a:lnTo>
                  <a:pt x="11" y="90"/>
                </a:lnTo>
                <a:lnTo>
                  <a:pt x="0" y="87"/>
                </a:lnTo>
                <a:lnTo>
                  <a:pt x="7" y="83"/>
                </a:lnTo>
                <a:lnTo>
                  <a:pt x="15" y="84"/>
                </a:lnTo>
                <a:lnTo>
                  <a:pt x="24" y="85"/>
                </a:lnTo>
                <a:lnTo>
                  <a:pt x="33" y="83"/>
                </a:lnTo>
                <a:lnTo>
                  <a:pt x="50" y="79"/>
                </a:lnTo>
                <a:lnTo>
                  <a:pt x="67" y="76"/>
                </a:lnTo>
                <a:lnTo>
                  <a:pt x="84" y="71"/>
                </a:lnTo>
                <a:lnTo>
                  <a:pt x="100" y="67"/>
                </a:lnTo>
                <a:lnTo>
                  <a:pt x="116" y="63"/>
                </a:lnTo>
                <a:lnTo>
                  <a:pt x="133" y="58"/>
                </a:lnTo>
                <a:lnTo>
                  <a:pt x="149" y="54"/>
                </a:lnTo>
                <a:lnTo>
                  <a:pt x="167" y="50"/>
                </a:lnTo>
                <a:lnTo>
                  <a:pt x="173" y="61"/>
                </a:lnTo>
                <a:lnTo>
                  <a:pt x="182" y="67"/>
                </a:lnTo>
                <a:lnTo>
                  <a:pt x="191" y="68"/>
                </a:lnTo>
                <a:lnTo>
                  <a:pt x="201" y="67"/>
                </a:lnTo>
                <a:lnTo>
                  <a:pt x="213" y="64"/>
                </a:lnTo>
                <a:lnTo>
                  <a:pt x="223" y="60"/>
                </a:lnTo>
                <a:lnTo>
                  <a:pt x="235" y="56"/>
                </a:lnTo>
                <a:lnTo>
                  <a:pt x="244" y="54"/>
                </a:lnTo>
                <a:lnTo>
                  <a:pt x="250" y="53"/>
                </a:lnTo>
                <a:lnTo>
                  <a:pt x="254" y="50"/>
                </a:lnTo>
                <a:lnTo>
                  <a:pt x="260" y="48"/>
                </a:lnTo>
                <a:lnTo>
                  <a:pt x="266" y="46"/>
                </a:lnTo>
                <a:lnTo>
                  <a:pt x="270" y="44"/>
                </a:lnTo>
                <a:lnTo>
                  <a:pt x="276" y="41"/>
                </a:lnTo>
                <a:lnTo>
                  <a:pt x="281" y="38"/>
                </a:lnTo>
                <a:lnTo>
                  <a:pt x="287" y="34"/>
                </a:lnTo>
                <a:lnTo>
                  <a:pt x="288" y="24"/>
                </a:lnTo>
                <a:lnTo>
                  <a:pt x="292" y="14"/>
                </a:lnTo>
                <a:lnTo>
                  <a:pt x="299" y="5"/>
                </a:lnTo>
                <a:lnTo>
                  <a:pt x="308" y="0"/>
                </a:lnTo>
                <a:lnTo>
                  <a:pt x="311" y="9"/>
                </a:lnTo>
                <a:lnTo>
                  <a:pt x="314" y="17"/>
                </a:lnTo>
                <a:lnTo>
                  <a:pt x="318" y="25"/>
                </a:lnTo>
                <a:lnTo>
                  <a:pt x="320" y="34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3" name="AutoShape 73">
            <a:extLst>
              <a:ext uri="{FF2B5EF4-FFF2-40B4-BE49-F238E27FC236}">
                <a16:creationId xmlns:a16="http://schemas.microsoft.com/office/drawing/2014/main" id="{0CB6F011-0BE7-42A8-8239-9E6A890E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5441950"/>
            <a:ext cx="133350" cy="17463"/>
          </a:xfrm>
          <a:custGeom>
            <a:avLst/>
            <a:gdLst>
              <a:gd name="T0" fmla="*/ 2147483647 w 169"/>
              <a:gd name="T1" fmla="*/ 2147483647 h 22"/>
              <a:gd name="T2" fmla="*/ 2147483647 w 169"/>
              <a:gd name="T3" fmla="*/ 2147483647 h 22"/>
              <a:gd name="T4" fmla="*/ 2147483647 w 169"/>
              <a:gd name="T5" fmla="*/ 2147483647 h 22"/>
              <a:gd name="T6" fmla="*/ 2147483647 w 169"/>
              <a:gd name="T7" fmla="*/ 2147483647 h 22"/>
              <a:gd name="T8" fmla="*/ 2147483647 w 169"/>
              <a:gd name="T9" fmla="*/ 2147483647 h 22"/>
              <a:gd name="T10" fmla="*/ 2147483647 w 169"/>
              <a:gd name="T11" fmla="*/ 2147483647 h 22"/>
              <a:gd name="T12" fmla="*/ 2147483647 w 169"/>
              <a:gd name="T13" fmla="*/ 2147483647 h 22"/>
              <a:gd name="T14" fmla="*/ 2147483647 w 169"/>
              <a:gd name="T15" fmla="*/ 2147483647 h 22"/>
              <a:gd name="T16" fmla="*/ 2147483647 w 169"/>
              <a:gd name="T17" fmla="*/ 2147483647 h 22"/>
              <a:gd name="T18" fmla="*/ 2147483647 w 169"/>
              <a:gd name="T19" fmla="*/ 2147483647 h 22"/>
              <a:gd name="T20" fmla="*/ 2147483647 w 169"/>
              <a:gd name="T21" fmla="*/ 2147483647 h 22"/>
              <a:gd name="T22" fmla="*/ 0 w 169"/>
              <a:gd name="T23" fmla="*/ 2147483647 h 22"/>
              <a:gd name="T24" fmla="*/ 2147483647 w 169"/>
              <a:gd name="T25" fmla="*/ 0 h 22"/>
              <a:gd name="T26" fmla="*/ 2147483647 w 169"/>
              <a:gd name="T27" fmla="*/ 2147483647 h 2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9"/>
              <a:gd name="T43" fmla="*/ 0 h 22"/>
              <a:gd name="T44" fmla="*/ 169 w 169"/>
              <a:gd name="T45" fmla="*/ 22 h 22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9" h="22">
                <a:moveTo>
                  <a:pt x="169" y="13"/>
                </a:moveTo>
                <a:lnTo>
                  <a:pt x="151" y="16"/>
                </a:lnTo>
                <a:lnTo>
                  <a:pt x="133" y="19"/>
                </a:lnTo>
                <a:lnTo>
                  <a:pt x="113" y="20"/>
                </a:lnTo>
                <a:lnTo>
                  <a:pt x="93" y="21"/>
                </a:lnTo>
                <a:lnTo>
                  <a:pt x="74" y="22"/>
                </a:lnTo>
                <a:lnTo>
                  <a:pt x="54" y="21"/>
                </a:lnTo>
                <a:lnTo>
                  <a:pt x="35" y="20"/>
                </a:lnTo>
                <a:lnTo>
                  <a:pt x="16" y="16"/>
                </a:lnTo>
                <a:lnTo>
                  <a:pt x="10" y="13"/>
                </a:lnTo>
                <a:lnTo>
                  <a:pt x="5" y="9"/>
                </a:lnTo>
                <a:lnTo>
                  <a:pt x="0" y="6"/>
                </a:lnTo>
                <a:lnTo>
                  <a:pt x="1" y="0"/>
                </a:lnTo>
                <a:lnTo>
                  <a:pt x="169" y="13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9524" name="AutoShape 74">
            <a:extLst>
              <a:ext uri="{FF2B5EF4-FFF2-40B4-BE49-F238E27FC236}">
                <a16:creationId xmlns:a16="http://schemas.microsoft.com/office/drawing/2014/main" id="{E81594C4-9BCA-4C6A-BC70-3CC348A49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2413" y="5484813"/>
            <a:ext cx="50800" cy="12700"/>
          </a:xfrm>
          <a:custGeom>
            <a:avLst/>
            <a:gdLst>
              <a:gd name="T0" fmla="*/ 2147483647 w 64"/>
              <a:gd name="T1" fmla="*/ 2147483647 h 17"/>
              <a:gd name="T2" fmla="*/ 2147483647 w 64"/>
              <a:gd name="T3" fmla="*/ 2147483647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0 w 64"/>
              <a:gd name="T17" fmla="*/ 2147483647 h 17"/>
              <a:gd name="T18" fmla="*/ 2147483647 w 64"/>
              <a:gd name="T19" fmla="*/ 0 h 17"/>
              <a:gd name="T20" fmla="*/ 2147483647 w 64"/>
              <a:gd name="T21" fmla="*/ 2147483647 h 1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4"/>
              <a:gd name="T34" fmla="*/ 0 h 17"/>
              <a:gd name="T35" fmla="*/ 64 w 64"/>
              <a:gd name="T36" fmla="*/ 17 h 1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4" h="17">
                <a:moveTo>
                  <a:pt x="64" y="11"/>
                </a:moveTo>
                <a:lnTo>
                  <a:pt x="56" y="14"/>
                </a:lnTo>
                <a:lnTo>
                  <a:pt x="48" y="17"/>
                </a:lnTo>
                <a:lnTo>
                  <a:pt x="40" y="15"/>
                </a:lnTo>
                <a:lnTo>
                  <a:pt x="32" y="13"/>
                </a:lnTo>
                <a:lnTo>
                  <a:pt x="24" y="11"/>
                </a:lnTo>
                <a:lnTo>
                  <a:pt x="16" y="7"/>
                </a:lnTo>
                <a:lnTo>
                  <a:pt x="8" y="5"/>
                </a:lnTo>
                <a:lnTo>
                  <a:pt x="0" y="3"/>
                </a:lnTo>
                <a:lnTo>
                  <a:pt x="1" y="0"/>
                </a:lnTo>
                <a:lnTo>
                  <a:pt x="64" y="11"/>
                </a:lnTo>
                <a:close/>
              </a:path>
            </a:pathLst>
          </a:custGeom>
          <a:solidFill>
            <a:srgbClr val="F2E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3387" name="Picture 75">
            <a:extLst>
              <a:ext uri="{FF2B5EF4-FFF2-40B4-BE49-F238E27FC236}">
                <a16:creationId xmlns:a16="http://schemas.microsoft.com/office/drawing/2014/main" id="{F3D61BDC-C2EF-4554-AB32-ED461798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735388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88" name="AutoShape 76">
            <a:extLst>
              <a:ext uri="{FF2B5EF4-FFF2-40B4-BE49-F238E27FC236}">
                <a16:creationId xmlns:a16="http://schemas.microsoft.com/office/drawing/2014/main" id="{77A90333-F0AA-4A04-AF37-D58B9DF582A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5081588" y="2962275"/>
            <a:ext cx="1171575" cy="31400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89" name="AutoShape 77">
            <a:extLst>
              <a:ext uri="{FF2B5EF4-FFF2-40B4-BE49-F238E27FC236}">
                <a16:creationId xmlns:a16="http://schemas.microsoft.com/office/drawing/2014/main" id="{8D9BEAD7-E38F-4956-9261-82DBCC74548F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026444" y="2909094"/>
            <a:ext cx="1079500" cy="324643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90" name="Text Box 78">
            <a:extLst>
              <a:ext uri="{FF2B5EF4-FFF2-40B4-BE49-F238E27FC236}">
                <a16:creationId xmlns:a16="http://schemas.microsoft.com/office/drawing/2014/main" id="{514584A1-B062-4495-9E60-378BDB88B9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1704975"/>
            <a:ext cx="305752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n-US" altLang="cs-CZ">
                <a:solidFill>
                  <a:srgbClr val="000000"/>
                </a:solidFill>
              </a:rPr>
              <a:t> </a:t>
            </a:r>
            <a:r>
              <a:rPr lang="cs-CZ" altLang="cs-CZ">
                <a:solidFill>
                  <a:srgbClr val="000000"/>
                </a:solidFill>
              </a:rPr>
              <a:t>Světlo dorazilo do obou oken součastně.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2 0 " pathEditMode="relative" ptsTypes="AA">
                                      <p:cBhvr>
                                        <p:cTn id="21" dur="30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882 0 " pathEditMode="relative" ptsTypes="AA">
                                      <p:cBhvr>
                                        <p:cTn id="23" dur="3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8" dur="3000"/>
                                        <p:tgtEl>
                                          <p:spTgt spid="13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1" dur="3000"/>
                                        <p:tgtEl>
                                          <p:spTgt spid="1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9" presetClass="emph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4" dur="500" fill="hold" masterRel="sameClick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5" dur="500" fill="hold" masterRel="sameClick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 additive="repl">
                                        <p:cTn id="3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additive="repl">
                                        <p:cTn id="38" dur="500" fill="hold" masterRel="sameClick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 additive="repl">
                                        <p:cTn id="39" dur="500" fill="hold" masterRel="sameClick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 additive="repl">
                                        <p:cTn id="4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5" dur="500"/>
                                        <p:tgtEl>
                                          <p:spTgt spid="1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4" grpId="1" animBg="1"/>
      <p:bldP spid="13325" grpId="0" animBg="1"/>
      <p:bldP spid="13325" grpId="1" animBg="1"/>
      <p:bldP spid="13388" grpId="0" animBg="1"/>
      <p:bldP spid="133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>
            <a:extLst>
              <a:ext uri="{FF2B5EF4-FFF2-40B4-BE49-F238E27FC236}">
                <a16:creationId xmlns:a16="http://schemas.microsoft.com/office/drawing/2014/main" id="{CD58CE99-5FDC-4AAD-B8DA-3B275D3AF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0"/>
            <a:ext cx="3890962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483" name="Picture 2">
            <a:extLst>
              <a:ext uri="{FF2B5EF4-FFF2-40B4-BE49-F238E27FC236}">
                <a16:creationId xmlns:a16="http://schemas.microsoft.com/office/drawing/2014/main" id="{C0BE521D-D714-4EEF-AFA3-2E822666D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57338"/>
            <a:ext cx="31686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3E66491A-C56F-485D-9878-FB8F4D7005F6}"/>
              </a:ext>
            </a:extLst>
          </p:cNvPr>
          <p:cNvGrpSpPr>
            <a:grpSpLocks/>
          </p:cNvGrpSpPr>
          <p:nvPr/>
        </p:nvGrpSpPr>
        <p:grpSpPr bwMode="auto">
          <a:xfrm>
            <a:off x="1139825" y="3678238"/>
            <a:ext cx="6299200" cy="2806700"/>
            <a:chOff x="718" y="2317"/>
            <a:chExt cx="3968" cy="1768"/>
          </a:xfrm>
        </p:grpSpPr>
        <p:grpSp>
          <p:nvGrpSpPr>
            <p:cNvPr id="20628" name="Group 4">
              <a:extLst>
                <a:ext uri="{FF2B5EF4-FFF2-40B4-BE49-F238E27FC236}">
                  <a16:creationId xmlns:a16="http://schemas.microsoft.com/office/drawing/2014/main" id="{D84035DA-8054-45C1-AEE8-0A6966E3C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" y="2317"/>
              <a:ext cx="3968" cy="1768"/>
              <a:chOff x="718" y="2317"/>
              <a:chExt cx="3968" cy="1768"/>
            </a:xfrm>
          </p:grpSpPr>
          <p:sp>
            <p:nvSpPr>
              <p:cNvPr id="20632" name="AutoShape 5">
                <a:extLst>
                  <a:ext uri="{FF2B5EF4-FFF2-40B4-BE49-F238E27FC236}">
                    <a16:creationId xmlns:a16="http://schemas.microsoft.com/office/drawing/2014/main" id="{199CC634-891A-4390-94CA-10815DB30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" y="2317"/>
                <a:ext cx="3969" cy="1361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89803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grpSp>
            <p:nvGrpSpPr>
              <p:cNvPr id="20633" name="Group 6">
                <a:extLst>
                  <a:ext uri="{FF2B5EF4-FFF2-40B4-BE49-F238E27FC236}">
                    <a16:creationId xmlns:a16="http://schemas.microsoft.com/office/drawing/2014/main" id="{4F16FC60-F8DA-4E17-8B27-3033E73D69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92" y="3678"/>
                <a:ext cx="660" cy="407"/>
                <a:chOff x="892" y="3678"/>
                <a:chExt cx="660" cy="407"/>
              </a:xfrm>
            </p:grpSpPr>
            <p:sp>
              <p:nvSpPr>
                <p:cNvPr id="20637" name="Oval 7">
                  <a:extLst>
                    <a:ext uri="{FF2B5EF4-FFF2-40B4-BE49-F238E27FC236}">
                      <a16:creationId xmlns:a16="http://schemas.microsoft.com/office/drawing/2014/main" id="{E7100187-DB9A-4A72-B576-631C3DFEA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2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38" name="Oval 8">
                  <a:extLst>
                    <a:ext uri="{FF2B5EF4-FFF2-40B4-BE49-F238E27FC236}">
                      <a16:creationId xmlns:a16="http://schemas.microsoft.com/office/drawing/2014/main" id="{75C06867-E9EB-4D60-A885-EBA088D1B4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40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pSp>
            <p:nvGrpSpPr>
              <p:cNvPr id="20634" name="Group 9">
                <a:extLst>
                  <a:ext uri="{FF2B5EF4-FFF2-40B4-BE49-F238E27FC236}">
                    <a16:creationId xmlns:a16="http://schemas.microsoft.com/office/drawing/2014/main" id="{FD4688B6-C001-4256-BF9C-755EB84EBF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1" y="3678"/>
                <a:ext cx="660" cy="407"/>
                <a:chOff x="3851" y="3678"/>
                <a:chExt cx="660" cy="407"/>
              </a:xfrm>
            </p:grpSpPr>
            <p:sp>
              <p:nvSpPr>
                <p:cNvPr id="20635" name="Oval 10">
                  <a:extLst>
                    <a:ext uri="{FF2B5EF4-FFF2-40B4-BE49-F238E27FC236}">
                      <a16:creationId xmlns:a16="http://schemas.microsoft.com/office/drawing/2014/main" id="{2CB28B50-3C94-4052-9DDB-412C7CC196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51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36" name="Oval 11">
                  <a:extLst>
                    <a:ext uri="{FF2B5EF4-FFF2-40B4-BE49-F238E27FC236}">
                      <a16:creationId xmlns:a16="http://schemas.microsoft.com/office/drawing/2014/main" id="{07D0E984-DCE3-4198-A29C-8AF1CE3069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99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  <p:sp>
          <p:nvSpPr>
            <p:cNvPr id="20629" name="Rectangle 12">
              <a:extLst>
                <a:ext uri="{FF2B5EF4-FFF2-40B4-BE49-F238E27FC236}">
                  <a16:creationId xmlns:a16="http://schemas.microsoft.com/office/drawing/2014/main" id="{8D527D8F-6796-478C-8D03-586DC6DEB3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" y="2652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30" name="Rectangle 13">
              <a:extLst>
                <a:ext uri="{FF2B5EF4-FFF2-40B4-BE49-F238E27FC236}">
                  <a16:creationId xmlns:a16="http://schemas.microsoft.com/office/drawing/2014/main" id="{6F2D8ADA-EBF2-47DE-8B50-2F6A8D54C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1" y="2680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31" name="Rectangle 14">
              <a:extLst>
                <a:ext uri="{FF2B5EF4-FFF2-40B4-BE49-F238E27FC236}">
                  <a16:creationId xmlns:a16="http://schemas.microsoft.com/office/drawing/2014/main" id="{422886CA-59E0-4D62-A05A-9A4D64B386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9" y="3270"/>
              <a:ext cx="907" cy="40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4351" name="Text Box 15">
            <a:extLst>
              <a:ext uri="{FF2B5EF4-FFF2-40B4-BE49-F238E27FC236}">
                <a16:creationId xmlns:a16="http://schemas.microsoft.com/office/drawing/2014/main" id="{7EB663C2-6A25-45C5-A778-E59379203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33375"/>
            <a:ext cx="84963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9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Současnost  je relativní</a:t>
            </a:r>
          </a:p>
        </p:txBody>
      </p:sp>
      <p:sp>
        <p:nvSpPr>
          <p:cNvPr id="14352" name="Text Box 16">
            <a:extLst>
              <a:ext uri="{FF2B5EF4-FFF2-40B4-BE49-F238E27FC236}">
                <a16:creationId xmlns:a16="http://schemas.microsoft.com/office/drawing/2014/main" id="{09C5618C-70F7-43CB-8B80-05E321EF0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8" y="1047750"/>
            <a:ext cx="32400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250"/>
              </a:spcBef>
            </a:pPr>
            <a:r>
              <a:rPr lang="cs-CZ" altLang="cs-CZ" sz="2000">
                <a:solidFill>
                  <a:srgbClr val="000000"/>
                </a:solidFill>
              </a:rPr>
              <a:t>pozorovatel mimo vagón</a:t>
            </a:r>
          </a:p>
        </p:txBody>
      </p:sp>
      <p:pic>
        <p:nvPicPr>
          <p:cNvPr id="14353" name="Picture 17">
            <a:extLst>
              <a:ext uri="{FF2B5EF4-FFF2-40B4-BE49-F238E27FC236}">
                <a16:creationId xmlns:a16="http://schemas.microsoft.com/office/drawing/2014/main" id="{456F59A4-04E1-497C-BEC4-C0B9379F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481138"/>
            <a:ext cx="1228725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" name="Group 18">
            <a:extLst>
              <a:ext uri="{FF2B5EF4-FFF2-40B4-BE49-F238E27FC236}">
                <a16:creationId xmlns:a16="http://schemas.microsoft.com/office/drawing/2014/main" id="{F2C314FB-2BEA-434B-A81C-902D2B9C5902}"/>
              </a:ext>
            </a:extLst>
          </p:cNvPr>
          <p:cNvGrpSpPr>
            <a:grpSpLocks/>
          </p:cNvGrpSpPr>
          <p:nvPr/>
        </p:nvGrpSpPr>
        <p:grpSpPr bwMode="auto">
          <a:xfrm>
            <a:off x="330200" y="3678238"/>
            <a:ext cx="6299200" cy="2806700"/>
            <a:chOff x="208" y="2317"/>
            <a:chExt cx="3968" cy="1768"/>
          </a:xfrm>
        </p:grpSpPr>
        <p:grpSp>
          <p:nvGrpSpPr>
            <p:cNvPr id="20617" name="Group 19">
              <a:extLst>
                <a:ext uri="{FF2B5EF4-FFF2-40B4-BE49-F238E27FC236}">
                  <a16:creationId xmlns:a16="http://schemas.microsoft.com/office/drawing/2014/main" id="{76F7BA3B-5901-4649-A0F9-4D36AE318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8" y="2317"/>
              <a:ext cx="3968" cy="1768"/>
              <a:chOff x="208" y="2317"/>
              <a:chExt cx="3968" cy="1768"/>
            </a:xfrm>
          </p:grpSpPr>
          <p:sp>
            <p:nvSpPr>
              <p:cNvPr id="20621" name="AutoShape 20">
                <a:extLst>
                  <a:ext uri="{FF2B5EF4-FFF2-40B4-BE49-F238E27FC236}">
                    <a16:creationId xmlns:a16="http://schemas.microsoft.com/office/drawing/2014/main" id="{7A358158-6C1F-4F8C-BBE6-1C97330FD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" y="2317"/>
                <a:ext cx="3969" cy="1361"/>
              </a:xfrm>
              <a:prstGeom prst="roundRect">
                <a:avLst>
                  <a:gd name="adj" fmla="val 16667"/>
                </a:avLst>
              </a:prstGeom>
              <a:solidFill>
                <a:srgbClr val="C0C0C0">
                  <a:alpha val="89803"/>
                </a:srgbClr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grpSp>
            <p:nvGrpSpPr>
              <p:cNvPr id="20622" name="Group 21">
                <a:extLst>
                  <a:ext uri="{FF2B5EF4-FFF2-40B4-BE49-F238E27FC236}">
                    <a16:creationId xmlns:a16="http://schemas.microsoft.com/office/drawing/2014/main" id="{0823B38E-3B99-4AE1-8C71-A51E3183E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2" y="3678"/>
                <a:ext cx="660" cy="407"/>
                <a:chOff x="382" y="3678"/>
                <a:chExt cx="660" cy="407"/>
              </a:xfrm>
            </p:grpSpPr>
            <p:sp>
              <p:nvSpPr>
                <p:cNvPr id="20626" name="Oval 22">
                  <a:extLst>
                    <a:ext uri="{FF2B5EF4-FFF2-40B4-BE49-F238E27FC236}">
                      <a16:creationId xmlns:a16="http://schemas.microsoft.com/office/drawing/2014/main" id="{711E4780-4D96-4B0A-898F-3AFA620BB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2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27" name="Oval 23">
                  <a:extLst>
                    <a:ext uri="{FF2B5EF4-FFF2-40B4-BE49-F238E27FC236}">
                      <a16:creationId xmlns:a16="http://schemas.microsoft.com/office/drawing/2014/main" id="{B71AF846-A224-4735-91DB-40FBDD8FC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  <p:grpSp>
            <p:nvGrpSpPr>
              <p:cNvPr id="20623" name="Group 24">
                <a:extLst>
                  <a:ext uri="{FF2B5EF4-FFF2-40B4-BE49-F238E27FC236}">
                    <a16:creationId xmlns:a16="http://schemas.microsoft.com/office/drawing/2014/main" id="{A3DA217D-4995-4465-83E1-B676F9F86E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41" y="3678"/>
                <a:ext cx="660" cy="407"/>
                <a:chOff x="3341" y="3678"/>
                <a:chExt cx="660" cy="407"/>
              </a:xfrm>
            </p:grpSpPr>
            <p:sp>
              <p:nvSpPr>
                <p:cNvPr id="20624" name="Oval 25">
                  <a:extLst>
                    <a:ext uri="{FF2B5EF4-FFF2-40B4-BE49-F238E27FC236}">
                      <a16:creationId xmlns:a16="http://schemas.microsoft.com/office/drawing/2014/main" id="{912277CF-B98A-46F9-B355-660F178D08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41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  <p:sp>
              <p:nvSpPr>
                <p:cNvPr id="20625" name="Oval 26">
                  <a:extLst>
                    <a:ext uri="{FF2B5EF4-FFF2-40B4-BE49-F238E27FC236}">
                      <a16:creationId xmlns:a16="http://schemas.microsoft.com/office/drawing/2014/main" id="{B5266653-F078-409A-B33F-85ABCE655B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689" y="3678"/>
                  <a:ext cx="313" cy="408"/>
                </a:xfrm>
                <a:prstGeom prst="ellipse">
                  <a:avLst/>
                </a:prstGeom>
                <a:solidFill>
                  <a:srgbClr val="808080">
                    <a:alpha val="89803"/>
                  </a:srgbClr>
                </a:solidFill>
                <a:ln w="9360">
                  <a:solidFill>
                    <a:srgbClr val="575F6D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defRPr>
                      <a:solidFill>
                        <a:schemeClr val="bg1"/>
                      </a:solidFill>
                      <a:latin typeface="Arial" panose="020B0604020202020204" pitchFamily="34" charset="0"/>
                      <a:ea typeface="MS Gothic" panose="020B0609070205080204" pitchFamily="49" charset="-128"/>
                    </a:defRPr>
                  </a:lvl9pPr>
                </a:lstStyle>
                <a:p>
                  <a:pPr eaLnBrk="1" hangingPunct="1"/>
                  <a:endParaRPr lang="cs-CZ" altLang="cs-CZ"/>
                </a:p>
              </p:txBody>
            </p:sp>
          </p:grpSp>
        </p:grpSp>
        <p:sp>
          <p:nvSpPr>
            <p:cNvPr id="20618" name="Rectangle 27">
              <a:extLst>
                <a:ext uri="{FF2B5EF4-FFF2-40B4-BE49-F238E27FC236}">
                  <a16:creationId xmlns:a16="http://schemas.microsoft.com/office/drawing/2014/main" id="{1ABED299-ED8D-40F8-96BC-B5631F8B0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" y="2652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9" name="Rectangle 28">
              <a:extLst>
                <a:ext uri="{FF2B5EF4-FFF2-40B4-BE49-F238E27FC236}">
                  <a16:creationId xmlns:a16="http://schemas.microsoft.com/office/drawing/2014/main" id="{6E48112B-A433-4611-9F4A-5F1762E7B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1" y="2680"/>
              <a:ext cx="45" cy="681"/>
            </a:xfrm>
            <a:prstGeom prst="rect">
              <a:avLst/>
            </a:prstGeom>
            <a:blipFill dpi="0" rotWithShape="0">
              <a:blip r:embed="rId5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20" name="Rectangle 29">
              <a:extLst>
                <a:ext uri="{FF2B5EF4-FFF2-40B4-BE49-F238E27FC236}">
                  <a16:creationId xmlns:a16="http://schemas.microsoft.com/office/drawing/2014/main" id="{14772201-B871-4366-9B0B-691D8D64B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9" y="3270"/>
              <a:ext cx="907" cy="409"/>
            </a:xfrm>
            <a:prstGeom prst="rect">
              <a:avLst/>
            </a:prstGeom>
            <a:blipFill dpi="0" rotWithShape="0">
              <a:blip r:embed="rId6"/>
              <a:srcRect/>
              <a:tile tx="0" ty="0" sx="100000" sy="100000" flip="none" algn="tl"/>
            </a:blip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grpSp>
        <p:nvGrpSpPr>
          <p:cNvPr id="10" name="Group 30">
            <a:extLst>
              <a:ext uri="{FF2B5EF4-FFF2-40B4-BE49-F238E27FC236}">
                <a16:creationId xmlns:a16="http://schemas.microsoft.com/office/drawing/2014/main" id="{137F7645-88B8-4495-9007-640AF715AF01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3925888"/>
            <a:ext cx="1447800" cy="1824037"/>
            <a:chOff x="1720" y="2473"/>
            <a:chExt cx="912" cy="1149"/>
          </a:xfrm>
        </p:grpSpPr>
        <p:sp>
          <p:nvSpPr>
            <p:cNvPr id="20559" name="Rectangle 31">
              <a:extLst>
                <a:ext uri="{FF2B5EF4-FFF2-40B4-BE49-F238E27FC236}">
                  <a16:creationId xmlns:a16="http://schemas.microsoft.com/office/drawing/2014/main" id="{D3208C3B-4796-4133-9E4B-7D7E59C0A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473"/>
              <a:ext cx="913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0" name="AutoShape 32">
              <a:extLst>
                <a:ext uri="{FF2B5EF4-FFF2-40B4-BE49-F238E27FC236}">
                  <a16:creationId xmlns:a16="http://schemas.microsoft.com/office/drawing/2014/main" id="{423582A0-5AB7-490F-8F64-0EC1892759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1" y="2583"/>
              <a:ext cx="719" cy="690"/>
            </a:xfrm>
            <a:custGeom>
              <a:avLst/>
              <a:gdLst>
                <a:gd name="T0" fmla="*/ 15746115 w 1436"/>
                <a:gd name="T1" fmla="*/ 27091614 h 1380"/>
                <a:gd name="T2" fmla="*/ 18529533 w 1436"/>
                <a:gd name="T3" fmla="*/ 26560015 h 1380"/>
                <a:gd name="T4" fmla="*/ 21094235 w 1436"/>
                <a:gd name="T5" fmla="*/ 25536207 h 1380"/>
                <a:gd name="T6" fmla="*/ 23360731 w 1436"/>
                <a:gd name="T7" fmla="*/ 24059551 h 1380"/>
                <a:gd name="T8" fmla="*/ 25309088 w 1436"/>
                <a:gd name="T9" fmla="*/ 22228560 h 1380"/>
                <a:gd name="T10" fmla="*/ 26839968 w 1436"/>
                <a:gd name="T11" fmla="*/ 20062785 h 1380"/>
                <a:gd name="T12" fmla="*/ 27913573 w 1436"/>
                <a:gd name="T13" fmla="*/ 17621394 h 1380"/>
                <a:gd name="T14" fmla="*/ 28490135 w 1436"/>
                <a:gd name="T15" fmla="*/ 14963391 h 1380"/>
                <a:gd name="T16" fmla="*/ 28490135 w 1436"/>
                <a:gd name="T17" fmla="*/ 12206968 h 1380"/>
                <a:gd name="T18" fmla="*/ 27913573 w 1436"/>
                <a:gd name="T19" fmla="*/ 9549033 h 1380"/>
                <a:gd name="T20" fmla="*/ 26839968 w 1436"/>
                <a:gd name="T21" fmla="*/ 7087923 h 1380"/>
                <a:gd name="T22" fmla="*/ 25309088 w 1436"/>
                <a:gd name="T23" fmla="*/ 4941860 h 1380"/>
                <a:gd name="T24" fmla="*/ 23360731 w 1436"/>
                <a:gd name="T25" fmla="*/ 3110824 h 1380"/>
                <a:gd name="T26" fmla="*/ 21094235 w 1436"/>
                <a:gd name="T27" fmla="*/ 1634155 h 1380"/>
                <a:gd name="T28" fmla="*/ 18529533 w 1436"/>
                <a:gd name="T29" fmla="*/ 610344 h 1380"/>
                <a:gd name="T30" fmla="*/ 15746115 w 1436"/>
                <a:gd name="T31" fmla="*/ 59059 h 1380"/>
                <a:gd name="T32" fmla="*/ 12823547 w 1436"/>
                <a:gd name="T33" fmla="*/ 59059 h 1380"/>
                <a:gd name="T34" fmla="*/ 10020241 w 1436"/>
                <a:gd name="T35" fmla="*/ 610344 h 1380"/>
                <a:gd name="T36" fmla="*/ 7455549 w 1436"/>
                <a:gd name="T37" fmla="*/ 1634155 h 1380"/>
                <a:gd name="T38" fmla="*/ 5189049 w 1436"/>
                <a:gd name="T39" fmla="*/ 3110824 h 1380"/>
                <a:gd name="T40" fmla="*/ 3240691 w 1436"/>
                <a:gd name="T41" fmla="*/ 4941860 h 1380"/>
                <a:gd name="T42" fmla="*/ 1709816 w 1436"/>
                <a:gd name="T43" fmla="*/ 7087923 h 1380"/>
                <a:gd name="T44" fmla="*/ 636197 w 1436"/>
                <a:gd name="T45" fmla="*/ 9549033 h 1380"/>
                <a:gd name="T46" fmla="*/ 59655 w 1436"/>
                <a:gd name="T47" fmla="*/ 12206968 h 1380"/>
                <a:gd name="T48" fmla="*/ 59655 w 1436"/>
                <a:gd name="T49" fmla="*/ 14963391 h 1380"/>
                <a:gd name="T50" fmla="*/ 636197 w 1436"/>
                <a:gd name="T51" fmla="*/ 17621394 h 1380"/>
                <a:gd name="T52" fmla="*/ 1709816 w 1436"/>
                <a:gd name="T53" fmla="*/ 20062785 h 1380"/>
                <a:gd name="T54" fmla="*/ 3240691 w 1436"/>
                <a:gd name="T55" fmla="*/ 22228560 h 1380"/>
                <a:gd name="T56" fmla="*/ 5189049 w 1436"/>
                <a:gd name="T57" fmla="*/ 24059551 h 1380"/>
                <a:gd name="T58" fmla="*/ 7455549 w 1436"/>
                <a:gd name="T59" fmla="*/ 25536207 h 1380"/>
                <a:gd name="T60" fmla="*/ 10020241 w 1436"/>
                <a:gd name="T61" fmla="*/ 26560015 h 1380"/>
                <a:gd name="T62" fmla="*/ 12823547 w 1436"/>
                <a:gd name="T63" fmla="*/ 27091614 h 13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36"/>
                <a:gd name="T97" fmla="*/ 0 h 1380"/>
                <a:gd name="T98" fmla="*/ 1436 w 1436"/>
                <a:gd name="T99" fmla="*/ 1380 h 13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36" h="1380">
                  <a:moveTo>
                    <a:pt x="719" y="1380"/>
                  </a:moveTo>
                  <a:lnTo>
                    <a:pt x="792" y="1376"/>
                  </a:lnTo>
                  <a:lnTo>
                    <a:pt x="864" y="1366"/>
                  </a:lnTo>
                  <a:lnTo>
                    <a:pt x="932" y="1349"/>
                  </a:lnTo>
                  <a:lnTo>
                    <a:pt x="997" y="1326"/>
                  </a:lnTo>
                  <a:lnTo>
                    <a:pt x="1061" y="1297"/>
                  </a:lnTo>
                  <a:lnTo>
                    <a:pt x="1120" y="1262"/>
                  </a:lnTo>
                  <a:lnTo>
                    <a:pt x="1175" y="1222"/>
                  </a:lnTo>
                  <a:lnTo>
                    <a:pt x="1227" y="1178"/>
                  </a:lnTo>
                  <a:lnTo>
                    <a:pt x="1273" y="1129"/>
                  </a:lnTo>
                  <a:lnTo>
                    <a:pt x="1314" y="1076"/>
                  </a:lnTo>
                  <a:lnTo>
                    <a:pt x="1350" y="1019"/>
                  </a:lnTo>
                  <a:lnTo>
                    <a:pt x="1380" y="958"/>
                  </a:lnTo>
                  <a:lnTo>
                    <a:pt x="1404" y="895"/>
                  </a:lnTo>
                  <a:lnTo>
                    <a:pt x="1421" y="829"/>
                  </a:lnTo>
                  <a:lnTo>
                    <a:pt x="1433" y="760"/>
                  </a:lnTo>
                  <a:lnTo>
                    <a:pt x="1436" y="690"/>
                  </a:lnTo>
                  <a:lnTo>
                    <a:pt x="1433" y="620"/>
                  </a:lnTo>
                  <a:lnTo>
                    <a:pt x="1421" y="551"/>
                  </a:lnTo>
                  <a:lnTo>
                    <a:pt x="1404" y="485"/>
                  </a:lnTo>
                  <a:lnTo>
                    <a:pt x="1380" y="422"/>
                  </a:lnTo>
                  <a:lnTo>
                    <a:pt x="1350" y="360"/>
                  </a:lnTo>
                  <a:lnTo>
                    <a:pt x="1314" y="304"/>
                  </a:lnTo>
                  <a:lnTo>
                    <a:pt x="1273" y="251"/>
                  </a:lnTo>
                  <a:lnTo>
                    <a:pt x="1227" y="202"/>
                  </a:lnTo>
                  <a:lnTo>
                    <a:pt x="1175" y="158"/>
                  </a:lnTo>
                  <a:lnTo>
                    <a:pt x="1120" y="117"/>
                  </a:lnTo>
                  <a:lnTo>
                    <a:pt x="1061" y="83"/>
                  </a:lnTo>
                  <a:lnTo>
                    <a:pt x="997" y="54"/>
                  </a:lnTo>
                  <a:lnTo>
                    <a:pt x="932" y="31"/>
                  </a:lnTo>
                  <a:lnTo>
                    <a:pt x="864" y="14"/>
                  </a:lnTo>
                  <a:lnTo>
                    <a:pt x="792" y="3"/>
                  </a:lnTo>
                  <a:lnTo>
                    <a:pt x="719" y="0"/>
                  </a:lnTo>
                  <a:lnTo>
                    <a:pt x="645" y="3"/>
                  </a:lnTo>
                  <a:lnTo>
                    <a:pt x="573" y="14"/>
                  </a:lnTo>
                  <a:lnTo>
                    <a:pt x="504" y="31"/>
                  </a:lnTo>
                  <a:lnTo>
                    <a:pt x="439" y="54"/>
                  </a:lnTo>
                  <a:lnTo>
                    <a:pt x="375" y="83"/>
                  </a:lnTo>
                  <a:lnTo>
                    <a:pt x="317" y="117"/>
                  </a:lnTo>
                  <a:lnTo>
                    <a:pt x="261" y="158"/>
                  </a:lnTo>
                  <a:lnTo>
                    <a:pt x="211" y="202"/>
                  </a:lnTo>
                  <a:lnTo>
                    <a:pt x="163" y="251"/>
                  </a:lnTo>
                  <a:lnTo>
                    <a:pt x="122" y="304"/>
                  </a:lnTo>
                  <a:lnTo>
                    <a:pt x="86" y="360"/>
                  </a:lnTo>
                  <a:lnTo>
                    <a:pt x="56" y="422"/>
                  </a:lnTo>
                  <a:lnTo>
                    <a:pt x="32" y="485"/>
                  </a:lnTo>
                  <a:lnTo>
                    <a:pt x="15" y="551"/>
                  </a:lnTo>
                  <a:lnTo>
                    <a:pt x="3" y="620"/>
                  </a:lnTo>
                  <a:lnTo>
                    <a:pt x="0" y="690"/>
                  </a:lnTo>
                  <a:lnTo>
                    <a:pt x="3" y="760"/>
                  </a:lnTo>
                  <a:lnTo>
                    <a:pt x="15" y="829"/>
                  </a:lnTo>
                  <a:lnTo>
                    <a:pt x="32" y="895"/>
                  </a:lnTo>
                  <a:lnTo>
                    <a:pt x="56" y="958"/>
                  </a:lnTo>
                  <a:lnTo>
                    <a:pt x="86" y="1019"/>
                  </a:lnTo>
                  <a:lnTo>
                    <a:pt x="122" y="1076"/>
                  </a:lnTo>
                  <a:lnTo>
                    <a:pt x="163" y="1129"/>
                  </a:lnTo>
                  <a:lnTo>
                    <a:pt x="211" y="1178"/>
                  </a:lnTo>
                  <a:lnTo>
                    <a:pt x="261" y="1222"/>
                  </a:lnTo>
                  <a:lnTo>
                    <a:pt x="317" y="1262"/>
                  </a:lnTo>
                  <a:lnTo>
                    <a:pt x="375" y="1297"/>
                  </a:lnTo>
                  <a:lnTo>
                    <a:pt x="439" y="1326"/>
                  </a:lnTo>
                  <a:lnTo>
                    <a:pt x="504" y="1349"/>
                  </a:lnTo>
                  <a:lnTo>
                    <a:pt x="573" y="1366"/>
                  </a:lnTo>
                  <a:lnTo>
                    <a:pt x="645" y="1376"/>
                  </a:lnTo>
                  <a:lnTo>
                    <a:pt x="719" y="13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1" name="AutoShape 33">
              <a:extLst>
                <a:ext uri="{FF2B5EF4-FFF2-40B4-BE49-F238E27FC236}">
                  <a16:creationId xmlns:a16="http://schemas.microsoft.com/office/drawing/2014/main" id="{E3EB21A6-AF14-4E97-965A-4A8D5C321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3228"/>
              <a:ext cx="281" cy="395"/>
            </a:xfrm>
            <a:custGeom>
              <a:avLst/>
              <a:gdLst>
                <a:gd name="T0" fmla="*/ 159478 w 561"/>
                <a:gd name="T1" fmla="*/ 0 h 790"/>
                <a:gd name="T2" fmla="*/ 0 w 561"/>
                <a:gd name="T3" fmla="*/ 11163529 h 790"/>
                <a:gd name="T4" fmla="*/ 3349203 w 561"/>
                <a:gd name="T5" fmla="*/ 15396567 h 790"/>
                <a:gd name="T6" fmla="*/ 7675248 w 561"/>
                <a:gd name="T7" fmla="*/ 15554079 h 790"/>
                <a:gd name="T8" fmla="*/ 10545997 w 561"/>
                <a:gd name="T9" fmla="*/ 11321041 h 790"/>
                <a:gd name="T10" fmla="*/ 11183931 w 561"/>
                <a:gd name="T11" fmla="*/ 787549 h 790"/>
                <a:gd name="T12" fmla="*/ 159478 w 561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1"/>
                <a:gd name="T22" fmla="*/ 0 h 790"/>
                <a:gd name="T23" fmla="*/ 561 w 561"/>
                <a:gd name="T24" fmla="*/ 790 h 79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1" h="790">
                  <a:moveTo>
                    <a:pt x="8" y="0"/>
                  </a:moveTo>
                  <a:lnTo>
                    <a:pt x="0" y="567"/>
                  </a:lnTo>
                  <a:lnTo>
                    <a:pt x="168" y="782"/>
                  </a:lnTo>
                  <a:lnTo>
                    <a:pt x="385" y="790"/>
                  </a:lnTo>
                  <a:lnTo>
                    <a:pt x="529" y="575"/>
                  </a:lnTo>
                  <a:lnTo>
                    <a:pt x="561" y="4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2" name="AutoShape 34">
              <a:extLst>
                <a:ext uri="{FF2B5EF4-FFF2-40B4-BE49-F238E27FC236}">
                  <a16:creationId xmlns:a16="http://schemas.microsoft.com/office/drawing/2014/main" id="{A3287C2C-1799-4792-B4A5-8512B3B2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7" y="2473"/>
              <a:ext cx="13" cy="137"/>
            </a:xfrm>
            <a:custGeom>
              <a:avLst/>
              <a:gdLst>
                <a:gd name="T0" fmla="*/ 222683 w 28"/>
                <a:gd name="T1" fmla="*/ 5394716 h 274"/>
                <a:gd name="T2" fmla="*/ 140648 w 28"/>
                <a:gd name="T3" fmla="*/ 5335656 h 274"/>
                <a:gd name="T4" fmla="*/ 93771 w 28"/>
                <a:gd name="T5" fmla="*/ 5178144 h 274"/>
                <a:gd name="T6" fmla="*/ 70316 w 28"/>
                <a:gd name="T7" fmla="*/ 4981248 h 274"/>
                <a:gd name="T8" fmla="*/ 58597 w 28"/>
                <a:gd name="T9" fmla="*/ 4804044 h 274"/>
                <a:gd name="T10" fmla="*/ 0 w 28"/>
                <a:gd name="T11" fmla="*/ 3603053 h 274"/>
                <a:gd name="T12" fmla="*/ 0 w 28"/>
                <a:gd name="T13" fmla="*/ 2402036 h 274"/>
                <a:gd name="T14" fmla="*/ 46878 w 28"/>
                <a:gd name="T15" fmla="*/ 1201019 h 274"/>
                <a:gd name="T16" fmla="*/ 140648 w 28"/>
                <a:gd name="T17" fmla="*/ 0 h 274"/>
                <a:gd name="T18" fmla="*/ 257857 w 28"/>
                <a:gd name="T19" fmla="*/ 1299468 h 274"/>
                <a:gd name="T20" fmla="*/ 328174 w 28"/>
                <a:gd name="T21" fmla="*/ 2677664 h 274"/>
                <a:gd name="T22" fmla="*/ 328174 w 28"/>
                <a:gd name="T23" fmla="*/ 4055887 h 274"/>
                <a:gd name="T24" fmla="*/ 222683 w 28"/>
                <a:gd name="T25" fmla="*/ 5394716 h 2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274"/>
                <a:gd name="T41" fmla="*/ 28 w 28"/>
                <a:gd name="T42" fmla="*/ 274 h 27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274">
                  <a:moveTo>
                    <a:pt x="19" y="274"/>
                  </a:moveTo>
                  <a:lnTo>
                    <a:pt x="12" y="271"/>
                  </a:lnTo>
                  <a:lnTo>
                    <a:pt x="8" y="263"/>
                  </a:lnTo>
                  <a:lnTo>
                    <a:pt x="6" y="253"/>
                  </a:lnTo>
                  <a:lnTo>
                    <a:pt x="5" y="244"/>
                  </a:lnTo>
                  <a:lnTo>
                    <a:pt x="0" y="183"/>
                  </a:lnTo>
                  <a:lnTo>
                    <a:pt x="0" y="122"/>
                  </a:lnTo>
                  <a:lnTo>
                    <a:pt x="4" y="61"/>
                  </a:lnTo>
                  <a:lnTo>
                    <a:pt x="12" y="0"/>
                  </a:lnTo>
                  <a:lnTo>
                    <a:pt x="22" y="66"/>
                  </a:lnTo>
                  <a:lnTo>
                    <a:pt x="28" y="136"/>
                  </a:lnTo>
                  <a:lnTo>
                    <a:pt x="28" y="206"/>
                  </a:lnTo>
                  <a:lnTo>
                    <a:pt x="19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3" name="AutoShape 35">
              <a:extLst>
                <a:ext uri="{FF2B5EF4-FFF2-40B4-BE49-F238E27FC236}">
                  <a16:creationId xmlns:a16="http://schemas.microsoft.com/office/drawing/2014/main" id="{7FCAB906-F02A-49A6-8DA2-1910DCED9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9" y="2508"/>
              <a:ext cx="60" cy="115"/>
            </a:xfrm>
            <a:custGeom>
              <a:avLst/>
              <a:gdLst>
                <a:gd name="T0" fmla="*/ 2484299 w 119"/>
                <a:gd name="T1" fmla="*/ 4528429 h 230"/>
                <a:gd name="T2" fmla="*/ 2400787 w 119"/>
                <a:gd name="T3" fmla="*/ 4528429 h 230"/>
                <a:gd name="T4" fmla="*/ 2066781 w 119"/>
                <a:gd name="T5" fmla="*/ 3996838 h 230"/>
                <a:gd name="T6" fmla="*/ 1732751 w 119"/>
                <a:gd name="T7" fmla="*/ 3425858 h 230"/>
                <a:gd name="T8" fmla="*/ 1398720 w 119"/>
                <a:gd name="T9" fmla="*/ 2874572 h 230"/>
                <a:gd name="T10" fmla="*/ 1085581 w 119"/>
                <a:gd name="T11" fmla="*/ 2323286 h 230"/>
                <a:gd name="T12" fmla="*/ 772442 w 119"/>
                <a:gd name="T13" fmla="*/ 1752307 h 230"/>
                <a:gd name="T14" fmla="*/ 480168 w 119"/>
                <a:gd name="T15" fmla="*/ 1181326 h 230"/>
                <a:gd name="T16" fmla="*/ 208760 w 119"/>
                <a:gd name="T17" fmla="*/ 590676 h 230"/>
                <a:gd name="T18" fmla="*/ 0 w 119"/>
                <a:gd name="T19" fmla="*/ 0 h 230"/>
                <a:gd name="T20" fmla="*/ 334031 w 119"/>
                <a:gd name="T21" fmla="*/ 551286 h 230"/>
                <a:gd name="T22" fmla="*/ 709792 w 119"/>
                <a:gd name="T23" fmla="*/ 1063206 h 230"/>
                <a:gd name="T24" fmla="*/ 1127337 w 119"/>
                <a:gd name="T25" fmla="*/ 1614491 h 230"/>
                <a:gd name="T26" fmla="*/ 1523992 w 119"/>
                <a:gd name="T27" fmla="*/ 2126386 h 230"/>
                <a:gd name="T28" fmla="*/ 1899752 w 119"/>
                <a:gd name="T29" fmla="*/ 2697368 h 230"/>
                <a:gd name="T30" fmla="*/ 2212919 w 119"/>
                <a:gd name="T31" fmla="*/ 3268348 h 230"/>
                <a:gd name="T32" fmla="*/ 2400787 w 119"/>
                <a:gd name="T33" fmla="*/ 3878694 h 230"/>
                <a:gd name="T34" fmla="*/ 2484299 w 119"/>
                <a:gd name="T35" fmla="*/ 4528429 h 2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9"/>
                <a:gd name="T55" fmla="*/ 0 h 230"/>
                <a:gd name="T56" fmla="*/ 119 w 119"/>
                <a:gd name="T57" fmla="*/ 230 h 2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9" h="230">
                  <a:moveTo>
                    <a:pt x="119" y="230"/>
                  </a:moveTo>
                  <a:lnTo>
                    <a:pt x="115" y="230"/>
                  </a:lnTo>
                  <a:lnTo>
                    <a:pt x="99" y="203"/>
                  </a:lnTo>
                  <a:lnTo>
                    <a:pt x="83" y="174"/>
                  </a:lnTo>
                  <a:lnTo>
                    <a:pt x="67" y="146"/>
                  </a:lnTo>
                  <a:lnTo>
                    <a:pt x="52" y="118"/>
                  </a:lnTo>
                  <a:lnTo>
                    <a:pt x="37" y="89"/>
                  </a:lnTo>
                  <a:lnTo>
                    <a:pt x="23" y="60"/>
                  </a:lnTo>
                  <a:lnTo>
                    <a:pt x="10" y="30"/>
                  </a:lnTo>
                  <a:lnTo>
                    <a:pt x="0" y="0"/>
                  </a:lnTo>
                  <a:lnTo>
                    <a:pt x="16" y="28"/>
                  </a:lnTo>
                  <a:lnTo>
                    <a:pt x="34" y="54"/>
                  </a:lnTo>
                  <a:lnTo>
                    <a:pt x="54" y="82"/>
                  </a:lnTo>
                  <a:lnTo>
                    <a:pt x="73" y="108"/>
                  </a:lnTo>
                  <a:lnTo>
                    <a:pt x="91" y="137"/>
                  </a:lnTo>
                  <a:lnTo>
                    <a:pt x="106" y="166"/>
                  </a:lnTo>
                  <a:lnTo>
                    <a:pt x="115" y="197"/>
                  </a:lnTo>
                  <a:lnTo>
                    <a:pt x="119" y="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4" name="AutoShape 36">
              <a:extLst>
                <a:ext uri="{FF2B5EF4-FFF2-40B4-BE49-F238E27FC236}">
                  <a16:creationId xmlns:a16="http://schemas.microsoft.com/office/drawing/2014/main" id="{A2AAAE24-2297-437A-9EB4-AF91674A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2521"/>
              <a:ext cx="42" cy="99"/>
            </a:xfrm>
            <a:custGeom>
              <a:avLst/>
              <a:gdLst>
                <a:gd name="T0" fmla="*/ 1540488 w 85"/>
                <a:gd name="T1" fmla="*/ 0 h 197"/>
                <a:gd name="T2" fmla="*/ 1413622 w 85"/>
                <a:gd name="T3" fmla="*/ 530370 h 197"/>
                <a:gd name="T4" fmla="*/ 1323005 w 85"/>
                <a:gd name="T5" fmla="*/ 1081147 h 197"/>
                <a:gd name="T6" fmla="*/ 1196140 w 85"/>
                <a:gd name="T7" fmla="*/ 1611540 h 197"/>
                <a:gd name="T8" fmla="*/ 1014909 w 85"/>
                <a:gd name="T9" fmla="*/ 2141910 h 197"/>
                <a:gd name="T10" fmla="*/ 851792 w 85"/>
                <a:gd name="T11" fmla="*/ 2631497 h 197"/>
                <a:gd name="T12" fmla="*/ 634309 w 85"/>
                <a:gd name="T13" fmla="*/ 3121081 h 197"/>
                <a:gd name="T14" fmla="*/ 326212 w 85"/>
                <a:gd name="T15" fmla="*/ 3590263 h 197"/>
                <a:gd name="T16" fmla="*/ 0 w 85"/>
                <a:gd name="T17" fmla="*/ 4018636 h 197"/>
                <a:gd name="T18" fmla="*/ 36251 w 85"/>
                <a:gd name="T19" fmla="*/ 3631049 h 197"/>
                <a:gd name="T20" fmla="*/ 126867 w 85"/>
                <a:gd name="T21" fmla="*/ 3263864 h 197"/>
                <a:gd name="T22" fmla="*/ 235596 w 85"/>
                <a:gd name="T23" fmla="*/ 2917087 h 197"/>
                <a:gd name="T24" fmla="*/ 362462 w 85"/>
                <a:gd name="T25" fmla="*/ 2529497 h 197"/>
                <a:gd name="T26" fmla="*/ 507466 w 85"/>
                <a:gd name="T27" fmla="*/ 2182720 h 197"/>
                <a:gd name="T28" fmla="*/ 652446 w 85"/>
                <a:gd name="T29" fmla="*/ 1835915 h 197"/>
                <a:gd name="T30" fmla="*/ 797427 w 85"/>
                <a:gd name="T31" fmla="*/ 1468734 h 197"/>
                <a:gd name="T32" fmla="*/ 906179 w 85"/>
                <a:gd name="T33" fmla="*/ 1121956 h 197"/>
                <a:gd name="T34" fmla="*/ 978658 w 85"/>
                <a:gd name="T35" fmla="*/ 979173 h 197"/>
                <a:gd name="T36" fmla="*/ 1069273 w 85"/>
                <a:gd name="T37" fmla="*/ 836365 h 197"/>
                <a:gd name="T38" fmla="*/ 1141775 w 85"/>
                <a:gd name="T39" fmla="*/ 673178 h 197"/>
                <a:gd name="T40" fmla="*/ 1214276 w 85"/>
                <a:gd name="T41" fmla="*/ 509991 h 197"/>
                <a:gd name="T42" fmla="*/ 1268641 w 85"/>
                <a:gd name="T43" fmla="*/ 367183 h 197"/>
                <a:gd name="T44" fmla="*/ 1359255 w 85"/>
                <a:gd name="T45" fmla="*/ 224401 h 197"/>
                <a:gd name="T46" fmla="*/ 1449872 w 85"/>
                <a:gd name="T47" fmla="*/ 122403 h 197"/>
                <a:gd name="T48" fmla="*/ 1540488 w 85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5"/>
                <a:gd name="T76" fmla="*/ 0 h 197"/>
                <a:gd name="T77" fmla="*/ 85 w 85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5" h="197">
                  <a:moveTo>
                    <a:pt x="85" y="0"/>
                  </a:moveTo>
                  <a:lnTo>
                    <a:pt x="78" y="26"/>
                  </a:lnTo>
                  <a:lnTo>
                    <a:pt x="73" y="53"/>
                  </a:lnTo>
                  <a:lnTo>
                    <a:pt x="66" y="79"/>
                  </a:lnTo>
                  <a:lnTo>
                    <a:pt x="56" y="105"/>
                  </a:lnTo>
                  <a:lnTo>
                    <a:pt x="47" y="129"/>
                  </a:lnTo>
                  <a:lnTo>
                    <a:pt x="35" y="153"/>
                  </a:lnTo>
                  <a:lnTo>
                    <a:pt x="18" y="176"/>
                  </a:lnTo>
                  <a:lnTo>
                    <a:pt x="0" y="197"/>
                  </a:lnTo>
                  <a:lnTo>
                    <a:pt x="2" y="178"/>
                  </a:lnTo>
                  <a:lnTo>
                    <a:pt x="7" y="160"/>
                  </a:lnTo>
                  <a:lnTo>
                    <a:pt x="13" y="143"/>
                  </a:lnTo>
                  <a:lnTo>
                    <a:pt x="20" y="124"/>
                  </a:lnTo>
                  <a:lnTo>
                    <a:pt x="28" y="107"/>
                  </a:lnTo>
                  <a:lnTo>
                    <a:pt x="36" y="90"/>
                  </a:lnTo>
                  <a:lnTo>
                    <a:pt x="44" y="72"/>
                  </a:lnTo>
                  <a:lnTo>
                    <a:pt x="50" y="55"/>
                  </a:lnTo>
                  <a:lnTo>
                    <a:pt x="54" y="48"/>
                  </a:lnTo>
                  <a:lnTo>
                    <a:pt x="59" y="41"/>
                  </a:lnTo>
                  <a:lnTo>
                    <a:pt x="63" y="33"/>
                  </a:lnTo>
                  <a:lnTo>
                    <a:pt x="67" y="25"/>
                  </a:lnTo>
                  <a:lnTo>
                    <a:pt x="70" y="18"/>
                  </a:lnTo>
                  <a:lnTo>
                    <a:pt x="75" y="11"/>
                  </a:lnTo>
                  <a:lnTo>
                    <a:pt x="80" y="6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5" name="AutoShape 37">
              <a:extLst>
                <a:ext uri="{FF2B5EF4-FFF2-40B4-BE49-F238E27FC236}">
                  <a16:creationId xmlns:a16="http://schemas.microsoft.com/office/drawing/2014/main" id="{D0B59298-8B3E-4508-BFF0-23348089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6" y="2545"/>
              <a:ext cx="16" cy="53"/>
            </a:xfrm>
            <a:custGeom>
              <a:avLst/>
              <a:gdLst>
                <a:gd name="T0" fmla="*/ 663907 w 31"/>
                <a:gd name="T1" fmla="*/ 2087027 h 106"/>
                <a:gd name="T2" fmla="*/ 368821 w 31"/>
                <a:gd name="T3" fmla="*/ 1653862 h 106"/>
                <a:gd name="T4" fmla="*/ 196714 w 31"/>
                <a:gd name="T5" fmla="*/ 1181330 h 106"/>
                <a:gd name="T6" fmla="*/ 73764 w 31"/>
                <a:gd name="T7" fmla="*/ 689103 h 106"/>
                <a:gd name="T8" fmla="*/ 0 w 31"/>
                <a:gd name="T9" fmla="*/ 157511 h 106"/>
                <a:gd name="T10" fmla="*/ 122950 w 31"/>
                <a:gd name="T11" fmla="*/ 0 h 106"/>
                <a:gd name="T12" fmla="*/ 221292 w 31"/>
                <a:gd name="T13" fmla="*/ 275656 h 106"/>
                <a:gd name="T14" fmla="*/ 344243 w 31"/>
                <a:gd name="T15" fmla="*/ 511922 h 106"/>
                <a:gd name="T16" fmla="*/ 467193 w 31"/>
                <a:gd name="T17" fmla="*/ 767858 h 106"/>
                <a:gd name="T18" fmla="*/ 614721 w 31"/>
                <a:gd name="T19" fmla="*/ 1043514 h 106"/>
                <a:gd name="T20" fmla="*/ 713063 w 31"/>
                <a:gd name="T21" fmla="*/ 1299475 h 106"/>
                <a:gd name="T22" fmla="*/ 762249 w 31"/>
                <a:gd name="T23" fmla="*/ 1535741 h 106"/>
                <a:gd name="T24" fmla="*/ 762249 w 31"/>
                <a:gd name="T25" fmla="*/ 1811373 h 106"/>
                <a:gd name="T26" fmla="*/ 663907 w 31"/>
                <a:gd name="T27" fmla="*/ 2087027 h 1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1"/>
                <a:gd name="T43" fmla="*/ 0 h 106"/>
                <a:gd name="T44" fmla="*/ 31 w 31"/>
                <a:gd name="T45" fmla="*/ 106 h 10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1" h="106">
                  <a:moveTo>
                    <a:pt x="27" y="106"/>
                  </a:moveTo>
                  <a:lnTo>
                    <a:pt x="15" y="84"/>
                  </a:lnTo>
                  <a:lnTo>
                    <a:pt x="8" y="60"/>
                  </a:lnTo>
                  <a:lnTo>
                    <a:pt x="3" y="35"/>
                  </a:lnTo>
                  <a:lnTo>
                    <a:pt x="0" y="8"/>
                  </a:lnTo>
                  <a:lnTo>
                    <a:pt x="5" y="0"/>
                  </a:lnTo>
                  <a:lnTo>
                    <a:pt x="9" y="14"/>
                  </a:lnTo>
                  <a:lnTo>
                    <a:pt x="14" y="26"/>
                  </a:lnTo>
                  <a:lnTo>
                    <a:pt x="19" y="39"/>
                  </a:lnTo>
                  <a:lnTo>
                    <a:pt x="25" y="53"/>
                  </a:lnTo>
                  <a:lnTo>
                    <a:pt x="29" y="66"/>
                  </a:lnTo>
                  <a:lnTo>
                    <a:pt x="31" y="78"/>
                  </a:lnTo>
                  <a:lnTo>
                    <a:pt x="31" y="92"/>
                  </a:lnTo>
                  <a:lnTo>
                    <a:pt x="27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6" name="AutoShape 38">
              <a:extLst>
                <a:ext uri="{FF2B5EF4-FFF2-40B4-BE49-F238E27FC236}">
                  <a16:creationId xmlns:a16="http://schemas.microsoft.com/office/drawing/2014/main" id="{BF859311-58E4-4C87-9656-9335CAFB18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2551"/>
              <a:ext cx="12" cy="49"/>
            </a:xfrm>
            <a:custGeom>
              <a:avLst/>
              <a:gdLst>
                <a:gd name="T0" fmla="*/ 433164 w 24"/>
                <a:gd name="T1" fmla="*/ 0 h 98"/>
                <a:gd name="T2" fmla="*/ 452834 w 24"/>
                <a:gd name="T3" fmla="*/ 472532 h 98"/>
                <a:gd name="T4" fmla="*/ 472529 w 24"/>
                <a:gd name="T5" fmla="*/ 984454 h 98"/>
                <a:gd name="T6" fmla="*/ 452834 w 24"/>
                <a:gd name="T7" fmla="*/ 1456987 h 98"/>
                <a:gd name="T8" fmla="*/ 315020 w 24"/>
                <a:gd name="T9" fmla="*/ 1929517 h 98"/>
                <a:gd name="T10" fmla="*/ 236264 w 24"/>
                <a:gd name="T11" fmla="*/ 1929517 h 98"/>
                <a:gd name="T12" fmla="*/ 137815 w 24"/>
                <a:gd name="T13" fmla="*/ 1890127 h 98"/>
                <a:gd name="T14" fmla="*/ 39390 w 24"/>
                <a:gd name="T15" fmla="*/ 1850762 h 98"/>
                <a:gd name="T16" fmla="*/ 0 w 24"/>
                <a:gd name="T17" fmla="*/ 1752312 h 98"/>
                <a:gd name="T18" fmla="*/ 118144 w 24"/>
                <a:gd name="T19" fmla="*/ 1299476 h 98"/>
                <a:gd name="T20" fmla="*/ 137815 w 24"/>
                <a:gd name="T21" fmla="*/ 807248 h 98"/>
                <a:gd name="T22" fmla="*/ 196899 w 24"/>
                <a:gd name="T23" fmla="*/ 354412 h 98"/>
                <a:gd name="T24" fmla="*/ 433164 w 24"/>
                <a:gd name="T25" fmla="*/ 0 h 9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98"/>
                <a:gd name="T41" fmla="*/ 24 w 24"/>
                <a:gd name="T42" fmla="*/ 98 h 9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98">
                  <a:moveTo>
                    <a:pt x="22" y="0"/>
                  </a:moveTo>
                  <a:lnTo>
                    <a:pt x="23" y="24"/>
                  </a:lnTo>
                  <a:lnTo>
                    <a:pt x="24" y="50"/>
                  </a:lnTo>
                  <a:lnTo>
                    <a:pt x="23" y="74"/>
                  </a:lnTo>
                  <a:lnTo>
                    <a:pt x="16" y="98"/>
                  </a:lnTo>
                  <a:lnTo>
                    <a:pt x="12" y="98"/>
                  </a:lnTo>
                  <a:lnTo>
                    <a:pt x="7" y="96"/>
                  </a:lnTo>
                  <a:lnTo>
                    <a:pt x="2" y="94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7" y="41"/>
                  </a:lnTo>
                  <a:lnTo>
                    <a:pt x="10" y="1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7" name="AutoShape 39">
              <a:extLst>
                <a:ext uri="{FF2B5EF4-FFF2-40B4-BE49-F238E27FC236}">
                  <a16:creationId xmlns:a16="http://schemas.microsoft.com/office/drawing/2014/main" id="{FD315748-E609-454B-B8C0-FEA26F0895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8" y="2582"/>
              <a:ext cx="92" cy="103"/>
            </a:xfrm>
            <a:custGeom>
              <a:avLst/>
              <a:gdLst>
                <a:gd name="T0" fmla="*/ 3506801 w 185"/>
                <a:gd name="T1" fmla="*/ 0 h 206"/>
                <a:gd name="T2" fmla="*/ 3430977 w 185"/>
                <a:gd name="T3" fmla="*/ 236265 h 206"/>
                <a:gd name="T4" fmla="*/ 3317235 w 185"/>
                <a:gd name="T5" fmla="*/ 511920 h 206"/>
                <a:gd name="T6" fmla="*/ 3146637 w 185"/>
                <a:gd name="T7" fmla="*/ 767856 h 206"/>
                <a:gd name="T8" fmla="*/ 2938126 w 185"/>
                <a:gd name="T9" fmla="*/ 1023816 h 206"/>
                <a:gd name="T10" fmla="*/ 2596930 w 185"/>
                <a:gd name="T11" fmla="*/ 1417592 h 206"/>
                <a:gd name="T12" fmla="*/ 2255735 w 185"/>
                <a:gd name="T13" fmla="*/ 1811367 h 206"/>
                <a:gd name="T14" fmla="*/ 1914515 w 185"/>
                <a:gd name="T15" fmla="*/ 2185472 h 206"/>
                <a:gd name="T16" fmla="*/ 1554374 w 185"/>
                <a:gd name="T17" fmla="*/ 2579248 h 206"/>
                <a:gd name="T18" fmla="*/ 1213155 w 185"/>
                <a:gd name="T19" fmla="*/ 2973024 h 206"/>
                <a:gd name="T20" fmla="*/ 834045 w 185"/>
                <a:gd name="T21" fmla="*/ 3327410 h 206"/>
                <a:gd name="T22" fmla="*/ 473881 w 185"/>
                <a:gd name="T23" fmla="*/ 3681816 h 206"/>
                <a:gd name="T24" fmla="*/ 94771 w 185"/>
                <a:gd name="T25" fmla="*/ 4055894 h 206"/>
                <a:gd name="T26" fmla="*/ 0 w 185"/>
                <a:gd name="T27" fmla="*/ 3977140 h 206"/>
                <a:gd name="T28" fmla="*/ 0 w 185"/>
                <a:gd name="T29" fmla="*/ 3878690 h 206"/>
                <a:gd name="T30" fmla="*/ 0 w 185"/>
                <a:gd name="T31" fmla="*/ 3760572 h 206"/>
                <a:gd name="T32" fmla="*/ 56858 w 185"/>
                <a:gd name="T33" fmla="*/ 3662122 h 206"/>
                <a:gd name="T34" fmla="*/ 417023 w 185"/>
                <a:gd name="T35" fmla="*/ 3169898 h 206"/>
                <a:gd name="T36" fmla="*/ 834045 w 185"/>
                <a:gd name="T37" fmla="*/ 2677674 h 206"/>
                <a:gd name="T38" fmla="*/ 1270037 w 185"/>
                <a:gd name="T39" fmla="*/ 2185472 h 206"/>
                <a:gd name="T40" fmla="*/ 1706004 w 185"/>
                <a:gd name="T41" fmla="*/ 1712918 h 206"/>
                <a:gd name="T42" fmla="*/ 2160940 w 185"/>
                <a:gd name="T43" fmla="*/ 1260082 h 206"/>
                <a:gd name="T44" fmla="*/ 2634844 w 185"/>
                <a:gd name="T45" fmla="*/ 826941 h 206"/>
                <a:gd name="T46" fmla="*/ 3070811 w 185"/>
                <a:gd name="T47" fmla="*/ 393776 h 206"/>
                <a:gd name="T48" fmla="*/ 3506801 w 185"/>
                <a:gd name="T49" fmla="*/ 0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5"/>
                <a:gd name="T76" fmla="*/ 0 h 206"/>
                <a:gd name="T77" fmla="*/ 185 w 185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5" h="206">
                  <a:moveTo>
                    <a:pt x="185" y="0"/>
                  </a:moveTo>
                  <a:lnTo>
                    <a:pt x="181" y="12"/>
                  </a:lnTo>
                  <a:lnTo>
                    <a:pt x="175" y="26"/>
                  </a:lnTo>
                  <a:lnTo>
                    <a:pt x="166" y="39"/>
                  </a:lnTo>
                  <a:lnTo>
                    <a:pt x="155" y="52"/>
                  </a:lnTo>
                  <a:lnTo>
                    <a:pt x="137" y="72"/>
                  </a:lnTo>
                  <a:lnTo>
                    <a:pt x="119" y="92"/>
                  </a:lnTo>
                  <a:lnTo>
                    <a:pt x="101" y="111"/>
                  </a:lnTo>
                  <a:lnTo>
                    <a:pt x="82" y="131"/>
                  </a:lnTo>
                  <a:lnTo>
                    <a:pt x="64" y="151"/>
                  </a:lnTo>
                  <a:lnTo>
                    <a:pt x="44" y="169"/>
                  </a:lnTo>
                  <a:lnTo>
                    <a:pt x="25" y="187"/>
                  </a:lnTo>
                  <a:lnTo>
                    <a:pt x="5" y="206"/>
                  </a:lnTo>
                  <a:lnTo>
                    <a:pt x="0" y="202"/>
                  </a:lnTo>
                  <a:lnTo>
                    <a:pt x="0" y="197"/>
                  </a:lnTo>
                  <a:lnTo>
                    <a:pt x="0" y="191"/>
                  </a:lnTo>
                  <a:lnTo>
                    <a:pt x="3" y="186"/>
                  </a:lnTo>
                  <a:lnTo>
                    <a:pt x="22" y="161"/>
                  </a:lnTo>
                  <a:lnTo>
                    <a:pt x="44" y="136"/>
                  </a:lnTo>
                  <a:lnTo>
                    <a:pt x="67" y="111"/>
                  </a:lnTo>
                  <a:lnTo>
                    <a:pt x="90" y="87"/>
                  </a:lnTo>
                  <a:lnTo>
                    <a:pt x="114" y="64"/>
                  </a:lnTo>
                  <a:lnTo>
                    <a:pt x="139" y="42"/>
                  </a:lnTo>
                  <a:lnTo>
                    <a:pt x="162" y="2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8" name="AutoShape 40">
              <a:extLst>
                <a:ext uri="{FF2B5EF4-FFF2-40B4-BE49-F238E27FC236}">
                  <a16:creationId xmlns:a16="http://schemas.microsoft.com/office/drawing/2014/main" id="{B9F94185-ABA1-449B-9F9A-E228AFDC3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8" y="2600"/>
              <a:ext cx="19" cy="45"/>
            </a:xfrm>
            <a:custGeom>
              <a:avLst/>
              <a:gdLst>
                <a:gd name="T0" fmla="*/ 748195 w 38"/>
                <a:gd name="T1" fmla="*/ 0 h 89"/>
                <a:gd name="T2" fmla="*/ 669439 w 38"/>
                <a:gd name="T3" fmla="*/ 234187 h 89"/>
                <a:gd name="T4" fmla="*/ 630049 w 38"/>
                <a:gd name="T5" fmla="*/ 510973 h 89"/>
                <a:gd name="T6" fmla="*/ 590684 w 38"/>
                <a:gd name="T7" fmla="*/ 809058 h 89"/>
                <a:gd name="T8" fmla="*/ 551293 w 38"/>
                <a:gd name="T9" fmla="*/ 1064543 h 89"/>
                <a:gd name="T10" fmla="*/ 472536 w 38"/>
                <a:gd name="T11" fmla="*/ 1341304 h 89"/>
                <a:gd name="T12" fmla="*/ 374110 w 38"/>
                <a:gd name="T13" fmla="*/ 1554217 h 89"/>
                <a:gd name="T14" fmla="*/ 216573 w 38"/>
                <a:gd name="T15" fmla="*/ 1745832 h 89"/>
                <a:gd name="T16" fmla="*/ 0 w 38"/>
                <a:gd name="T17" fmla="*/ 1894875 h 89"/>
                <a:gd name="T18" fmla="*/ 19695 w 38"/>
                <a:gd name="T19" fmla="*/ 1660687 h 89"/>
                <a:gd name="T20" fmla="*/ 59060 w 38"/>
                <a:gd name="T21" fmla="*/ 1383903 h 89"/>
                <a:gd name="T22" fmla="*/ 118146 w 38"/>
                <a:gd name="T23" fmla="*/ 1128417 h 89"/>
                <a:gd name="T24" fmla="*/ 196902 w 38"/>
                <a:gd name="T25" fmla="*/ 872930 h 89"/>
                <a:gd name="T26" fmla="*/ 315024 w 38"/>
                <a:gd name="T27" fmla="*/ 596144 h 89"/>
                <a:gd name="T28" fmla="*/ 433171 w 38"/>
                <a:gd name="T29" fmla="*/ 383230 h 89"/>
                <a:gd name="T30" fmla="*/ 590684 w 38"/>
                <a:gd name="T31" fmla="*/ 170315 h 89"/>
                <a:gd name="T32" fmla="*/ 748195 w 38"/>
                <a:gd name="T33" fmla="*/ 0 h 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89"/>
                <a:gd name="T53" fmla="*/ 38 w 38"/>
                <a:gd name="T54" fmla="*/ 89 h 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89">
                  <a:moveTo>
                    <a:pt x="38" y="0"/>
                  </a:moveTo>
                  <a:lnTo>
                    <a:pt x="34" y="11"/>
                  </a:lnTo>
                  <a:lnTo>
                    <a:pt x="32" y="24"/>
                  </a:lnTo>
                  <a:lnTo>
                    <a:pt x="30" y="38"/>
                  </a:lnTo>
                  <a:lnTo>
                    <a:pt x="28" y="50"/>
                  </a:lnTo>
                  <a:lnTo>
                    <a:pt x="24" y="63"/>
                  </a:lnTo>
                  <a:lnTo>
                    <a:pt x="19" y="73"/>
                  </a:lnTo>
                  <a:lnTo>
                    <a:pt x="11" y="82"/>
                  </a:lnTo>
                  <a:lnTo>
                    <a:pt x="0" y="89"/>
                  </a:lnTo>
                  <a:lnTo>
                    <a:pt x="1" y="78"/>
                  </a:lnTo>
                  <a:lnTo>
                    <a:pt x="3" y="65"/>
                  </a:lnTo>
                  <a:lnTo>
                    <a:pt x="6" y="53"/>
                  </a:lnTo>
                  <a:lnTo>
                    <a:pt x="10" y="41"/>
                  </a:lnTo>
                  <a:lnTo>
                    <a:pt x="16" y="28"/>
                  </a:lnTo>
                  <a:lnTo>
                    <a:pt x="22" y="18"/>
                  </a:lnTo>
                  <a:lnTo>
                    <a:pt x="30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69" name="AutoShape 41">
              <a:extLst>
                <a:ext uri="{FF2B5EF4-FFF2-40B4-BE49-F238E27FC236}">
                  <a16:creationId xmlns:a16="http://schemas.microsoft.com/office/drawing/2014/main" id="{BFCE7309-03AC-4718-9EEA-1841DC25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9" y="2608"/>
              <a:ext cx="118" cy="98"/>
            </a:xfrm>
            <a:custGeom>
              <a:avLst/>
              <a:gdLst>
                <a:gd name="T0" fmla="*/ 3082962 w 235"/>
                <a:gd name="T1" fmla="*/ 2146076 h 196"/>
                <a:gd name="T2" fmla="*/ 3306085 w 235"/>
                <a:gd name="T3" fmla="*/ 2342950 h 196"/>
                <a:gd name="T4" fmla="*/ 3549466 w 235"/>
                <a:gd name="T5" fmla="*/ 2520156 h 196"/>
                <a:gd name="T6" fmla="*/ 3752312 w 235"/>
                <a:gd name="T7" fmla="*/ 2756420 h 196"/>
                <a:gd name="T8" fmla="*/ 3955133 w 235"/>
                <a:gd name="T9" fmla="*/ 2953320 h 196"/>
                <a:gd name="T10" fmla="*/ 4178232 w 235"/>
                <a:gd name="T11" fmla="*/ 3189584 h 196"/>
                <a:gd name="T12" fmla="*/ 4360771 w 235"/>
                <a:gd name="T13" fmla="*/ 3406152 h 196"/>
                <a:gd name="T14" fmla="*/ 4563618 w 235"/>
                <a:gd name="T15" fmla="*/ 3642412 h 196"/>
                <a:gd name="T16" fmla="*/ 4766438 w 235"/>
                <a:gd name="T17" fmla="*/ 3858982 h 196"/>
                <a:gd name="T18" fmla="*/ 4421637 w 235"/>
                <a:gd name="T19" fmla="*/ 3858982 h 196"/>
                <a:gd name="T20" fmla="*/ 4117393 w 235"/>
                <a:gd name="T21" fmla="*/ 3662108 h 196"/>
                <a:gd name="T22" fmla="*/ 3833429 w 235"/>
                <a:gd name="T23" fmla="*/ 3465210 h 196"/>
                <a:gd name="T24" fmla="*/ 3549466 w 235"/>
                <a:gd name="T25" fmla="*/ 3228948 h 196"/>
                <a:gd name="T26" fmla="*/ 3245221 w 235"/>
                <a:gd name="T27" fmla="*/ 3032074 h 196"/>
                <a:gd name="T28" fmla="*/ 2961286 w 235"/>
                <a:gd name="T29" fmla="*/ 2795810 h 196"/>
                <a:gd name="T30" fmla="*/ 2677321 w 235"/>
                <a:gd name="T31" fmla="*/ 2559546 h 196"/>
                <a:gd name="T32" fmla="*/ 2373080 w 235"/>
                <a:gd name="T33" fmla="*/ 2323256 h 196"/>
                <a:gd name="T34" fmla="*/ 2109397 w 235"/>
                <a:gd name="T35" fmla="*/ 2067319 h 196"/>
                <a:gd name="T36" fmla="*/ 1845738 w 235"/>
                <a:gd name="T37" fmla="*/ 1831055 h 196"/>
                <a:gd name="T38" fmla="*/ 1561773 w 235"/>
                <a:gd name="T39" fmla="*/ 1575097 h 196"/>
                <a:gd name="T40" fmla="*/ 1277810 w 235"/>
                <a:gd name="T41" fmla="*/ 1319138 h 196"/>
                <a:gd name="T42" fmla="*/ 1014126 w 235"/>
                <a:gd name="T43" fmla="*/ 1082873 h 196"/>
                <a:gd name="T44" fmla="*/ 770747 w 235"/>
                <a:gd name="T45" fmla="*/ 807243 h 196"/>
                <a:gd name="T46" fmla="*/ 507063 w 235"/>
                <a:gd name="T47" fmla="*/ 531589 h 196"/>
                <a:gd name="T48" fmla="*/ 243405 w 235"/>
                <a:gd name="T49" fmla="*/ 255959 h 196"/>
                <a:gd name="T50" fmla="*/ 0 w 235"/>
                <a:gd name="T51" fmla="*/ 0 h 196"/>
                <a:gd name="T52" fmla="*/ 405666 w 235"/>
                <a:gd name="T53" fmla="*/ 196900 h 196"/>
                <a:gd name="T54" fmla="*/ 811305 w 235"/>
                <a:gd name="T55" fmla="*/ 413469 h 196"/>
                <a:gd name="T56" fmla="*/ 1196692 w 235"/>
                <a:gd name="T57" fmla="*/ 669429 h 196"/>
                <a:gd name="T58" fmla="*/ 1602333 w 235"/>
                <a:gd name="T59" fmla="*/ 964753 h 196"/>
                <a:gd name="T60" fmla="*/ 1967414 w 235"/>
                <a:gd name="T61" fmla="*/ 1240383 h 196"/>
                <a:gd name="T62" fmla="*/ 2352798 w 235"/>
                <a:gd name="T63" fmla="*/ 1535732 h 196"/>
                <a:gd name="T64" fmla="*/ 2717881 w 235"/>
                <a:gd name="T65" fmla="*/ 1850750 h 196"/>
                <a:gd name="T66" fmla="*/ 3082962 w 235"/>
                <a:gd name="T67" fmla="*/ 2146076 h 19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35"/>
                <a:gd name="T103" fmla="*/ 0 h 196"/>
                <a:gd name="T104" fmla="*/ 235 w 235"/>
                <a:gd name="T105" fmla="*/ 196 h 19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35" h="196">
                  <a:moveTo>
                    <a:pt x="152" y="109"/>
                  </a:moveTo>
                  <a:lnTo>
                    <a:pt x="163" y="119"/>
                  </a:lnTo>
                  <a:lnTo>
                    <a:pt x="175" y="128"/>
                  </a:lnTo>
                  <a:lnTo>
                    <a:pt x="185" y="140"/>
                  </a:lnTo>
                  <a:lnTo>
                    <a:pt x="195" y="150"/>
                  </a:lnTo>
                  <a:lnTo>
                    <a:pt x="206" y="162"/>
                  </a:lnTo>
                  <a:lnTo>
                    <a:pt x="215" y="173"/>
                  </a:lnTo>
                  <a:lnTo>
                    <a:pt x="225" y="185"/>
                  </a:lnTo>
                  <a:lnTo>
                    <a:pt x="235" y="196"/>
                  </a:lnTo>
                  <a:lnTo>
                    <a:pt x="218" y="196"/>
                  </a:lnTo>
                  <a:lnTo>
                    <a:pt x="203" y="186"/>
                  </a:lnTo>
                  <a:lnTo>
                    <a:pt x="189" y="176"/>
                  </a:lnTo>
                  <a:lnTo>
                    <a:pt x="175" y="164"/>
                  </a:lnTo>
                  <a:lnTo>
                    <a:pt x="160" y="154"/>
                  </a:lnTo>
                  <a:lnTo>
                    <a:pt x="146" y="142"/>
                  </a:lnTo>
                  <a:lnTo>
                    <a:pt x="132" y="130"/>
                  </a:lnTo>
                  <a:lnTo>
                    <a:pt x="117" y="118"/>
                  </a:lnTo>
                  <a:lnTo>
                    <a:pt x="104" y="105"/>
                  </a:lnTo>
                  <a:lnTo>
                    <a:pt x="91" y="93"/>
                  </a:lnTo>
                  <a:lnTo>
                    <a:pt x="77" y="80"/>
                  </a:lnTo>
                  <a:lnTo>
                    <a:pt x="63" y="67"/>
                  </a:lnTo>
                  <a:lnTo>
                    <a:pt x="50" y="55"/>
                  </a:lnTo>
                  <a:lnTo>
                    <a:pt x="38" y="41"/>
                  </a:lnTo>
                  <a:lnTo>
                    <a:pt x="25" y="27"/>
                  </a:lnTo>
                  <a:lnTo>
                    <a:pt x="12" y="13"/>
                  </a:lnTo>
                  <a:lnTo>
                    <a:pt x="0" y="0"/>
                  </a:lnTo>
                  <a:lnTo>
                    <a:pt x="20" y="10"/>
                  </a:lnTo>
                  <a:lnTo>
                    <a:pt x="40" y="21"/>
                  </a:lnTo>
                  <a:lnTo>
                    <a:pt x="59" y="34"/>
                  </a:lnTo>
                  <a:lnTo>
                    <a:pt x="79" y="49"/>
                  </a:lnTo>
                  <a:lnTo>
                    <a:pt x="97" y="63"/>
                  </a:lnTo>
                  <a:lnTo>
                    <a:pt x="116" y="78"/>
                  </a:lnTo>
                  <a:lnTo>
                    <a:pt x="134" y="94"/>
                  </a:lnTo>
                  <a:lnTo>
                    <a:pt x="152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0" name="AutoShape 42">
              <a:extLst>
                <a:ext uri="{FF2B5EF4-FFF2-40B4-BE49-F238E27FC236}">
                  <a16:creationId xmlns:a16="http://schemas.microsoft.com/office/drawing/2014/main" id="{502BCF46-AE67-4C27-A48E-71FE3950E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" y="2610"/>
              <a:ext cx="40" cy="47"/>
            </a:xfrm>
            <a:custGeom>
              <a:avLst/>
              <a:gdLst>
                <a:gd name="T0" fmla="*/ 1461963 w 81"/>
                <a:gd name="T1" fmla="*/ 1517501 h 95"/>
                <a:gd name="T2" fmla="*/ 1461963 w 81"/>
                <a:gd name="T3" fmla="*/ 1608917 h 95"/>
                <a:gd name="T4" fmla="*/ 1461963 w 81"/>
                <a:gd name="T5" fmla="*/ 1682060 h 95"/>
                <a:gd name="T6" fmla="*/ 1407813 w 81"/>
                <a:gd name="T7" fmla="*/ 1736906 h 95"/>
                <a:gd name="T8" fmla="*/ 1335613 w 81"/>
                <a:gd name="T9" fmla="*/ 1736906 h 95"/>
                <a:gd name="T10" fmla="*/ 1191236 w 81"/>
                <a:gd name="T11" fmla="*/ 1736906 h 95"/>
                <a:gd name="T12" fmla="*/ 1010735 w 81"/>
                <a:gd name="T13" fmla="*/ 1535800 h 95"/>
                <a:gd name="T14" fmla="*/ 848307 w 81"/>
                <a:gd name="T15" fmla="*/ 1352967 h 95"/>
                <a:gd name="T16" fmla="*/ 685857 w 81"/>
                <a:gd name="T17" fmla="*/ 1151838 h 95"/>
                <a:gd name="T18" fmla="*/ 541480 w 81"/>
                <a:gd name="T19" fmla="*/ 969005 h 95"/>
                <a:gd name="T20" fmla="*/ 397078 w 81"/>
                <a:gd name="T21" fmla="*/ 786174 h 95"/>
                <a:gd name="T22" fmla="*/ 252678 w 81"/>
                <a:gd name="T23" fmla="*/ 566771 h 95"/>
                <a:gd name="T24" fmla="*/ 126351 w 81"/>
                <a:gd name="T25" fmla="*/ 365664 h 95"/>
                <a:gd name="T26" fmla="*/ 0 w 81"/>
                <a:gd name="T27" fmla="*/ 146261 h 95"/>
                <a:gd name="T28" fmla="*/ 54150 w 81"/>
                <a:gd name="T29" fmla="*/ 0 h 95"/>
                <a:gd name="T30" fmla="*/ 1461963 w 81"/>
                <a:gd name="T31" fmla="*/ 1517501 h 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95"/>
                <a:gd name="T50" fmla="*/ 81 w 81"/>
                <a:gd name="T51" fmla="*/ 95 h 9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95">
                  <a:moveTo>
                    <a:pt x="81" y="83"/>
                  </a:moveTo>
                  <a:lnTo>
                    <a:pt x="81" y="88"/>
                  </a:lnTo>
                  <a:lnTo>
                    <a:pt x="81" y="92"/>
                  </a:lnTo>
                  <a:lnTo>
                    <a:pt x="78" y="95"/>
                  </a:lnTo>
                  <a:lnTo>
                    <a:pt x="74" y="95"/>
                  </a:lnTo>
                  <a:lnTo>
                    <a:pt x="66" y="95"/>
                  </a:lnTo>
                  <a:lnTo>
                    <a:pt x="56" y="84"/>
                  </a:lnTo>
                  <a:lnTo>
                    <a:pt x="47" y="74"/>
                  </a:lnTo>
                  <a:lnTo>
                    <a:pt x="38" y="63"/>
                  </a:lnTo>
                  <a:lnTo>
                    <a:pt x="30" y="53"/>
                  </a:lnTo>
                  <a:lnTo>
                    <a:pt x="22" y="43"/>
                  </a:lnTo>
                  <a:lnTo>
                    <a:pt x="14" y="31"/>
                  </a:lnTo>
                  <a:lnTo>
                    <a:pt x="7" y="20"/>
                  </a:lnTo>
                  <a:lnTo>
                    <a:pt x="0" y="8"/>
                  </a:lnTo>
                  <a:lnTo>
                    <a:pt x="3" y="0"/>
                  </a:lnTo>
                  <a:lnTo>
                    <a:pt x="81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1" name="AutoShape 43">
              <a:extLst>
                <a:ext uri="{FF2B5EF4-FFF2-40B4-BE49-F238E27FC236}">
                  <a16:creationId xmlns:a16="http://schemas.microsoft.com/office/drawing/2014/main" id="{E6E71B7A-D03C-4473-9882-82FDBCEB1A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2647"/>
              <a:ext cx="559" cy="954"/>
            </a:xfrm>
            <a:custGeom>
              <a:avLst/>
              <a:gdLst>
                <a:gd name="T0" fmla="*/ 21385510 w 1119"/>
                <a:gd name="T1" fmla="*/ 14307011 h 1907"/>
                <a:gd name="T2" fmla="*/ 18313635 w 1119"/>
                <a:gd name="T3" fmla="*/ 19188012 h 1907"/>
                <a:gd name="T4" fmla="*/ 15672259 w 1119"/>
                <a:gd name="T5" fmla="*/ 22171943 h 1907"/>
                <a:gd name="T6" fmla="*/ 15515743 w 1119"/>
                <a:gd name="T7" fmla="*/ 25590598 h 1907"/>
                <a:gd name="T8" fmla="*/ 15691826 w 1119"/>
                <a:gd name="T9" fmla="*/ 28139789 h 1907"/>
                <a:gd name="T10" fmla="*/ 15300496 w 1119"/>
                <a:gd name="T11" fmla="*/ 30886588 h 1907"/>
                <a:gd name="T12" fmla="*/ 14870057 w 1119"/>
                <a:gd name="T13" fmla="*/ 32882434 h 1907"/>
                <a:gd name="T14" fmla="*/ 13950456 w 1119"/>
                <a:gd name="T15" fmla="*/ 35451355 h 1907"/>
                <a:gd name="T16" fmla="*/ 11739522 w 1119"/>
                <a:gd name="T17" fmla="*/ 37605316 h 1907"/>
                <a:gd name="T18" fmla="*/ 10037278 w 1119"/>
                <a:gd name="T19" fmla="*/ 37684397 h 1907"/>
                <a:gd name="T20" fmla="*/ 8530714 w 1119"/>
                <a:gd name="T21" fmla="*/ 37111297 h 1907"/>
                <a:gd name="T22" fmla="*/ 6750221 w 1119"/>
                <a:gd name="T23" fmla="*/ 34937614 h 1907"/>
                <a:gd name="T24" fmla="*/ 6495877 w 1119"/>
                <a:gd name="T25" fmla="*/ 33119582 h 1907"/>
                <a:gd name="T26" fmla="*/ 6398024 w 1119"/>
                <a:gd name="T27" fmla="*/ 31380591 h 1907"/>
                <a:gd name="T28" fmla="*/ 6182813 w 1119"/>
                <a:gd name="T29" fmla="*/ 30056633 h 1907"/>
                <a:gd name="T30" fmla="*/ 8530714 w 1119"/>
                <a:gd name="T31" fmla="*/ 30096126 h 1907"/>
                <a:gd name="T32" fmla="*/ 10780804 w 1119"/>
                <a:gd name="T33" fmla="*/ 29562582 h 1907"/>
                <a:gd name="T34" fmla="*/ 13285227 w 1119"/>
                <a:gd name="T35" fmla="*/ 28831415 h 1907"/>
                <a:gd name="T36" fmla="*/ 14948307 w 1119"/>
                <a:gd name="T37" fmla="*/ 27744542 h 1907"/>
                <a:gd name="T38" fmla="*/ 14322211 w 1119"/>
                <a:gd name="T39" fmla="*/ 26855308 h 1907"/>
                <a:gd name="T40" fmla="*/ 11837355 w 1119"/>
                <a:gd name="T41" fmla="*/ 27033177 h 1907"/>
                <a:gd name="T42" fmla="*/ 9391632 w 1119"/>
                <a:gd name="T43" fmla="*/ 26716980 h 1907"/>
                <a:gd name="T44" fmla="*/ 11289517 w 1119"/>
                <a:gd name="T45" fmla="*/ 26499618 h 1907"/>
                <a:gd name="T46" fmla="*/ 10017711 w 1119"/>
                <a:gd name="T47" fmla="*/ 25946304 h 1907"/>
                <a:gd name="T48" fmla="*/ 11230810 w 1119"/>
                <a:gd name="T49" fmla="*/ 25748697 h 1907"/>
                <a:gd name="T50" fmla="*/ 13715674 w 1119"/>
                <a:gd name="T51" fmla="*/ 25452269 h 1907"/>
                <a:gd name="T52" fmla="*/ 14361344 w 1119"/>
                <a:gd name="T53" fmla="*/ 25116333 h 1907"/>
                <a:gd name="T54" fmla="*/ 12404751 w 1119"/>
                <a:gd name="T55" fmla="*/ 25373236 h 1907"/>
                <a:gd name="T56" fmla="*/ 9567706 w 1119"/>
                <a:gd name="T57" fmla="*/ 25294186 h 1907"/>
                <a:gd name="T58" fmla="*/ 6867608 w 1119"/>
                <a:gd name="T59" fmla="*/ 24760611 h 1907"/>
                <a:gd name="T60" fmla="*/ 7278497 w 1119"/>
                <a:gd name="T61" fmla="*/ 25294186 h 1907"/>
                <a:gd name="T62" fmla="*/ 7004590 w 1119"/>
                <a:gd name="T63" fmla="*/ 25511564 h 1907"/>
                <a:gd name="T64" fmla="*/ 7298059 w 1119"/>
                <a:gd name="T65" fmla="*/ 26045092 h 1907"/>
                <a:gd name="T66" fmla="*/ 7748076 w 1119"/>
                <a:gd name="T67" fmla="*/ 26381044 h 1907"/>
                <a:gd name="T68" fmla="*/ 7121973 w 1119"/>
                <a:gd name="T69" fmla="*/ 26341551 h 1907"/>
                <a:gd name="T70" fmla="*/ 7787205 w 1119"/>
                <a:gd name="T71" fmla="*/ 27033177 h 1907"/>
                <a:gd name="T72" fmla="*/ 7356755 w 1119"/>
                <a:gd name="T73" fmla="*/ 27052932 h 1907"/>
                <a:gd name="T74" fmla="*/ 7513298 w 1119"/>
                <a:gd name="T75" fmla="*/ 27546951 h 1907"/>
                <a:gd name="T76" fmla="*/ 6574135 w 1119"/>
                <a:gd name="T77" fmla="*/ 27784099 h 1907"/>
                <a:gd name="T78" fmla="*/ 6828479 w 1119"/>
                <a:gd name="T79" fmla="*/ 28396676 h 1907"/>
                <a:gd name="T80" fmla="*/ 9352491 w 1119"/>
                <a:gd name="T81" fmla="*/ 28218807 h 1907"/>
                <a:gd name="T82" fmla="*/ 12404751 w 1119"/>
                <a:gd name="T83" fmla="*/ 27487672 h 1907"/>
                <a:gd name="T84" fmla="*/ 14459169 w 1119"/>
                <a:gd name="T85" fmla="*/ 27270294 h 1907"/>
                <a:gd name="T86" fmla="*/ 12737381 w 1119"/>
                <a:gd name="T87" fmla="*/ 28554742 h 1907"/>
                <a:gd name="T88" fmla="*/ 11524291 w 1119"/>
                <a:gd name="T89" fmla="*/ 28297888 h 1907"/>
                <a:gd name="T90" fmla="*/ 9489456 w 1119"/>
                <a:gd name="T91" fmla="*/ 28811645 h 1907"/>
                <a:gd name="T92" fmla="*/ 7317622 w 1119"/>
                <a:gd name="T93" fmla="*/ 28989514 h 1907"/>
                <a:gd name="T94" fmla="*/ 7063281 w 1119"/>
                <a:gd name="T95" fmla="*/ 29305680 h 1907"/>
                <a:gd name="T96" fmla="*/ 7552427 w 1119"/>
                <a:gd name="T97" fmla="*/ 29444040 h 1907"/>
                <a:gd name="T98" fmla="*/ 6789350 w 1119"/>
                <a:gd name="T99" fmla="*/ 29602107 h 1907"/>
                <a:gd name="T100" fmla="*/ 6495877 w 1119"/>
                <a:gd name="T101" fmla="*/ 29127843 h 1907"/>
                <a:gd name="T102" fmla="*/ 6456744 w 1119"/>
                <a:gd name="T103" fmla="*/ 27448147 h 1907"/>
                <a:gd name="T104" fmla="*/ 6398024 w 1119"/>
                <a:gd name="T105" fmla="*/ 25076809 h 1907"/>
                <a:gd name="T106" fmla="*/ 6535006 w 1119"/>
                <a:gd name="T107" fmla="*/ 23535441 h 1907"/>
                <a:gd name="T108" fmla="*/ 4402310 w 1119"/>
                <a:gd name="T109" fmla="*/ 19958687 h 1907"/>
                <a:gd name="T110" fmla="*/ 1526132 w 1119"/>
                <a:gd name="T111" fmla="*/ 16777153 h 1907"/>
                <a:gd name="T112" fmla="*/ 391322 w 1119"/>
                <a:gd name="T113" fmla="*/ 8003231 h 1907"/>
                <a:gd name="T114" fmla="*/ 4891465 w 1119"/>
                <a:gd name="T115" fmla="*/ 1758741 h 1907"/>
                <a:gd name="T116" fmla="*/ 10056852 w 1119"/>
                <a:gd name="T117" fmla="*/ 19757 h 1907"/>
                <a:gd name="T118" fmla="*/ 15124421 w 1119"/>
                <a:gd name="T119" fmla="*/ 790452 h 1907"/>
                <a:gd name="T120" fmla="*/ 18646250 w 1119"/>
                <a:gd name="T121" fmla="*/ 3161781 h 1907"/>
                <a:gd name="T122" fmla="*/ 20994196 w 1119"/>
                <a:gd name="T123" fmla="*/ 6600220 h 19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19"/>
                <a:gd name="T187" fmla="*/ 0 h 1907"/>
                <a:gd name="T188" fmla="*/ 1119 w 1119"/>
                <a:gd name="T189" fmla="*/ 1907 h 19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19" h="1907">
                  <a:moveTo>
                    <a:pt x="1073" y="334"/>
                  </a:moveTo>
                  <a:lnTo>
                    <a:pt x="1097" y="395"/>
                  </a:lnTo>
                  <a:lnTo>
                    <a:pt x="1112" y="460"/>
                  </a:lnTo>
                  <a:lnTo>
                    <a:pt x="1119" y="526"/>
                  </a:lnTo>
                  <a:lnTo>
                    <a:pt x="1118" y="593"/>
                  </a:lnTo>
                  <a:lnTo>
                    <a:pt x="1109" y="660"/>
                  </a:lnTo>
                  <a:lnTo>
                    <a:pt x="1093" y="724"/>
                  </a:lnTo>
                  <a:lnTo>
                    <a:pt x="1070" y="787"/>
                  </a:lnTo>
                  <a:lnTo>
                    <a:pt x="1042" y="843"/>
                  </a:lnTo>
                  <a:lnTo>
                    <a:pt x="1023" y="870"/>
                  </a:lnTo>
                  <a:lnTo>
                    <a:pt x="1004" y="896"/>
                  </a:lnTo>
                  <a:lnTo>
                    <a:pt x="983" y="923"/>
                  </a:lnTo>
                  <a:lnTo>
                    <a:pt x="960" y="947"/>
                  </a:lnTo>
                  <a:lnTo>
                    <a:pt x="936" y="971"/>
                  </a:lnTo>
                  <a:lnTo>
                    <a:pt x="911" y="993"/>
                  </a:lnTo>
                  <a:lnTo>
                    <a:pt x="885" y="1012"/>
                  </a:lnTo>
                  <a:lnTo>
                    <a:pt x="858" y="1031"/>
                  </a:lnTo>
                  <a:lnTo>
                    <a:pt x="838" y="1050"/>
                  </a:lnTo>
                  <a:lnTo>
                    <a:pt x="821" y="1073"/>
                  </a:lnTo>
                  <a:lnTo>
                    <a:pt x="809" y="1096"/>
                  </a:lnTo>
                  <a:lnTo>
                    <a:pt x="801" y="1122"/>
                  </a:lnTo>
                  <a:lnTo>
                    <a:pt x="794" y="1148"/>
                  </a:lnTo>
                  <a:lnTo>
                    <a:pt x="790" y="1175"/>
                  </a:lnTo>
                  <a:lnTo>
                    <a:pt x="788" y="1202"/>
                  </a:lnTo>
                  <a:lnTo>
                    <a:pt x="786" y="1230"/>
                  </a:lnTo>
                  <a:lnTo>
                    <a:pt x="796" y="1250"/>
                  </a:lnTo>
                  <a:lnTo>
                    <a:pt x="796" y="1271"/>
                  </a:lnTo>
                  <a:lnTo>
                    <a:pt x="793" y="1295"/>
                  </a:lnTo>
                  <a:lnTo>
                    <a:pt x="793" y="1318"/>
                  </a:lnTo>
                  <a:lnTo>
                    <a:pt x="789" y="1336"/>
                  </a:lnTo>
                  <a:lnTo>
                    <a:pt x="790" y="1353"/>
                  </a:lnTo>
                  <a:lnTo>
                    <a:pt x="794" y="1372"/>
                  </a:lnTo>
                  <a:lnTo>
                    <a:pt x="798" y="1389"/>
                  </a:lnTo>
                  <a:lnTo>
                    <a:pt x="802" y="1406"/>
                  </a:lnTo>
                  <a:lnTo>
                    <a:pt x="802" y="1424"/>
                  </a:lnTo>
                  <a:lnTo>
                    <a:pt x="797" y="1440"/>
                  </a:lnTo>
                  <a:lnTo>
                    <a:pt x="786" y="1456"/>
                  </a:lnTo>
                  <a:lnTo>
                    <a:pt x="792" y="1479"/>
                  </a:lnTo>
                  <a:lnTo>
                    <a:pt x="797" y="1503"/>
                  </a:lnTo>
                  <a:lnTo>
                    <a:pt x="797" y="1527"/>
                  </a:lnTo>
                  <a:lnTo>
                    <a:pt x="783" y="1548"/>
                  </a:lnTo>
                  <a:lnTo>
                    <a:pt x="782" y="1563"/>
                  </a:lnTo>
                  <a:lnTo>
                    <a:pt x="782" y="1579"/>
                  </a:lnTo>
                  <a:lnTo>
                    <a:pt x="785" y="1595"/>
                  </a:lnTo>
                  <a:lnTo>
                    <a:pt x="786" y="1610"/>
                  </a:lnTo>
                  <a:lnTo>
                    <a:pt x="786" y="1625"/>
                  </a:lnTo>
                  <a:lnTo>
                    <a:pt x="782" y="1640"/>
                  </a:lnTo>
                  <a:lnTo>
                    <a:pt x="774" y="1653"/>
                  </a:lnTo>
                  <a:lnTo>
                    <a:pt x="760" y="1664"/>
                  </a:lnTo>
                  <a:lnTo>
                    <a:pt x="764" y="1679"/>
                  </a:lnTo>
                  <a:lnTo>
                    <a:pt x="767" y="1694"/>
                  </a:lnTo>
                  <a:lnTo>
                    <a:pt x="767" y="1710"/>
                  </a:lnTo>
                  <a:lnTo>
                    <a:pt x="765" y="1726"/>
                  </a:lnTo>
                  <a:lnTo>
                    <a:pt x="745" y="1747"/>
                  </a:lnTo>
                  <a:lnTo>
                    <a:pt x="729" y="1770"/>
                  </a:lnTo>
                  <a:lnTo>
                    <a:pt x="713" y="1794"/>
                  </a:lnTo>
                  <a:lnTo>
                    <a:pt x="698" y="1819"/>
                  </a:lnTo>
                  <a:lnTo>
                    <a:pt x="682" y="1842"/>
                  </a:lnTo>
                  <a:lnTo>
                    <a:pt x="666" y="1865"/>
                  </a:lnTo>
                  <a:lnTo>
                    <a:pt x="646" y="1885"/>
                  </a:lnTo>
                  <a:lnTo>
                    <a:pt x="623" y="1903"/>
                  </a:lnTo>
                  <a:lnTo>
                    <a:pt x="612" y="1903"/>
                  </a:lnTo>
                  <a:lnTo>
                    <a:pt x="600" y="1903"/>
                  </a:lnTo>
                  <a:lnTo>
                    <a:pt x="589" y="1904"/>
                  </a:lnTo>
                  <a:lnTo>
                    <a:pt x="576" y="1904"/>
                  </a:lnTo>
                  <a:lnTo>
                    <a:pt x="563" y="1905"/>
                  </a:lnTo>
                  <a:lnTo>
                    <a:pt x="551" y="1906"/>
                  </a:lnTo>
                  <a:lnTo>
                    <a:pt x="538" y="1907"/>
                  </a:lnTo>
                  <a:lnTo>
                    <a:pt x="525" y="1907"/>
                  </a:lnTo>
                  <a:lnTo>
                    <a:pt x="513" y="1907"/>
                  </a:lnTo>
                  <a:lnTo>
                    <a:pt x="500" y="1907"/>
                  </a:lnTo>
                  <a:lnTo>
                    <a:pt x="487" y="1905"/>
                  </a:lnTo>
                  <a:lnTo>
                    <a:pt x="476" y="1903"/>
                  </a:lnTo>
                  <a:lnTo>
                    <a:pt x="465" y="1899"/>
                  </a:lnTo>
                  <a:lnTo>
                    <a:pt x="454" y="1893"/>
                  </a:lnTo>
                  <a:lnTo>
                    <a:pt x="445" y="1887"/>
                  </a:lnTo>
                  <a:lnTo>
                    <a:pt x="436" y="1878"/>
                  </a:lnTo>
                  <a:lnTo>
                    <a:pt x="423" y="1862"/>
                  </a:lnTo>
                  <a:lnTo>
                    <a:pt x="409" y="1847"/>
                  </a:lnTo>
                  <a:lnTo>
                    <a:pt x="395" y="1832"/>
                  </a:lnTo>
                  <a:lnTo>
                    <a:pt x="381" y="1816"/>
                  </a:lnTo>
                  <a:lnTo>
                    <a:pt x="368" y="1801"/>
                  </a:lnTo>
                  <a:lnTo>
                    <a:pt x="356" y="1785"/>
                  </a:lnTo>
                  <a:lnTo>
                    <a:pt x="345" y="1768"/>
                  </a:lnTo>
                  <a:lnTo>
                    <a:pt x="336" y="1751"/>
                  </a:lnTo>
                  <a:lnTo>
                    <a:pt x="324" y="1740"/>
                  </a:lnTo>
                  <a:lnTo>
                    <a:pt x="319" y="1725"/>
                  </a:lnTo>
                  <a:lnTo>
                    <a:pt x="319" y="1709"/>
                  </a:lnTo>
                  <a:lnTo>
                    <a:pt x="321" y="1693"/>
                  </a:lnTo>
                  <a:lnTo>
                    <a:pt x="330" y="1685"/>
                  </a:lnTo>
                  <a:lnTo>
                    <a:pt x="332" y="1676"/>
                  </a:lnTo>
                  <a:lnTo>
                    <a:pt x="331" y="1664"/>
                  </a:lnTo>
                  <a:lnTo>
                    <a:pt x="331" y="1654"/>
                  </a:lnTo>
                  <a:lnTo>
                    <a:pt x="320" y="1642"/>
                  </a:lnTo>
                  <a:lnTo>
                    <a:pt x="316" y="1627"/>
                  </a:lnTo>
                  <a:lnTo>
                    <a:pt x="316" y="1611"/>
                  </a:lnTo>
                  <a:lnTo>
                    <a:pt x="318" y="1596"/>
                  </a:lnTo>
                  <a:lnTo>
                    <a:pt x="327" y="1588"/>
                  </a:lnTo>
                  <a:lnTo>
                    <a:pt x="332" y="1580"/>
                  </a:lnTo>
                  <a:lnTo>
                    <a:pt x="334" y="1570"/>
                  </a:lnTo>
                  <a:lnTo>
                    <a:pt x="334" y="1558"/>
                  </a:lnTo>
                  <a:lnTo>
                    <a:pt x="326" y="1550"/>
                  </a:lnTo>
                  <a:lnTo>
                    <a:pt x="319" y="1542"/>
                  </a:lnTo>
                  <a:lnTo>
                    <a:pt x="316" y="1533"/>
                  </a:lnTo>
                  <a:lnTo>
                    <a:pt x="316" y="1521"/>
                  </a:lnTo>
                  <a:lnTo>
                    <a:pt x="333" y="1525"/>
                  </a:lnTo>
                  <a:lnTo>
                    <a:pt x="350" y="1527"/>
                  </a:lnTo>
                  <a:lnTo>
                    <a:pt x="368" y="1528"/>
                  </a:lnTo>
                  <a:lnTo>
                    <a:pt x="385" y="1528"/>
                  </a:lnTo>
                  <a:lnTo>
                    <a:pt x="402" y="1527"/>
                  </a:lnTo>
                  <a:lnTo>
                    <a:pt x="419" y="1525"/>
                  </a:lnTo>
                  <a:lnTo>
                    <a:pt x="436" y="1523"/>
                  </a:lnTo>
                  <a:lnTo>
                    <a:pt x="453" y="1519"/>
                  </a:lnTo>
                  <a:lnTo>
                    <a:pt x="469" y="1516"/>
                  </a:lnTo>
                  <a:lnTo>
                    <a:pt x="485" y="1512"/>
                  </a:lnTo>
                  <a:lnTo>
                    <a:pt x="501" y="1508"/>
                  </a:lnTo>
                  <a:lnTo>
                    <a:pt x="518" y="1504"/>
                  </a:lnTo>
                  <a:lnTo>
                    <a:pt x="535" y="1500"/>
                  </a:lnTo>
                  <a:lnTo>
                    <a:pt x="551" y="1496"/>
                  </a:lnTo>
                  <a:lnTo>
                    <a:pt x="567" y="1493"/>
                  </a:lnTo>
                  <a:lnTo>
                    <a:pt x="583" y="1489"/>
                  </a:lnTo>
                  <a:lnTo>
                    <a:pt x="603" y="1483"/>
                  </a:lnTo>
                  <a:lnTo>
                    <a:pt x="622" y="1478"/>
                  </a:lnTo>
                  <a:lnTo>
                    <a:pt x="641" y="1472"/>
                  </a:lnTo>
                  <a:lnTo>
                    <a:pt x="660" y="1465"/>
                  </a:lnTo>
                  <a:lnTo>
                    <a:pt x="679" y="1459"/>
                  </a:lnTo>
                  <a:lnTo>
                    <a:pt x="697" y="1452"/>
                  </a:lnTo>
                  <a:lnTo>
                    <a:pt x="717" y="1445"/>
                  </a:lnTo>
                  <a:lnTo>
                    <a:pt x="735" y="1440"/>
                  </a:lnTo>
                  <a:lnTo>
                    <a:pt x="748" y="1434"/>
                  </a:lnTo>
                  <a:lnTo>
                    <a:pt x="757" y="1426"/>
                  </a:lnTo>
                  <a:lnTo>
                    <a:pt x="762" y="1415"/>
                  </a:lnTo>
                  <a:lnTo>
                    <a:pt x="764" y="1404"/>
                  </a:lnTo>
                  <a:lnTo>
                    <a:pt x="765" y="1391"/>
                  </a:lnTo>
                  <a:lnTo>
                    <a:pt x="766" y="1380"/>
                  </a:lnTo>
                  <a:lnTo>
                    <a:pt x="767" y="1367"/>
                  </a:lnTo>
                  <a:lnTo>
                    <a:pt x="771" y="1356"/>
                  </a:lnTo>
                  <a:lnTo>
                    <a:pt x="765" y="1352"/>
                  </a:lnTo>
                  <a:lnTo>
                    <a:pt x="749" y="1356"/>
                  </a:lnTo>
                  <a:lnTo>
                    <a:pt x="732" y="1359"/>
                  </a:lnTo>
                  <a:lnTo>
                    <a:pt x="714" y="1362"/>
                  </a:lnTo>
                  <a:lnTo>
                    <a:pt x="696" y="1365"/>
                  </a:lnTo>
                  <a:lnTo>
                    <a:pt x="679" y="1366"/>
                  </a:lnTo>
                  <a:lnTo>
                    <a:pt x="660" y="1367"/>
                  </a:lnTo>
                  <a:lnTo>
                    <a:pt x="642" y="1368"/>
                  </a:lnTo>
                  <a:lnTo>
                    <a:pt x="623" y="1368"/>
                  </a:lnTo>
                  <a:lnTo>
                    <a:pt x="605" y="1368"/>
                  </a:lnTo>
                  <a:lnTo>
                    <a:pt x="586" y="1367"/>
                  </a:lnTo>
                  <a:lnTo>
                    <a:pt x="569" y="1366"/>
                  </a:lnTo>
                  <a:lnTo>
                    <a:pt x="551" y="1365"/>
                  </a:lnTo>
                  <a:lnTo>
                    <a:pt x="532" y="1362"/>
                  </a:lnTo>
                  <a:lnTo>
                    <a:pt x="515" y="1359"/>
                  </a:lnTo>
                  <a:lnTo>
                    <a:pt x="498" y="1356"/>
                  </a:lnTo>
                  <a:lnTo>
                    <a:pt x="480" y="1352"/>
                  </a:lnTo>
                  <a:lnTo>
                    <a:pt x="494" y="1350"/>
                  </a:lnTo>
                  <a:lnTo>
                    <a:pt x="508" y="1349"/>
                  </a:lnTo>
                  <a:lnTo>
                    <a:pt x="522" y="1347"/>
                  </a:lnTo>
                  <a:lnTo>
                    <a:pt x="536" y="1346"/>
                  </a:lnTo>
                  <a:lnTo>
                    <a:pt x="550" y="1345"/>
                  </a:lnTo>
                  <a:lnTo>
                    <a:pt x="563" y="1344"/>
                  </a:lnTo>
                  <a:lnTo>
                    <a:pt x="577" y="1341"/>
                  </a:lnTo>
                  <a:lnTo>
                    <a:pt x="591" y="1337"/>
                  </a:lnTo>
                  <a:lnTo>
                    <a:pt x="577" y="1335"/>
                  </a:lnTo>
                  <a:lnTo>
                    <a:pt x="563" y="1330"/>
                  </a:lnTo>
                  <a:lnTo>
                    <a:pt x="551" y="1326"/>
                  </a:lnTo>
                  <a:lnTo>
                    <a:pt x="538" y="1321"/>
                  </a:lnTo>
                  <a:lnTo>
                    <a:pt x="524" y="1316"/>
                  </a:lnTo>
                  <a:lnTo>
                    <a:pt x="512" y="1313"/>
                  </a:lnTo>
                  <a:lnTo>
                    <a:pt x="498" y="1309"/>
                  </a:lnTo>
                  <a:lnTo>
                    <a:pt x="484" y="1307"/>
                  </a:lnTo>
                  <a:lnTo>
                    <a:pt x="501" y="1306"/>
                  </a:lnTo>
                  <a:lnTo>
                    <a:pt x="520" y="1305"/>
                  </a:lnTo>
                  <a:lnTo>
                    <a:pt x="537" y="1305"/>
                  </a:lnTo>
                  <a:lnTo>
                    <a:pt x="555" y="1304"/>
                  </a:lnTo>
                  <a:lnTo>
                    <a:pt x="574" y="1303"/>
                  </a:lnTo>
                  <a:lnTo>
                    <a:pt x="592" y="1301"/>
                  </a:lnTo>
                  <a:lnTo>
                    <a:pt x="611" y="1300"/>
                  </a:lnTo>
                  <a:lnTo>
                    <a:pt x="629" y="1299"/>
                  </a:lnTo>
                  <a:lnTo>
                    <a:pt x="648" y="1297"/>
                  </a:lnTo>
                  <a:lnTo>
                    <a:pt x="666" y="1295"/>
                  </a:lnTo>
                  <a:lnTo>
                    <a:pt x="683" y="1291"/>
                  </a:lnTo>
                  <a:lnTo>
                    <a:pt x="701" y="1288"/>
                  </a:lnTo>
                  <a:lnTo>
                    <a:pt x="718" y="1284"/>
                  </a:lnTo>
                  <a:lnTo>
                    <a:pt x="735" y="1278"/>
                  </a:lnTo>
                  <a:lnTo>
                    <a:pt x="751" y="1273"/>
                  </a:lnTo>
                  <a:lnTo>
                    <a:pt x="767" y="1266"/>
                  </a:lnTo>
                  <a:lnTo>
                    <a:pt x="757" y="1268"/>
                  </a:lnTo>
                  <a:lnTo>
                    <a:pt x="745" y="1269"/>
                  </a:lnTo>
                  <a:lnTo>
                    <a:pt x="734" y="1271"/>
                  </a:lnTo>
                  <a:lnTo>
                    <a:pt x="722" y="1274"/>
                  </a:lnTo>
                  <a:lnTo>
                    <a:pt x="711" y="1276"/>
                  </a:lnTo>
                  <a:lnTo>
                    <a:pt x="699" y="1278"/>
                  </a:lnTo>
                  <a:lnTo>
                    <a:pt x="688" y="1280"/>
                  </a:lnTo>
                  <a:lnTo>
                    <a:pt x="676" y="1282"/>
                  </a:lnTo>
                  <a:lnTo>
                    <a:pt x="654" y="1283"/>
                  </a:lnTo>
                  <a:lnTo>
                    <a:pt x="634" y="1284"/>
                  </a:lnTo>
                  <a:lnTo>
                    <a:pt x="613" y="1285"/>
                  </a:lnTo>
                  <a:lnTo>
                    <a:pt x="592" y="1285"/>
                  </a:lnTo>
                  <a:lnTo>
                    <a:pt x="570" y="1285"/>
                  </a:lnTo>
                  <a:lnTo>
                    <a:pt x="550" y="1284"/>
                  </a:lnTo>
                  <a:lnTo>
                    <a:pt x="530" y="1283"/>
                  </a:lnTo>
                  <a:lnTo>
                    <a:pt x="509" y="1281"/>
                  </a:lnTo>
                  <a:lnTo>
                    <a:pt x="489" y="1280"/>
                  </a:lnTo>
                  <a:lnTo>
                    <a:pt x="469" y="1276"/>
                  </a:lnTo>
                  <a:lnTo>
                    <a:pt x="448" y="1274"/>
                  </a:lnTo>
                  <a:lnTo>
                    <a:pt x="429" y="1270"/>
                  </a:lnTo>
                  <a:lnTo>
                    <a:pt x="409" y="1267"/>
                  </a:lnTo>
                  <a:lnTo>
                    <a:pt x="389" y="1262"/>
                  </a:lnTo>
                  <a:lnTo>
                    <a:pt x="371" y="1258"/>
                  </a:lnTo>
                  <a:lnTo>
                    <a:pt x="351" y="1253"/>
                  </a:lnTo>
                  <a:lnTo>
                    <a:pt x="349" y="1255"/>
                  </a:lnTo>
                  <a:lnTo>
                    <a:pt x="347" y="1259"/>
                  </a:lnTo>
                  <a:lnTo>
                    <a:pt x="347" y="1262"/>
                  </a:lnTo>
                  <a:lnTo>
                    <a:pt x="348" y="1266"/>
                  </a:lnTo>
                  <a:lnTo>
                    <a:pt x="356" y="1270"/>
                  </a:lnTo>
                  <a:lnTo>
                    <a:pt x="364" y="1275"/>
                  </a:lnTo>
                  <a:lnTo>
                    <a:pt x="372" y="1280"/>
                  </a:lnTo>
                  <a:lnTo>
                    <a:pt x="381" y="1283"/>
                  </a:lnTo>
                  <a:lnTo>
                    <a:pt x="389" y="1286"/>
                  </a:lnTo>
                  <a:lnTo>
                    <a:pt x="399" y="1290"/>
                  </a:lnTo>
                  <a:lnTo>
                    <a:pt x="407" y="1292"/>
                  </a:lnTo>
                  <a:lnTo>
                    <a:pt x="416" y="1295"/>
                  </a:lnTo>
                  <a:lnTo>
                    <a:pt x="416" y="1300"/>
                  </a:lnTo>
                  <a:lnTo>
                    <a:pt x="358" y="1291"/>
                  </a:lnTo>
                  <a:lnTo>
                    <a:pt x="356" y="1295"/>
                  </a:lnTo>
                  <a:lnTo>
                    <a:pt x="355" y="1299"/>
                  </a:lnTo>
                  <a:lnTo>
                    <a:pt x="356" y="1304"/>
                  </a:lnTo>
                  <a:lnTo>
                    <a:pt x="358" y="1307"/>
                  </a:lnTo>
                  <a:lnTo>
                    <a:pt x="363" y="1311"/>
                  </a:lnTo>
                  <a:lnTo>
                    <a:pt x="369" y="1314"/>
                  </a:lnTo>
                  <a:lnTo>
                    <a:pt x="373" y="1318"/>
                  </a:lnTo>
                  <a:lnTo>
                    <a:pt x="379" y="1321"/>
                  </a:lnTo>
                  <a:lnTo>
                    <a:pt x="384" y="1324"/>
                  </a:lnTo>
                  <a:lnTo>
                    <a:pt x="389" y="1327"/>
                  </a:lnTo>
                  <a:lnTo>
                    <a:pt x="395" y="1329"/>
                  </a:lnTo>
                  <a:lnTo>
                    <a:pt x="401" y="1330"/>
                  </a:lnTo>
                  <a:lnTo>
                    <a:pt x="401" y="1335"/>
                  </a:lnTo>
                  <a:lnTo>
                    <a:pt x="396" y="1335"/>
                  </a:lnTo>
                  <a:lnTo>
                    <a:pt x="392" y="1335"/>
                  </a:lnTo>
                  <a:lnTo>
                    <a:pt x="387" y="1335"/>
                  </a:lnTo>
                  <a:lnTo>
                    <a:pt x="383" y="1335"/>
                  </a:lnTo>
                  <a:lnTo>
                    <a:pt x="377" y="1335"/>
                  </a:lnTo>
                  <a:lnTo>
                    <a:pt x="372" y="1335"/>
                  </a:lnTo>
                  <a:lnTo>
                    <a:pt x="369" y="1334"/>
                  </a:lnTo>
                  <a:lnTo>
                    <a:pt x="364" y="1333"/>
                  </a:lnTo>
                  <a:lnTo>
                    <a:pt x="356" y="1341"/>
                  </a:lnTo>
                  <a:lnTo>
                    <a:pt x="362" y="1346"/>
                  </a:lnTo>
                  <a:lnTo>
                    <a:pt x="369" y="1351"/>
                  </a:lnTo>
                  <a:lnTo>
                    <a:pt x="376" y="1356"/>
                  </a:lnTo>
                  <a:lnTo>
                    <a:pt x="383" y="1360"/>
                  </a:lnTo>
                  <a:lnTo>
                    <a:pt x="391" y="1365"/>
                  </a:lnTo>
                  <a:lnTo>
                    <a:pt x="398" y="1368"/>
                  </a:lnTo>
                  <a:lnTo>
                    <a:pt x="404" y="1373"/>
                  </a:lnTo>
                  <a:lnTo>
                    <a:pt x="411" y="1376"/>
                  </a:lnTo>
                  <a:lnTo>
                    <a:pt x="404" y="1376"/>
                  </a:lnTo>
                  <a:lnTo>
                    <a:pt x="396" y="1375"/>
                  </a:lnTo>
                  <a:lnTo>
                    <a:pt x="389" y="1373"/>
                  </a:lnTo>
                  <a:lnTo>
                    <a:pt x="383" y="1371"/>
                  </a:lnTo>
                  <a:lnTo>
                    <a:pt x="376" y="1369"/>
                  </a:lnTo>
                  <a:lnTo>
                    <a:pt x="370" y="1369"/>
                  </a:lnTo>
                  <a:lnTo>
                    <a:pt x="364" y="1372"/>
                  </a:lnTo>
                  <a:lnTo>
                    <a:pt x="358" y="1376"/>
                  </a:lnTo>
                  <a:lnTo>
                    <a:pt x="364" y="1383"/>
                  </a:lnTo>
                  <a:lnTo>
                    <a:pt x="373" y="1386"/>
                  </a:lnTo>
                  <a:lnTo>
                    <a:pt x="380" y="1388"/>
                  </a:lnTo>
                  <a:lnTo>
                    <a:pt x="384" y="1394"/>
                  </a:lnTo>
                  <a:lnTo>
                    <a:pt x="377" y="1397"/>
                  </a:lnTo>
                  <a:lnTo>
                    <a:pt x="371" y="1398"/>
                  </a:lnTo>
                  <a:lnTo>
                    <a:pt x="363" y="1399"/>
                  </a:lnTo>
                  <a:lnTo>
                    <a:pt x="356" y="1400"/>
                  </a:lnTo>
                  <a:lnTo>
                    <a:pt x="349" y="1400"/>
                  </a:lnTo>
                  <a:lnTo>
                    <a:pt x="342" y="1403"/>
                  </a:lnTo>
                  <a:lnTo>
                    <a:pt x="336" y="1406"/>
                  </a:lnTo>
                  <a:lnTo>
                    <a:pt x="331" y="1411"/>
                  </a:lnTo>
                  <a:lnTo>
                    <a:pt x="328" y="1419"/>
                  </a:lnTo>
                  <a:lnTo>
                    <a:pt x="328" y="1426"/>
                  </a:lnTo>
                  <a:lnTo>
                    <a:pt x="332" y="1430"/>
                  </a:lnTo>
                  <a:lnTo>
                    <a:pt x="338" y="1433"/>
                  </a:lnTo>
                  <a:lnTo>
                    <a:pt x="343" y="1435"/>
                  </a:lnTo>
                  <a:lnTo>
                    <a:pt x="349" y="1437"/>
                  </a:lnTo>
                  <a:lnTo>
                    <a:pt x="356" y="1438"/>
                  </a:lnTo>
                  <a:lnTo>
                    <a:pt x="361" y="1441"/>
                  </a:lnTo>
                  <a:lnTo>
                    <a:pt x="385" y="1440"/>
                  </a:lnTo>
                  <a:lnTo>
                    <a:pt x="408" y="1437"/>
                  </a:lnTo>
                  <a:lnTo>
                    <a:pt x="432" y="1435"/>
                  </a:lnTo>
                  <a:lnTo>
                    <a:pt x="455" y="1432"/>
                  </a:lnTo>
                  <a:lnTo>
                    <a:pt x="478" y="1428"/>
                  </a:lnTo>
                  <a:lnTo>
                    <a:pt x="500" y="1424"/>
                  </a:lnTo>
                  <a:lnTo>
                    <a:pt x="523" y="1419"/>
                  </a:lnTo>
                  <a:lnTo>
                    <a:pt x="545" y="1414"/>
                  </a:lnTo>
                  <a:lnTo>
                    <a:pt x="568" y="1409"/>
                  </a:lnTo>
                  <a:lnTo>
                    <a:pt x="590" y="1403"/>
                  </a:lnTo>
                  <a:lnTo>
                    <a:pt x="612" y="1397"/>
                  </a:lnTo>
                  <a:lnTo>
                    <a:pt x="634" y="1391"/>
                  </a:lnTo>
                  <a:lnTo>
                    <a:pt x="656" y="1386"/>
                  </a:lnTo>
                  <a:lnTo>
                    <a:pt x="679" y="1380"/>
                  </a:lnTo>
                  <a:lnTo>
                    <a:pt x="701" y="1374"/>
                  </a:lnTo>
                  <a:lnTo>
                    <a:pt x="722" y="1368"/>
                  </a:lnTo>
                  <a:lnTo>
                    <a:pt x="730" y="1369"/>
                  </a:lnTo>
                  <a:lnTo>
                    <a:pt x="736" y="1374"/>
                  </a:lnTo>
                  <a:lnTo>
                    <a:pt x="739" y="1380"/>
                  </a:lnTo>
                  <a:lnTo>
                    <a:pt x="735" y="1387"/>
                  </a:lnTo>
                  <a:lnTo>
                    <a:pt x="728" y="1405"/>
                  </a:lnTo>
                  <a:lnTo>
                    <a:pt x="717" y="1419"/>
                  </a:lnTo>
                  <a:lnTo>
                    <a:pt x="703" y="1429"/>
                  </a:lnTo>
                  <a:lnTo>
                    <a:pt x="687" y="1436"/>
                  </a:lnTo>
                  <a:lnTo>
                    <a:pt x="669" y="1442"/>
                  </a:lnTo>
                  <a:lnTo>
                    <a:pt x="651" y="1445"/>
                  </a:lnTo>
                  <a:lnTo>
                    <a:pt x="633" y="1449"/>
                  </a:lnTo>
                  <a:lnTo>
                    <a:pt x="614" y="1451"/>
                  </a:lnTo>
                  <a:lnTo>
                    <a:pt x="610" y="1447"/>
                  </a:lnTo>
                  <a:lnTo>
                    <a:pt x="608" y="1438"/>
                  </a:lnTo>
                  <a:lnTo>
                    <a:pt x="608" y="1432"/>
                  </a:lnTo>
                  <a:lnTo>
                    <a:pt x="604" y="1427"/>
                  </a:lnTo>
                  <a:lnTo>
                    <a:pt x="589" y="1432"/>
                  </a:lnTo>
                  <a:lnTo>
                    <a:pt x="575" y="1436"/>
                  </a:lnTo>
                  <a:lnTo>
                    <a:pt x="560" y="1440"/>
                  </a:lnTo>
                  <a:lnTo>
                    <a:pt x="545" y="1444"/>
                  </a:lnTo>
                  <a:lnTo>
                    <a:pt x="530" y="1448"/>
                  </a:lnTo>
                  <a:lnTo>
                    <a:pt x="515" y="1451"/>
                  </a:lnTo>
                  <a:lnTo>
                    <a:pt x="500" y="1455"/>
                  </a:lnTo>
                  <a:lnTo>
                    <a:pt x="485" y="1458"/>
                  </a:lnTo>
                  <a:lnTo>
                    <a:pt x="469" y="1460"/>
                  </a:lnTo>
                  <a:lnTo>
                    <a:pt x="454" y="1463"/>
                  </a:lnTo>
                  <a:lnTo>
                    <a:pt x="438" y="1465"/>
                  </a:lnTo>
                  <a:lnTo>
                    <a:pt x="423" y="1466"/>
                  </a:lnTo>
                  <a:lnTo>
                    <a:pt x="407" y="1467"/>
                  </a:lnTo>
                  <a:lnTo>
                    <a:pt x="391" y="1467"/>
                  </a:lnTo>
                  <a:lnTo>
                    <a:pt x="374" y="1467"/>
                  </a:lnTo>
                  <a:lnTo>
                    <a:pt x="358" y="1466"/>
                  </a:lnTo>
                  <a:lnTo>
                    <a:pt x="356" y="1468"/>
                  </a:lnTo>
                  <a:lnTo>
                    <a:pt x="355" y="1471"/>
                  </a:lnTo>
                  <a:lnTo>
                    <a:pt x="354" y="1473"/>
                  </a:lnTo>
                  <a:lnTo>
                    <a:pt x="354" y="1476"/>
                  </a:lnTo>
                  <a:lnTo>
                    <a:pt x="357" y="1481"/>
                  </a:lnTo>
                  <a:lnTo>
                    <a:pt x="361" y="1483"/>
                  </a:lnTo>
                  <a:lnTo>
                    <a:pt x="365" y="1483"/>
                  </a:lnTo>
                  <a:lnTo>
                    <a:pt x="370" y="1485"/>
                  </a:lnTo>
                  <a:lnTo>
                    <a:pt x="376" y="1483"/>
                  </a:lnTo>
                  <a:lnTo>
                    <a:pt x="380" y="1483"/>
                  </a:lnTo>
                  <a:lnTo>
                    <a:pt x="385" y="1485"/>
                  </a:lnTo>
                  <a:lnTo>
                    <a:pt x="389" y="1486"/>
                  </a:lnTo>
                  <a:lnTo>
                    <a:pt x="386" y="1490"/>
                  </a:lnTo>
                  <a:lnTo>
                    <a:pt x="381" y="1493"/>
                  </a:lnTo>
                  <a:lnTo>
                    <a:pt x="376" y="1494"/>
                  </a:lnTo>
                  <a:lnTo>
                    <a:pt x="370" y="1494"/>
                  </a:lnTo>
                  <a:lnTo>
                    <a:pt x="363" y="1494"/>
                  </a:lnTo>
                  <a:lnTo>
                    <a:pt x="357" y="1494"/>
                  </a:lnTo>
                  <a:lnTo>
                    <a:pt x="351" y="1495"/>
                  </a:lnTo>
                  <a:lnTo>
                    <a:pt x="347" y="1498"/>
                  </a:lnTo>
                  <a:lnTo>
                    <a:pt x="340" y="1503"/>
                  </a:lnTo>
                  <a:lnTo>
                    <a:pt x="333" y="1506"/>
                  </a:lnTo>
                  <a:lnTo>
                    <a:pt x="325" y="1508"/>
                  </a:lnTo>
                  <a:lnTo>
                    <a:pt x="318" y="1511"/>
                  </a:lnTo>
                  <a:lnTo>
                    <a:pt x="327" y="1501"/>
                  </a:lnTo>
                  <a:lnTo>
                    <a:pt x="331" y="1488"/>
                  </a:lnTo>
                  <a:lnTo>
                    <a:pt x="332" y="1474"/>
                  </a:lnTo>
                  <a:lnTo>
                    <a:pt x="331" y="1462"/>
                  </a:lnTo>
                  <a:lnTo>
                    <a:pt x="321" y="1450"/>
                  </a:lnTo>
                  <a:lnTo>
                    <a:pt x="315" y="1437"/>
                  </a:lnTo>
                  <a:lnTo>
                    <a:pt x="310" y="1424"/>
                  </a:lnTo>
                  <a:lnTo>
                    <a:pt x="311" y="1409"/>
                  </a:lnTo>
                  <a:lnTo>
                    <a:pt x="321" y="1399"/>
                  </a:lnTo>
                  <a:lnTo>
                    <a:pt x="330" y="1389"/>
                  </a:lnTo>
                  <a:lnTo>
                    <a:pt x="334" y="1377"/>
                  </a:lnTo>
                  <a:lnTo>
                    <a:pt x="334" y="1365"/>
                  </a:lnTo>
                  <a:lnTo>
                    <a:pt x="336" y="1343"/>
                  </a:lnTo>
                  <a:lnTo>
                    <a:pt x="334" y="1321"/>
                  </a:lnTo>
                  <a:lnTo>
                    <a:pt x="331" y="1298"/>
                  </a:lnTo>
                  <a:lnTo>
                    <a:pt x="328" y="1275"/>
                  </a:lnTo>
                  <a:lnTo>
                    <a:pt x="327" y="1269"/>
                  </a:lnTo>
                  <a:lnTo>
                    <a:pt x="325" y="1262"/>
                  </a:lnTo>
                  <a:lnTo>
                    <a:pt x="324" y="1255"/>
                  </a:lnTo>
                  <a:lnTo>
                    <a:pt x="324" y="1248"/>
                  </a:lnTo>
                  <a:lnTo>
                    <a:pt x="332" y="1237"/>
                  </a:lnTo>
                  <a:lnTo>
                    <a:pt x="335" y="1222"/>
                  </a:lnTo>
                  <a:lnTo>
                    <a:pt x="336" y="1206"/>
                  </a:lnTo>
                  <a:lnTo>
                    <a:pt x="334" y="1191"/>
                  </a:lnTo>
                  <a:lnTo>
                    <a:pt x="327" y="1160"/>
                  </a:lnTo>
                  <a:lnTo>
                    <a:pt x="317" y="1132"/>
                  </a:lnTo>
                  <a:lnTo>
                    <a:pt x="303" y="1104"/>
                  </a:lnTo>
                  <a:lnTo>
                    <a:pt x="286" y="1079"/>
                  </a:lnTo>
                  <a:lnTo>
                    <a:pt x="267" y="1055"/>
                  </a:lnTo>
                  <a:lnTo>
                    <a:pt x="247" y="1032"/>
                  </a:lnTo>
                  <a:lnTo>
                    <a:pt x="225" y="1010"/>
                  </a:lnTo>
                  <a:lnTo>
                    <a:pt x="203" y="988"/>
                  </a:lnTo>
                  <a:lnTo>
                    <a:pt x="180" y="966"/>
                  </a:lnTo>
                  <a:lnTo>
                    <a:pt x="157" y="944"/>
                  </a:lnTo>
                  <a:lnTo>
                    <a:pt x="135" y="921"/>
                  </a:lnTo>
                  <a:lnTo>
                    <a:pt x="114" y="898"/>
                  </a:lnTo>
                  <a:lnTo>
                    <a:pt x="95" y="874"/>
                  </a:lnTo>
                  <a:lnTo>
                    <a:pt x="78" y="849"/>
                  </a:lnTo>
                  <a:lnTo>
                    <a:pt x="63" y="822"/>
                  </a:lnTo>
                  <a:lnTo>
                    <a:pt x="52" y="794"/>
                  </a:lnTo>
                  <a:lnTo>
                    <a:pt x="24" y="721"/>
                  </a:lnTo>
                  <a:lnTo>
                    <a:pt x="7" y="645"/>
                  </a:lnTo>
                  <a:lnTo>
                    <a:pt x="0" y="564"/>
                  </a:lnTo>
                  <a:lnTo>
                    <a:pt x="5" y="485"/>
                  </a:lnTo>
                  <a:lnTo>
                    <a:pt x="20" y="405"/>
                  </a:lnTo>
                  <a:lnTo>
                    <a:pt x="45" y="329"/>
                  </a:lnTo>
                  <a:lnTo>
                    <a:pt x="81" y="259"/>
                  </a:lnTo>
                  <a:lnTo>
                    <a:pt x="127" y="197"/>
                  </a:lnTo>
                  <a:lnTo>
                    <a:pt x="156" y="166"/>
                  </a:lnTo>
                  <a:lnTo>
                    <a:pt x="186" y="138"/>
                  </a:lnTo>
                  <a:lnTo>
                    <a:pt x="218" y="112"/>
                  </a:lnTo>
                  <a:lnTo>
                    <a:pt x="250" y="89"/>
                  </a:lnTo>
                  <a:lnTo>
                    <a:pt x="285" y="68"/>
                  </a:lnTo>
                  <a:lnTo>
                    <a:pt x="320" y="51"/>
                  </a:lnTo>
                  <a:lnTo>
                    <a:pt x="357" y="36"/>
                  </a:lnTo>
                  <a:lnTo>
                    <a:pt x="395" y="23"/>
                  </a:lnTo>
                  <a:lnTo>
                    <a:pt x="434" y="13"/>
                  </a:lnTo>
                  <a:lnTo>
                    <a:pt x="474" y="6"/>
                  </a:lnTo>
                  <a:lnTo>
                    <a:pt x="514" y="1"/>
                  </a:lnTo>
                  <a:lnTo>
                    <a:pt x="554" y="0"/>
                  </a:lnTo>
                  <a:lnTo>
                    <a:pt x="595" y="1"/>
                  </a:lnTo>
                  <a:lnTo>
                    <a:pt x="636" y="5"/>
                  </a:lnTo>
                  <a:lnTo>
                    <a:pt x="676" y="13"/>
                  </a:lnTo>
                  <a:lnTo>
                    <a:pt x="718" y="22"/>
                  </a:lnTo>
                  <a:lnTo>
                    <a:pt x="745" y="30"/>
                  </a:lnTo>
                  <a:lnTo>
                    <a:pt x="773" y="40"/>
                  </a:lnTo>
                  <a:lnTo>
                    <a:pt x="801" y="53"/>
                  </a:lnTo>
                  <a:lnTo>
                    <a:pt x="828" y="67"/>
                  </a:lnTo>
                  <a:lnTo>
                    <a:pt x="855" y="83"/>
                  </a:lnTo>
                  <a:lnTo>
                    <a:pt x="880" y="100"/>
                  </a:lnTo>
                  <a:lnTo>
                    <a:pt x="906" y="119"/>
                  </a:lnTo>
                  <a:lnTo>
                    <a:pt x="930" y="138"/>
                  </a:lnTo>
                  <a:lnTo>
                    <a:pt x="953" y="160"/>
                  </a:lnTo>
                  <a:lnTo>
                    <a:pt x="974" y="182"/>
                  </a:lnTo>
                  <a:lnTo>
                    <a:pt x="994" y="206"/>
                  </a:lnTo>
                  <a:lnTo>
                    <a:pt x="1014" y="230"/>
                  </a:lnTo>
                  <a:lnTo>
                    <a:pt x="1031" y="256"/>
                  </a:lnTo>
                  <a:lnTo>
                    <a:pt x="1046" y="281"/>
                  </a:lnTo>
                  <a:lnTo>
                    <a:pt x="1061" y="307"/>
                  </a:lnTo>
                  <a:lnTo>
                    <a:pt x="1073" y="3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2" name="AutoShape 44">
              <a:extLst>
                <a:ext uri="{FF2B5EF4-FFF2-40B4-BE49-F238E27FC236}">
                  <a16:creationId xmlns:a16="http://schemas.microsoft.com/office/drawing/2014/main" id="{9BEABA3E-8F96-4E70-BD9A-9EAC9D807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" y="2656"/>
              <a:ext cx="538" cy="623"/>
            </a:xfrm>
            <a:custGeom>
              <a:avLst/>
              <a:gdLst>
                <a:gd name="T0" fmla="*/ 20147898 w 1077"/>
                <a:gd name="T1" fmla="*/ 6280680 h 1246"/>
                <a:gd name="T2" fmla="*/ 20930339 w 1077"/>
                <a:gd name="T3" fmla="*/ 9155264 h 1246"/>
                <a:gd name="T4" fmla="*/ 20989020 w 1077"/>
                <a:gd name="T5" fmla="*/ 12226671 h 1246"/>
                <a:gd name="T6" fmla="*/ 20147898 w 1077"/>
                <a:gd name="T7" fmla="*/ 15061846 h 1246"/>
                <a:gd name="T8" fmla="*/ 19091584 w 1077"/>
                <a:gd name="T9" fmla="*/ 16676333 h 1246"/>
                <a:gd name="T10" fmla="*/ 18543854 w 1077"/>
                <a:gd name="T11" fmla="*/ 17345777 h 1246"/>
                <a:gd name="T12" fmla="*/ 17898374 w 1077"/>
                <a:gd name="T13" fmla="*/ 17956113 h 1246"/>
                <a:gd name="T14" fmla="*/ 17194164 w 1077"/>
                <a:gd name="T15" fmla="*/ 18546785 h 1246"/>
                <a:gd name="T16" fmla="*/ 16529099 w 1077"/>
                <a:gd name="T17" fmla="*/ 19117761 h 1246"/>
                <a:gd name="T18" fmla="*/ 15864005 w 1077"/>
                <a:gd name="T19" fmla="*/ 19688720 h 1246"/>
                <a:gd name="T20" fmla="*/ 15277191 w 1077"/>
                <a:gd name="T21" fmla="*/ 20338448 h 1246"/>
                <a:gd name="T22" fmla="*/ 14827289 w 1077"/>
                <a:gd name="T23" fmla="*/ 21047200 h 1246"/>
                <a:gd name="T24" fmla="*/ 14553440 w 1077"/>
                <a:gd name="T25" fmla="*/ 21834735 h 1246"/>
                <a:gd name="T26" fmla="*/ 14494758 w 1077"/>
                <a:gd name="T27" fmla="*/ 22701039 h 1246"/>
                <a:gd name="T28" fmla="*/ 14357814 w 1077"/>
                <a:gd name="T29" fmla="*/ 23547647 h 1246"/>
                <a:gd name="T30" fmla="*/ 13927470 w 1077"/>
                <a:gd name="T31" fmla="*/ 24138319 h 1246"/>
                <a:gd name="T32" fmla="*/ 13184161 w 1077"/>
                <a:gd name="T33" fmla="*/ 24374590 h 1246"/>
                <a:gd name="T34" fmla="*/ 12421270 w 1077"/>
                <a:gd name="T35" fmla="*/ 24492702 h 1246"/>
                <a:gd name="T36" fmla="*/ 11677962 w 1077"/>
                <a:gd name="T37" fmla="*/ 24532094 h 1246"/>
                <a:gd name="T38" fmla="*/ 10915071 w 1077"/>
                <a:gd name="T39" fmla="*/ 24532094 h 1246"/>
                <a:gd name="T40" fmla="*/ 10152204 w 1077"/>
                <a:gd name="T41" fmla="*/ 24473038 h 1246"/>
                <a:gd name="T42" fmla="*/ 9369748 w 1077"/>
                <a:gd name="T43" fmla="*/ 24374590 h 1246"/>
                <a:gd name="T44" fmla="*/ 8626439 w 1077"/>
                <a:gd name="T45" fmla="*/ 24295822 h 1246"/>
                <a:gd name="T46" fmla="*/ 7883104 w 1077"/>
                <a:gd name="T47" fmla="*/ 24158015 h 1246"/>
                <a:gd name="T48" fmla="*/ 7296282 w 1077"/>
                <a:gd name="T49" fmla="*/ 24020175 h 1246"/>
                <a:gd name="T50" fmla="*/ 7002871 w 1077"/>
                <a:gd name="T51" fmla="*/ 23685487 h 1246"/>
                <a:gd name="T52" fmla="*/ 6885504 w 1077"/>
                <a:gd name="T53" fmla="*/ 23212959 h 1246"/>
                <a:gd name="T54" fmla="*/ 6748555 w 1077"/>
                <a:gd name="T55" fmla="*/ 22740431 h 1246"/>
                <a:gd name="T56" fmla="*/ 6435582 w 1077"/>
                <a:gd name="T57" fmla="*/ 21913487 h 1246"/>
                <a:gd name="T58" fmla="*/ 5750955 w 1077"/>
                <a:gd name="T59" fmla="*/ 20751872 h 1246"/>
                <a:gd name="T60" fmla="*/ 4909825 w 1077"/>
                <a:gd name="T61" fmla="*/ 19669056 h 1246"/>
                <a:gd name="T62" fmla="*/ 3951345 w 1077"/>
                <a:gd name="T63" fmla="*/ 18645233 h 1246"/>
                <a:gd name="T64" fmla="*/ 2973284 w 1077"/>
                <a:gd name="T65" fmla="*/ 17621425 h 1246"/>
                <a:gd name="T66" fmla="*/ 2053904 w 1077"/>
                <a:gd name="T67" fmla="*/ 16597581 h 1246"/>
                <a:gd name="T68" fmla="*/ 1271474 w 1077"/>
                <a:gd name="T69" fmla="*/ 15495014 h 1246"/>
                <a:gd name="T70" fmla="*/ 684626 w 1077"/>
                <a:gd name="T71" fmla="*/ 14293990 h 1246"/>
                <a:gd name="T72" fmla="*/ 293412 w 1077"/>
                <a:gd name="T73" fmla="*/ 12876407 h 1246"/>
                <a:gd name="T74" fmla="*/ 58682 w 1077"/>
                <a:gd name="T75" fmla="*/ 11360368 h 1246"/>
                <a:gd name="T76" fmla="*/ 19561 w 1077"/>
                <a:gd name="T77" fmla="*/ 9864056 h 1246"/>
                <a:gd name="T78" fmla="*/ 215168 w 1077"/>
                <a:gd name="T79" fmla="*/ 8387391 h 1246"/>
                <a:gd name="T80" fmla="*/ 606383 w 1077"/>
                <a:gd name="T81" fmla="*/ 6969803 h 1246"/>
                <a:gd name="T82" fmla="*/ 1193230 w 1077"/>
                <a:gd name="T83" fmla="*/ 5611280 h 1246"/>
                <a:gd name="T84" fmla="*/ 1995220 w 1077"/>
                <a:gd name="T85" fmla="*/ 4331520 h 1246"/>
                <a:gd name="T86" fmla="*/ 2973284 w 1077"/>
                <a:gd name="T87" fmla="*/ 3150190 h 1246"/>
                <a:gd name="T88" fmla="*/ 4127391 w 1077"/>
                <a:gd name="T89" fmla="*/ 2126382 h 1246"/>
                <a:gd name="T90" fmla="*/ 5457547 w 1077"/>
                <a:gd name="T91" fmla="*/ 1299468 h 1246"/>
                <a:gd name="T92" fmla="*/ 6924623 w 1077"/>
                <a:gd name="T93" fmla="*/ 630039 h 1246"/>
                <a:gd name="T94" fmla="*/ 8450387 w 1077"/>
                <a:gd name="T95" fmla="*/ 236264 h 1246"/>
                <a:gd name="T96" fmla="*/ 10073957 w 1077"/>
                <a:gd name="T97" fmla="*/ 0 h 1246"/>
                <a:gd name="T98" fmla="*/ 11677962 w 1077"/>
                <a:gd name="T99" fmla="*/ 19695 h 1246"/>
                <a:gd name="T100" fmla="*/ 13262408 w 1077"/>
                <a:gd name="T101" fmla="*/ 275655 h 1246"/>
                <a:gd name="T102" fmla="*/ 14749050 w 1077"/>
                <a:gd name="T103" fmla="*/ 767853 h 1246"/>
                <a:gd name="T104" fmla="*/ 15727085 w 1077"/>
                <a:gd name="T105" fmla="*/ 1279773 h 1246"/>
                <a:gd name="T106" fmla="*/ 16313931 w 1077"/>
                <a:gd name="T107" fmla="*/ 1634155 h 1246"/>
                <a:gd name="T108" fmla="*/ 16920323 w 1077"/>
                <a:gd name="T109" fmla="*/ 2047623 h 1246"/>
                <a:gd name="T110" fmla="*/ 17487588 w 1077"/>
                <a:gd name="T111" fmla="*/ 2500462 h 1246"/>
                <a:gd name="T112" fmla="*/ 18054868 w 1077"/>
                <a:gd name="T113" fmla="*/ 2992680 h 1246"/>
                <a:gd name="T114" fmla="*/ 18543854 w 1077"/>
                <a:gd name="T115" fmla="*/ 3524268 h 1246"/>
                <a:gd name="T116" fmla="*/ 18993771 w 1077"/>
                <a:gd name="T117" fmla="*/ 4075551 h 1246"/>
                <a:gd name="T118" fmla="*/ 19384991 w 1077"/>
                <a:gd name="T119" fmla="*/ 4666232 h 12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77"/>
                <a:gd name="T181" fmla="*/ 0 h 1246"/>
                <a:gd name="T182" fmla="*/ 1077 w 1077"/>
                <a:gd name="T183" fmla="*/ 1246 h 12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77" h="1246">
                  <a:moveTo>
                    <a:pt x="999" y="253"/>
                  </a:moveTo>
                  <a:lnTo>
                    <a:pt x="1030" y="319"/>
                  </a:lnTo>
                  <a:lnTo>
                    <a:pt x="1054" y="391"/>
                  </a:lnTo>
                  <a:lnTo>
                    <a:pt x="1070" y="465"/>
                  </a:lnTo>
                  <a:lnTo>
                    <a:pt x="1077" y="544"/>
                  </a:lnTo>
                  <a:lnTo>
                    <a:pt x="1073" y="621"/>
                  </a:lnTo>
                  <a:lnTo>
                    <a:pt x="1058" y="695"/>
                  </a:lnTo>
                  <a:lnTo>
                    <a:pt x="1030" y="765"/>
                  </a:lnTo>
                  <a:lnTo>
                    <a:pt x="989" y="827"/>
                  </a:lnTo>
                  <a:lnTo>
                    <a:pt x="976" y="847"/>
                  </a:lnTo>
                  <a:lnTo>
                    <a:pt x="963" y="864"/>
                  </a:lnTo>
                  <a:lnTo>
                    <a:pt x="948" y="881"/>
                  </a:lnTo>
                  <a:lnTo>
                    <a:pt x="932" y="897"/>
                  </a:lnTo>
                  <a:lnTo>
                    <a:pt x="915" y="912"/>
                  </a:lnTo>
                  <a:lnTo>
                    <a:pt x="898" y="927"/>
                  </a:lnTo>
                  <a:lnTo>
                    <a:pt x="879" y="942"/>
                  </a:lnTo>
                  <a:lnTo>
                    <a:pt x="862" y="956"/>
                  </a:lnTo>
                  <a:lnTo>
                    <a:pt x="845" y="971"/>
                  </a:lnTo>
                  <a:lnTo>
                    <a:pt x="827" y="985"/>
                  </a:lnTo>
                  <a:lnTo>
                    <a:pt x="811" y="1000"/>
                  </a:lnTo>
                  <a:lnTo>
                    <a:pt x="795" y="1016"/>
                  </a:lnTo>
                  <a:lnTo>
                    <a:pt x="781" y="1033"/>
                  </a:lnTo>
                  <a:lnTo>
                    <a:pt x="769" y="1050"/>
                  </a:lnTo>
                  <a:lnTo>
                    <a:pt x="758" y="1069"/>
                  </a:lnTo>
                  <a:lnTo>
                    <a:pt x="749" y="1090"/>
                  </a:lnTo>
                  <a:lnTo>
                    <a:pt x="744" y="1109"/>
                  </a:lnTo>
                  <a:lnTo>
                    <a:pt x="743" y="1131"/>
                  </a:lnTo>
                  <a:lnTo>
                    <a:pt x="741" y="1153"/>
                  </a:lnTo>
                  <a:lnTo>
                    <a:pt x="739" y="1175"/>
                  </a:lnTo>
                  <a:lnTo>
                    <a:pt x="734" y="1196"/>
                  </a:lnTo>
                  <a:lnTo>
                    <a:pt x="726" y="1212"/>
                  </a:lnTo>
                  <a:lnTo>
                    <a:pt x="712" y="1226"/>
                  </a:lnTo>
                  <a:lnTo>
                    <a:pt x="693" y="1234"/>
                  </a:lnTo>
                  <a:lnTo>
                    <a:pt x="674" y="1238"/>
                  </a:lnTo>
                  <a:lnTo>
                    <a:pt x="655" y="1242"/>
                  </a:lnTo>
                  <a:lnTo>
                    <a:pt x="635" y="1244"/>
                  </a:lnTo>
                  <a:lnTo>
                    <a:pt x="617" y="1246"/>
                  </a:lnTo>
                  <a:lnTo>
                    <a:pt x="597" y="1246"/>
                  </a:lnTo>
                  <a:lnTo>
                    <a:pt x="577" y="1246"/>
                  </a:lnTo>
                  <a:lnTo>
                    <a:pt x="558" y="1246"/>
                  </a:lnTo>
                  <a:lnTo>
                    <a:pt x="538" y="1245"/>
                  </a:lnTo>
                  <a:lnTo>
                    <a:pt x="519" y="1243"/>
                  </a:lnTo>
                  <a:lnTo>
                    <a:pt x="499" y="1242"/>
                  </a:lnTo>
                  <a:lnTo>
                    <a:pt x="479" y="1238"/>
                  </a:lnTo>
                  <a:lnTo>
                    <a:pt x="460" y="1236"/>
                  </a:lnTo>
                  <a:lnTo>
                    <a:pt x="441" y="1234"/>
                  </a:lnTo>
                  <a:lnTo>
                    <a:pt x="422" y="1230"/>
                  </a:lnTo>
                  <a:lnTo>
                    <a:pt x="403" y="1227"/>
                  </a:lnTo>
                  <a:lnTo>
                    <a:pt x="385" y="1224"/>
                  </a:lnTo>
                  <a:lnTo>
                    <a:pt x="373" y="1220"/>
                  </a:lnTo>
                  <a:lnTo>
                    <a:pt x="364" y="1212"/>
                  </a:lnTo>
                  <a:lnTo>
                    <a:pt x="358" y="1203"/>
                  </a:lnTo>
                  <a:lnTo>
                    <a:pt x="354" y="1191"/>
                  </a:lnTo>
                  <a:lnTo>
                    <a:pt x="352" y="1179"/>
                  </a:lnTo>
                  <a:lnTo>
                    <a:pt x="348" y="1167"/>
                  </a:lnTo>
                  <a:lnTo>
                    <a:pt x="345" y="1155"/>
                  </a:lnTo>
                  <a:lnTo>
                    <a:pt x="340" y="1145"/>
                  </a:lnTo>
                  <a:lnTo>
                    <a:pt x="329" y="1113"/>
                  </a:lnTo>
                  <a:lnTo>
                    <a:pt x="312" y="1083"/>
                  </a:lnTo>
                  <a:lnTo>
                    <a:pt x="294" y="1054"/>
                  </a:lnTo>
                  <a:lnTo>
                    <a:pt x="273" y="1025"/>
                  </a:lnTo>
                  <a:lnTo>
                    <a:pt x="251" y="999"/>
                  </a:lnTo>
                  <a:lnTo>
                    <a:pt x="227" y="972"/>
                  </a:lnTo>
                  <a:lnTo>
                    <a:pt x="202" y="947"/>
                  </a:lnTo>
                  <a:lnTo>
                    <a:pt x="178" y="921"/>
                  </a:lnTo>
                  <a:lnTo>
                    <a:pt x="152" y="895"/>
                  </a:lnTo>
                  <a:lnTo>
                    <a:pt x="128" y="870"/>
                  </a:lnTo>
                  <a:lnTo>
                    <a:pt x="105" y="843"/>
                  </a:lnTo>
                  <a:lnTo>
                    <a:pt x="83" y="816"/>
                  </a:lnTo>
                  <a:lnTo>
                    <a:pt x="65" y="787"/>
                  </a:lnTo>
                  <a:lnTo>
                    <a:pt x="49" y="757"/>
                  </a:lnTo>
                  <a:lnTo>
                    <a:pt x="35" y="726"/>
                  </a:lnTo>
                  <a:lnTo>
                    <a:pt x="26" y="692"/>
                  </a:lnTo>
                  <a:lnTo>
                    <a:pt x="15" y="654"/>
                  </a:lnTo>
                  <a:lnTo>
                    <a:pt x="7" y="616"/>
                  </a:lnTo>
                  <a:lnTo>
                    <a:pt x="3" y="577"/>
                  </a:lnTo>
                  <a:lnTo>
                    <a:pt x="0" y="539"/>
                  </a:lnTo>
                  <a:lnTo>
                    <a:pt x="1" y="501"/>
                  </a:lnTo>
                  <a:lnTo>
                    <a:pt x="5" y="463"/>
                  </a:lnTo>
                  <a:lnTo>
                    <a:pt x="11" y="426"/>
                  </a:lnTo>
                  <a:lnTo>
                    <a:pt x="20" y="389"/>
                  </a:lnTo>
                  <a:lnTo>
                    <a:pt x="31" y="354"/>
                  </a:lnTo>
                  <a:lnTo>
                    <a:pt x="45" y="318"/>
                  </a:lnTo>
                  <a:lnTo>
                    <a:pt x="61" y="285"/>
                  </a:lnTo>
                  <a:lnTo>
                    <a:pt x="81" y="251"/>
                  </a:lnTo>
                  <a:lnTo>
                    <a:pt x="102" y="220"/>
                  </a:lnTo>
                  <a:lnTo>
                    <a:pt x="126" y="189"/>
                  </a:lnTo>
                  <a:lnTo>
                    <a:pt x="152" y="160"/>
                  </a:lnTo>
                  <a:lnTo>
                    <a:pt x="181" y="134"/>
                  </a:lnTo>
                  <a:lnTo>
                    <a:pt x="211" y="108"/>
                  </a:lnTo>
                  <a:lnTo>
                    <a:pt x="244" y="85"/>
                  </a:lnTo>
                  <a:lnTo>
                    <a:pt x="279" y="66"/>
                  </a:lnTo>
                  <a:lnTo>
                    <a:pt x="316" y="47"/>
                  </a:lnTo>
                  <a:lnTo>
                    <a:pt x="354" y="32"/>
                  </a:lnTo>
                  <a:lnTo>
                    <a:pt x="393" y="21"/>
                  </a:lnTo>
                  <a:lnTo>
                    <a:pt x="432" y="12"/>
                  </a:lnTo>
                  <a:lnTo>
                    <a:pt x="474" y="5"/>
                  </a:lnTo>
                  <a:lnTo>
                    <a:pt x="515" y="0"/>
                  </a:lnTo>
                  <a:lnTo>
                    <a:pt x="555" y="0"/>
                  </a:lnTo>
                  <a:lnTo>
                    <a:pt x="597" y="1"/>
                  </a:lnTo>
                  <a:lnTo>
                    <a:pt x="637" y="6"/>
                  </a:lnTo>
                  <a:lnTo>
                    <a:pt x="678" y="14"/>
                  </a:lnTo>
                  <a:lnTo>
                    <a:pt x="716" y="25"/>
                  </a:lnTo>
                  <a:lnTo>
                    <a:pt x="754" y="39"/>
                  </a:lnTo>
                  <a:lnTo>
                    <a:pt x="789" y="57"/>
                  </a:lnTo>
                  <a:lnTo>
                    <a:pt x="804" y="65"/>
                  </a:lnTo>
                  <a:lnTo>
                    <a:pt x="819" y="74"/>
                  </a:lnTo>
                  <a:lnTo>
                    <a:pt x="834" y="83"/>
                  </a:lnTo>
                  <a:lnTo>
                    <a:pt x="850" y="93"/>
                  </a:lnTo>
                  <a:lnTo>
                    <a:pt x="865" y="104"/>
                  </a:lnTo>
                  <a:lnTo>
                    <a:pt x="880" y="115"/>
                  </a:lnTo>
                  <a:lnTo>
                    <a:pt x="894" y="127"/>
                  </a:lnTo>
                  <a:lnTo>
                    <a:pt x="909" y="139"/>
                  </a:lnTo>
                  <a:lnTo>
                    <a:pt x="923" y="152"/>
                  </a:lnTo>
                  <a:lnTo>
                    <a:pt x="936" y="166"/>
                  </a:lnTo>
                  <a:lnTo>
                    <a:pt x="948" y="179"/>
                  </a:lnTo>
                  <a:lnTo>
                    <a:pt x="961" y="194"/>
                  </a:lnTo>
                  <a:lnTo>
                    <a:pt x="971" y="207"/>
                  </a:lnTo>
                  <a:lnTo>
                    <a:pt x="982" y="222"/>
                  </a:lnTo>
                  <a:lnTo>
                    <a:pt x="991" y="237"/>
                  </a:lnTo>
                  <a:lnTo>
                    <a:pt x="999" y="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3" name="AutoShape 45">
              <a:extLst>
                <a:ext uri="{FF2B5EF4-FFF2-40B4-BE49-F238E27FC236}">
                  <a16:creationId xmlns:a16="http://schemas.microsoft.com/office/drawing/2014/main" id="{CF47713E-B85F-42FE-9876-DE2EC35C9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6" y="2704"/>
              <a:ext cx="28" cy="20"/>
            </a:xfrm>
            <a:custGeom>
              <a:avLst/>
              <a:gdLst>
                <a:gd name="T0" fmla="*/ 1228450 w 55"/>
                <a:gd name="T1" fmla="*/ 0 h 39"/>
                <a:gd name="T2" fmla="*/ 1139100 w 55"/>
                <a:gd name="T3" fmla="*/ 164552 h 39"/>
                <a:gd name="T4" fmla="*/ 1005090 w 55"/>
                <a:gd name="T5" fmla="*/ 329076 h 39"/>
                <a:gd name="T6" fmla="*/ 871080 w 55"/>
                <a:gd name="T7" fmla="*/ 446621 h 39"/>
                <a:gd name="T8" fmla="*/ 714739 w 55"/>
                <a:gd name="T9" fmla="*/ 611174 h 39"/>
                <a:gd name="T10" fmla="*/ 558399 w 55"/>
                <a:gd name="T11" fmla="*/ 728691 h 39"/>
                <a:gd name="T12" fmla="*/ 379700 w 55"/>
                <a:gd name="T13" fmla="*/ 846236 h 39"/>
                <a:gd name="T14" fmla="*/ 201029 w 55"/>
                <a:gd name="T15" fmla="*/ 893243 h 39"/>
                <a:gd name="T16" fmla="*/ 22330 w 55"/>
                <a:gd name="T17" fmla="*/ 916746 h 39"/>
                <a:gd name="T18" fmla="*/ 0 w 55"/>
                <a:gd name="T19" fmla="*/ 775697 h 39"/>
                <a:gd name="T20" fmla="*/ 22330 w 55"/>
                <a:gd name="T21" fmla="*/ 681684 h 39"/>
                <a:gd name="T22" fmla="*/ 111680 w 55"/>
                <a:gd name="T23" fmla="*/ 540635 h 39"/>
                <a:gd name="T24" fmla="*/ 201029 w 55"/>
                <a:gd name="T25" fmla="*/ 423118 h 39"/>
                <a:gd name="T26" fmla="*/ 312709 w 55"/>
                <a:gd name="T27" fmla="*/ 352608 h 39"/>
                <a:gd name="T28" fmla="*/ 446719 w 55"/>
                <a:gd name="T29" fmla="*/ 235063 h 39"/>
                <a:gd name="T30" fmla="*/ 558399 w 55"/>
                <a:gd name="T31" fmla="*/ 164552 h 39"/>
                <a:gd name="T32" fmla="*/ 670051 w 55"/>
                <a:gd name="T33" fmla="*/ 94014 h 39"/>
                <a:gd name="T34" fmla="*/ 804089 w 55"/>
                <a:gd name="T35" fmla="*/ 70510 h 39"/>
                <a:gd name="T36" fmla="*/ 915741 w 55"/>
                <a:gd name="T37" fmla="*/ 23503 h 39"/>
                <a:gd name="T38" fmla="*/ 1072109 w 55"/>
                <a:gd name="T39" fmla="*/ 0 h 39"/>
                <a:gd name="T40" fmla="*/ 1228450 w 55"/>
                <a:gd name="T41" fmla="*/ 0 h 3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5"/>
                <a:gd name="T64" fmla="*/ 0 h 39"/>
                <a:gd name="T65" fmla="*/ 55 w 55"/>
                <a:gd name="T66" fmla="*/ 39 h 3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5" h="39">
                  <a:moveTo>
                    <a:pt x="55" y="0"/>
                  </a:moveTo>
                  <a:lnTo>
                    <a:pt x="51" y="7"/>
                  </a:lnTo>
                  <a:lnTo>
                    <a:pt x="45" y="14"/>
                  </a:lnTo>
                  <a:lnTo>
                    <a:pt x="39" y="19"/>
                  </a:lnTo>
                  <a:lnTo>
                    <a:pt x="32" y="26"/>
                  </a:lnTo>
                  <a:lnTo>
                    <a:pt x="25" y="31"/>
                  </a:lnTo>
                  <a:lnTo>
                    <a:pt x="17" y="36"/>
                  </a:lnTo>
                  <a:lnTo>
                    <a:pt x="9" y="38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5" y="23"/>
                  </a:lnTo>
                  <a:lnTo>
                    <a:pt x="9" y="18"/>
                  </a:lnTo>
                  <a:lnTo>
                    <a:pt x="14" y="15"/>
                  </a:lnTo>
                  <a:lnTo>
                    <a:pt x="20" y="10"/>
                  </a:lnTo>
                  <a:lnTo>
                    <a:pt x="25" y="7"/>
                  </a:lnTo>
                  <a:lnTo>
                    <a:pt x="30" y="4"/>
                  </a:lnTo>
                  <a:lnTo>
                    <a:pt x="36" y="3"/>
                  </a:lnTo>
                  <a:lnTo>
                    <a:pt x="41" y="1"/>
                  </a:lnTo>
                  <a:lnTo>
                    <a:pt x="48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4" name="AutoShape 46">
              <a:extLst>
                <a:ext uri="{FF2B5EF4-FFF2-40B4-BE49-F238E27FC236}">
                  <a16:creationId xmlns:a16="http://schemas.microsoft.com/office/drawing/2014/main" id="{716426AC-CC10-44EC-BE91-6FD33A975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1" y="2717"/>
              <a:ext cx="59" cy="40"/>
            </a:xfrm>
            <a:custGeom>
              <a:avLst/>
              <a:gdLst>
                <a:gd name="T0" fmla="*/ 2190025 w 119"/>
                <a:gd name="T1" fmla="*/ 1191236 h 81"/>
                <a:gd name="T2" fmla="*/ 2208584 w 119"/>
                <a:gd name="T3" fmla="*/ 1281462 h 81"/>
                <a:gd name="T4" fmla="*/ 2208584 w 119"/>
                <a:gd name="T5" fmla="*/ 1353663 h 81"/>
                <a:gd name="T6" fmla="*/ 2171470 w 119"/>
                <a:gd name="T7" fmla="*/ 1425864 h 81"/>
                <a:gd name="T8" fmla="*/ 2078657 w 119"/>
                <a:gd name="T9" fmla="*/ 1461963 h 81"/>
                <a:gd name="T10" fmla="*/ 1800271 w 119"/>
                <a:gd name="T11" fmla="*/ 1335613 h 81"/>
                <a:gd name="T12" fmla="*/ 1521885 w 119"/>
                <a:gd name="T13" fmla="*/ 1209286 h 81"/>
                <a:gd name="T14" fmla="*/ 1262055 w 119"/>
                <a:gd name="T15" fmla="*/ 1064885 h 81"/>
                <a:gd name="T16" fmla="*/ 1002226 w 119"/>
                <a:gd name="T17" fmla="*/ 902458 h 81"/>
                <a:gd name="T18" fmla="*/ 760931 w 119"/>
                <a:gd name="T19" fmla="*/ 740007 h 81"/>
                <a:gd name="T20" fmla="*/ 501101 w 119"/>
                <a:gd name="T21" fmla="*/ 541480 h 81"/>
                <a:gd name="T22" fmla="*/ 259830 w 119"/>
                <a:gd name="T23" fmla="*/ 379029 h 81"/>
                <a:gd name="T24" fmla="*/ 0 w 119"/>
                <a:gd name="T25" fmla="*/ 198528 h 81"/>
                <a:gd name="T26" fmla="*/ 0 w 119"/>
                <a:gd name="T27" fmla="*/ 0 h 81"/>
                <a:gd name="T28" fmla="*/ 296945 w 119"/>
                <a:gd name="T29" fmla="*/ 90250 h 81"/>
                <a:gd name="T30" fmla="*/ 575355 w 119"/>
                <a:gd name="T31" fmla="*/ 234628 h 81"/>
                <a:gd name="T32" fmla="*/ 853742 w 119"/>
                <a:gd name="T33" fmla="*/ 379029 h 81"/>
                <a:gd name="T34" fmla="*/ 1113571 w 119"/>
                <a:gd name="T35" fmla="*/ 541480 h 81"/>
                <a:gd name="T36" fmla="*/ 1373400 w 119"/>
                <a:gd name="T37" fmla="*/ 740007 h 81"/>
                <a:gd name="T38" fmla="*/ 1651788 w 119"/>
                <a:gd name="T39" fmla="*/ 902458 h 81"/>
                <a:gd name="T40" fmla="*/ 1911641 w 119"/>
                <a:gd name="T41" fmla="*/ 1064885 h 81"/>
                <a:gd name="T42" fmla="*/ 2190025 w 119"/>
                <a:gd name="T43" fmla="*/ 1191236 h 8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9"/>
                <a:gd name="T67" fmla="*/ 0 h 81"/>
                <a:gd name="T68" fmla="*/ 119 w 119"/>
                <a:gd name="T69" fmla="*/ 81 h 8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9" h="81">
                  <a:moveTo>
                    <a:pt x="118" y="66"/>
                  </a:moveTo>
                  <a:lnTo>
                    <a:pt x="119" y="71"/>
                  </a:lnTo>
                  <a:lnTo>
                    <a:pt x="119" y="75"/>
                  </a:lnTo>
                  <a:lnTo>
                    <a:pt x="117" y="79"/>
                  </a:lnTo>
                  <a:lnTo>
                    <a:pt x="112" y="81"/>
                  </a:lnTo>
                  <a:lnTo>
                    <a:pt x="97" y="74"/>
                  </a:lnTo>
                  <a:lnTo>
                    <a:pt x="82" y="67"/>
                  </a:lnTo>
                  <a:lnTo>
                    <a:pt x="68" y="59"/>
                  </a:lnTo>
                  <a:lnTo>
                    <a:pt x="54" y="50"/>
                  </a:lnTo>
                  <a:lnTo>
                    <a:pt x="41" y="41"/>
                  </a:lnTo>
                  <a:lnTo>
                    <a:pt x="27" y="30"/>
                  </a:lnTo>
                  <a:lnTo>
                    <a:pt x="14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6" y="5"/>
                  </a:lnTo>
                  <a:lnTo>
                    <a:pt x="31" y="13"/>
                  </a:lnTo>
                  <a:lnTo>
                    <a:pt x="46" y="21"/>
                  </a:lnTo>
                  <a:lnTo>
                    <a:pt x="60" y="30"/>
                  </a:lnTo>
                  <a:lnTo>
                    <a:pt x="74" y="41"/>
                  </a:lnTo>
                  <a:lnTo>
                    <a:pt x="89" y="50"/>
                  </a:lnTo>
                  <a:lnTo>
                    <a:pt x="103" y="59"/>
                  </a:lnTo>
                  <a:lnTo>
                    <a:pt x="11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5" name="AutoShape 47">
              <a:extLst>
                <a:ext uri="{FF2B5EF4-FFF2-40B4-BE49-F238E27FC236}">
                  <a16:creationId xmlns:a16="http://schemas.microsoft.com/office/drawing/2014/main" id="{19679792-7C66-420A-8FFC-478C328005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8" y="2737"/>
              <a:ext cx="97" cy="52"/>
            </a:xfrm>
            <a:custGeom>
              <a:avLst/>
              <a:gdLst>
                <a:gd name="T0" fmla="*/ 3939925 w 193"/>
                <a:gd name="T1" fmla="*/ 45121 h 102"/>
                <a:gd name="T2" fmla="*/ 3715359 w 193"/>
                <a:gd name="T3" fmla="*/ 225550 h 102"/>
                <a:gd name="T4" fmla="*/ 3490814 w 193"/>
                <a:gd name="T5" fmla="*/ 383431 h 102"/>
                <a:gd name="T6" fmla="*/ 3266244 w 193"/>
                <a:gd name="T7" fmla="*/ 563888 h 102"/>
                <a:gd name="T8" fmla="*/ 3021288 w 193"/>
                <a:gd name="T9" fmla="*/ 744316 h 102"/>
                <a:gd name="T10" fmla="*/ 2796748 w 193"/>
                <a:gd name="T11" fmla="*/ 902226 h 102"/>
                <a:gd name="T12" fmla="*/ 2551762 w 193"/>
                <a:gd name="T13" fmla="*/ 1082654 h 102"/>
                <a:gd name="T14" fmla="*/ 2327218 w 193"/>
                <a:gd name="T15" fmla="*/ 1240537 h 102"/>
                <a:gd name="T16" fmla="*/ 2082233 w 193"/>
                <a:gd name="T17" fmla="*/ 1398419 h 102"/>
                <a:gd name="T18" fmla="*/ 1816858 w 193"/>
                <a:gd name="T19" fmla="*/ 1556327 h 102"/>
                <a:gd name="T20" fmla="*/ 1592289 w 193"/>
                <a:gd name="T21" fmla="*/ 1714211 h 102"/>
                <a:gd name="T22" fmla="*/ 1326911 w 193"/>
                <a:gd name="T23" fmla="*/ 1826970 h 102"/>
                <a:gd name="T24" fmla="*/ 1081953 w 193"/>
                <a:gd name="T25" fmla="*/ 1962307 h 102"/>
                <a:gd name="T26" fmla="*/ 816575 w 193"/>
                <a:gd name="T27" fmla="*/ 2075095 h 102"/>
                <a:gd name="T28" fmla="*/ 551173 w 193"/>
                <a:gd name="T29" fmla="*/ 2165309 h 102"/>
                <a:gd name="T30" fmla="*/ 265377 w 193"/>
                <a:gd name="T31" fmla="*/ 2255520 h 102"/>
                <a:gd name="T32" fmla="*/ 0 w 193"/>
                <a:gd name="T33" fmla="*/ 2300643 h 102"/>
                <a:gd name="T34" fmla="*/ 0 w 193"/>
                <a:gd name="T35" fmla="*/ 2142761 h 102"/>
                <a:gd name="T36" fmla="*/ 204150 w 193"/>
                <a:gd name="T37" fmla="*/ 1939759 h 102"/>
                <a:gd name="T38" fmla="*/ 428693 w 193"/>
                <a:gd name="T39" fmla="*/ 1759304 h 102"/>
                <a:gd name="T40" fmla="*/ 673678 w 193"/>
                <a:gd name="T41" fmla="*/ 1578873 h 102"/>
                <a:gd name="T42" fmla="*/ 898219 w 193"/>
                <a:gd name="T43" fmla="*/ 1420992 h 102"/>
                <a:gd name="T44" fmla="*/ 1143180 w 193"/>
                <a:gd name="T45" fmla="*/ 1285657 h 102"/>
                <a:gd name="T46" fmla="*/ 1367746 w 193"/>
                <a:gd name="T47" fmla="*/ 1150322 h 102"/>
                <a:gd name="T48" fmla="*/ 1633123 w 193"/>
                <a:gd name="T49" fmla="*/ 1037533 h 102"/>
                <a:gd name="T50" fmla="*/ 1898501 w 193"/>
                <a:gd name="T51" fmla="*/ 902226 h 102"/>
                <a:gd name="T52" fmla="*/ 2163904 w 193"/>
                <a:gd name="T53" fmla="*/ 789437 h 102"/>
                <a:gd name="T54" fmla="*/ 2408863 w 193"/>
                <a:gd name="T55" fmla="*/ 699223 h 102"/>
                <a:gd name="T56" fmla="*/ 2674241 w 193"/>
                <a:gd name="T57" fmla="*/ 586435 h 102"/>
                <a:gd name="T58" fmla="*/ 2898808 w 193"/>
                <a:gd name="T59" fmla="*/ 496220 h 102"/>
                <a:gd name="T60" fmla="*/ 3164186 w 193"/>
                <a:gd name="T61" fmla="*/ 383431 h 102"/>
                <a:gd name="T62" fmla="*/ 3429564 w 193"/>
                <a:gd name="T63" fmla="*/ 248097 h 102"/>
                <a:gd name="T64" fmla="*/ 3674547 w 193"/>
                <a:gd name="T65" fmla="*/ 112789 h 102"/>
                <a:gd name="T66" fmla="*/ 3919507 w 193"/>
                <a:gd name="T67" fmla="*/ 0 h 102"/>
                <a:gd name="T68" fmla="*/ 3939925 w 193"/>
                <a:gd name="T69" fmla="*/ 45121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3"/>
                <a:gd name="T106" fmla="*/ 0 h 102"/>
                <a:gd name="T107" fmla="*/ 193 w 193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3" h="102">
                  <a:moveTo>
                    <a:pt x="193" y="2"/>
                  </a:moveTo>
                  <a:lnTo>
                    <a:pt x="182" y="10"/>
                  </a:lnTo>
                  <a:lnTo>
                    <a:pt x="171" y="17"/>
                  </a:lnTo>
                  <a:lnTo>
                    <a:pt x="160" y="25"/>
                  </a:lnTo>
                  <a:lnTo>
                    <a:pt x="148" y="33"/>
                  </a:lnTo>
                  <a:lnTo>
                    <a:pt x="137" y="40"/>
                  </a:lnTo>
                  <a:lnTo>
                    <a:pt x="125" y="48"/>
                  </a:lnTo>
                  <a:lnTo>
                    <a:pt x="114" y="55"/>
                  </a:lnTo>
                  <a:lnTo>
                    <a:pt x="102" y="62"/>
                  </a:lnTo>
                  <a:lnTo>
                    <a:pt x="89" y="69"/>
                  </a:lnTo>
                  <a:lnTo>
                    <a:pt x="78" y="76"/>
                  </a:lnTo>
                  <a:lnTo>
                    <a:pt x="65" y="81"/>
                  </a:lnTo>
                  <a:lnTo>
                    <a:pt x="53" y="87"/>
                  </a:lnTo>
                  <a:lnTo>
                    <a:pt x="40" y="92"/>
                  </a:lnTo>
                  <a:lnTo>
                    <a:pt x="27" y="96"/>
                  </a:lnTo>
                  <a:lnTo>
                    <a:pt x="13" y="10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10" y="86"/>
                  </a:lnTo>
                  <a:lnTo>
                    <a:pt x="21" y="78"/>
                  </a:lnTo>
                  <a:lnTo>
                    <a:pt x="33" y="70"/>
                  </a:lnTo>
                  <a:lnTo>
                    <a:pt x="44" y="63"/>
                  </a:lnTo>
                  <a:lnTo>
                    <a:pt x="56" y="57"/>
                  </a:lnTo>
                  <a:lnTo>
                    <a:pt x="67" y="51"/>
                  </a:lnTo>
                  <a:lnTo>
                    <a:pt x="80" y="46"/>
                  </a:lnTo>
                  <a:lnTo>
                    <a:pt x="93" y="40"/>
                  </a:lnTo>
                  <a:lnTo>
                    <a:pt x="106" y="35"/>
                  </a:lnTo>
                  <a:lnTo>
                    <a:pt x="118" y="31"/>
                  </a:lnTo>
                  <a:lnTo>
                    <a:pt x="131" y="26"/>
                  </a:lnTo>
                  <a:lnTo>
                    <a:pt x="142" y="22"/>
                  </a:lnTo>
                  <a:lnTo>
                    <a:pt x="155" y="17"/>
                  </a:lnTo>
                  <a:lnTo>
                    <a:pt x="168" y="11"/>
                  </a:lnTo>
                  <a:lnTo>
                    <a:pt x="180" y="5"/>
                  </a:lnTo>
                  <a:lnTo>
                    <a:pt x="192" y="0"/>
                  </a:lnTo>
                  <a:lnTo>
                    <a:pt x="19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6" name="AutoShape 48">
              <a:extLst>
                <a:ext uri="{FF2B5EF4-FFF2-40B4-BE49-F238E27FC236}">
                  <a16:creationId xmlns:a16="http://schemas.microsoft.com/office/drawing/2014/main" id="{5E30F615-8314-4DB2-A2D2-4405549D3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1" y="2759"/>
              <a:ext cx="144" cy="60"/>
            </a:xfrm>
            <a:custGeom>
              <a:avLst/>
              <a:gdLst>
                <a:gd name="T0" fmla="*/ 5789923 w 287"/>
                <a:gd name="T1" fmla="*/ 2362646 h 120"/>
                <a:gd name="T2" fmla="*/ 5305755 w 287"/>
                <a:gd name="T3" fmla="*/ 2362646 h 120"/>
                <a:gd name="T4" fmla="*/ 4821561 w 287"/>
                <a:gd name="T5" fmla="*/ 2264196 h 120"/>
                <a:gd name="T6" fmla="*/ 4377745 w 287"/>
                <a:gd name="T7" fmla="*/ 2106686 h 120"/>
                <a:gd name="T8" fmla="*/ 3933931 w 287"/>
                <a:gd name="T9" fmla="*/ 1890117 h 120"/>
                <a:gd name="T10" fmla="*/ 3490090 w 287"/>
                <a:gd name="T11" fmla="*/ 1653852 h 120"/>
                <a:gd name="T12" fmla="*/ 3046267 w 287"/>
                <a:gd name="T13" fmla="*/ 1437282 h 120"/>
                <a:gd name="T14" fmla="*/ 2602450 w 287"/>
                <a:gd name="T15" fmla="*/ 1220688 h 120"/>
                <a:gd name="T16" fmla="*/ 2138445 w 287"/>
                <a:gd name="T17" fmla="*/ 1063203 h 120"/>
                <a:gd name="T18" fmla="*/ 1855993 w 287"/>
                <a:gd name="T19" fmla="*/ 964754 h 120"/>
                <a:gd name="T20" fmla="*/ 1593749 w 287"/>
                <a:gd name="T21" fmla="*/ 826939 h 120"/>
                <a:gd name="T22" fmla="*/ 1311318 w 287"/>
                <a:gd name="T23" fmla="*/ 689099 h 120"/>
                <a:gd name="T24" fmla="*/ 1028864 w 287"/>
                <a:gd name="T25" fmla="*/ 531589 h 120"/>
                <a:gd name="T26" fmla="*/ 746433 w 287"/>
                <a:gd name="T27" fmla="*/ 393775 h 120"/>
                <a:gd name="T28" fmla="*/ 484166 w 287"/>
                <a:gd name="T29" fmla="*/ 255959 h 120"/>
                <a:gd name="T30" fmla="*/ 242083 w 287"/>
                <a:gd name="T31" fmla="*/ 118145 h 120"/>
                <a:gd name="T32" fmla="*/ 0 w 287"/>
                <a:gd name="T33" fmla="*/ 0 h 120"/>
                <a:gd name="T34" fmla="*/ 403471 w 287"/>
                <a:gd name="T35" fmla="*/ 98450 h 120"/>
                <a:gd name="T36" fmla="*/ 766620 w 287"/>
                <a:gd name="T37" fmla="*/ 177205 h 120"/>
                <a:gd name="T38" fmla="*/ 1149906 w 287"/>
                <a:gd name="T39" fmla="*/ 275655 h 120"/>
                <a:gd name="T40" fmla="*/ 1533216 w 287"/>
                <a:gd name="T41" fmla="*/ 393775 h 120"/>
                <a:gd name="T42" fmla="*/ 1916525 w 287"/>
                <a:gd name="T43" fmla="*/ 511919 h 120"/>
                <a:gd name="T44" fmla="*/ 2279649 w 287"/>
                <a:gd name="T45" fmla="*/ 649734 h 120"/>
                <a:gd name="T46" fmla="*/ 2622610 w 287"/>
                <a:gd name="T47" fmla="*/ 767854 h 120"/>
                <a:gd name="T48" fmla="*/ 3005921 w 287"/>
                <a:gd name="T49" fmla="*/ 905694 h 120"/>
                <a:gd name="T50" fmla="*/ 3348884 w 287"/>
                <a:gd name="T51" fmla="*/ 1063203 h 120"/>
                <a:gd name="T52" fmla="*/ 3732168 w 287"/>
                <a:gd name="T53" fmla="*/ 1220688 h 120"/>
                <a:gd name="T54" fmla="*/ 4075133 w 287"/>
                <a:gd name="T55" fmla="*/ 1397893 h 120"/>
                <a:gd name="T56" fmla="*/ 4418093 w 287"/>
                <a:gd name="T57" fmla="*/ 1575097 h 120"/>
                <a:gd name="T58" fmla="*/ 4761055 w 287"/>
                <a:gd name="T59" fmla="*/ 1752302 h 120"/>
                <a:gd name="T60" fmla="*/ 5124180 w 287"/>
                <a:gd name="T61" fmla="*/ 1949177 h 120"/>
                <a:gd name="T62" fmla="*/ 5446957 w 287"/>
                <a:gd name="T63" fmla="*/ 2165770 h 120"/>
                <a:gd name="T64" fmla="*/ 5789923 w 287"/>
                <a:gd name="T65" fmla="*/ 2362646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7"/>
                <a:gd name="T100" fmla="*/ 0 h 120"/>
                <a:gd name="T101" fmla="*/ 287 w 287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7" h="120">
                  <a:moveTo>
                    <a:pt x="287" y="120"/>
                  </a:moveTo>
                  <a:lnTo>
                    <a:pt x="263" y="120"/>
                  </a:lnTo>
                  <a:lnTo>
                    <a:pt x="239" y="115"/>
                  </a:lnTo>
                  <a:lnTo>
                    <a:pt x="217" y="107"/>
                  </a:lnTo>
                  <a:lnTo>
                    <a:pt x="195" y="96"/>
                  </a:lnTo>
                  <a:lnTo>
                    <a:pt x="173" y="84"/>
                  </a:lnTo>
                  <a:lnTo>
                    <a:pt x="151" y="73"/>
                  </a:lnTo>
                  <a:lnTo>
                    <a:pt x="129" y="62"/>
                  </a:lnTo>
                  <a:lnTo>
                    <a:pt x="106" y="54"/>
                  </a:lnTo>
                  <a:lnTo>
                    <a:pt x="92" y="49"/>
                  </a:lnTo>
                  <a:lnTo>
                    <a:pt x="79" y="42"/>
                  </a:lnTo>
                  <a:lnTo>
                    <a:pt x="65" y="35"/>
                  </a:lnTo>
                  <a:lnTo>
                    <a:pt x="51" y="27"/>
                  </a:lnTo>
                  <a:lnTo>
                    <a:pt x="37" y="20"/>
                  </a:lnTo>
                  <a:lnTo>
                    <a:pt x="24" y="13"/>
                  </a:lnTo>
                  <a:lnTo>
                    <a:pt x="12" y="6"/>
                  </a:lnTo>
                  <a:lnTo>
                    <a:pt x="0" y="0"/>
                  </a:lnTo>
                  <a:lnTo>
                    <a:pt x="20" y="5"/>
                  </a:lnTo>
                  <a:lnTo>
                    <a:pt x="38" y="9"/>
                  </a:lnTo>
                  <a:lnTo>
                    <a:pt x="57" y="14"/>
                  </a:lnTo>
                  <a:lnTo>
                    <a:pt x="76" y="20"/>
                  </a:lnTo>
                  <a:lnTo>
                    <a:pt x="95" y="26"/>
                  </a:lnTo>
                  <a:lnTo>
                    <a:pt x="113" y="33"/>
                  </a:lnTo>
                  <a:lnTo>
                    <a:pt x="130" y="39"/>
                  </a:lnTo>
                  <a:lnTo>
                    <a:pt x="149" y="46"/>
                  </a:lnTo>
                  <a:lnTo>
                    <a:pt x="166" y="54"/>
                  </a:lnTo>
                  <a:lnTo>
                    <a:pt x="185" y="62"/>
                  </a:lnTo>
                  <a:lnTo>
                    <a:pt x="202" y="71"/>
                  </a:lnTo>
                  <a:lnTo>
                    <a:pt x="219" y="80"/>
                  </a:lnTo>
                  <a:lnTo>
                    <a:pt x="236" y="89"/>
                  </a:lnTo>
                  <a:lnTo>
                    <a:pt x="254" y="99"/>
                  </a:lnTo>
                  <a:lnTo>
                    <a:pt x="270" y="110"/>
                  </a:lnTo>
                  <a:lnTo>
                    <a:pt x="287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7" name="AutoShape 49">
              <a:extLst>
                <a:ext uri="{FF2B5EF4-FFF2-40B4-BE49-F238E27FC236}">
                  <a16:creationId xmlns:a16="http://schemas.microsoft.com/office/drawing/2014/main" id="{408A64E5-2911-4008-9D02-C0CE34042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2" y="2828"/>
              <a:ext cx="50" cy="11"/>
            </a:xfrm>
            <a:custGeom>
              <a:avLst/>
              <a:gdLst>
                <a:gd name="T0" fmla="*/ 1854765 w 101"/>
                <a:gd name="T1" fmla="*/ 218165 h 21"/>
                <a:gd name="T2" fmla="*/ 1616024 w 101"/>
                <a:gd name="T3" fmla="*/ 245415 h 21"/>
                <a:gd name="T4" fmla="*/ 1377304 w 101"/>
                <a:gd name="T5" fmla="*/ 299947 h 21"/>
                <a:gd name="T6" fmla="*/ 1156930 w 101"/>
                <a:gd name="T7" fmla="*/ 354480 h 21"/>
                <a:gd name="T8" fmla="*/ 936554 w 101"/>
                <a:gd name="T9" fmla="*/ 463579 h 21"/>
                <a:gd name="T10" fmla="*/ 697836 w 101"/>
                <a:gd name="T11" fmla="*/ 518111 h 21"/>
                <a:gd name="T12" fmla="*/ 477461 w 101"/>
                <a:gd name="T13" fmla="*/ 572644 h 21"/>
                <a:gd name="T14" fmla="*/ 238742 w 101"/>
                <a:gd name="T15" fmla="*/ 572644 h 21"/>
                <a:gd name="T16" fmla="*/ 0 w 101"/>
                <a:gd name="T17" fmla="*/ 545362 h 21"/>
                <a:gd name="T18" fmla="*/ 55100 w 101"/>
                <a:gd name="T19" fmla="*/ 409046 h 21"/>
                <a:gd name="T20" fmla="*/ 110176 w 101"/>
                <a:gd name="T21" fmla="*/ 299947 h 21"/>
                <a:gd name="T22" fmla="*/ 202009 w 101"/>
                <a:gd name="T23" fmla="*/ 218165 h 21"/>
                <a:gd name="T24" fmla="*/ 293818 w 101"/>
                <a:gd name="T25" fmla="*/ 190881 h 21"/>
                <a:gd name="T26" fmla="*/ 404017 w 101"/>
                <a:gd name="T27" fmla="*/ 136349 h 21"/>
                <a:gd name="T28" fmla="*/ 514193 w 101"/>
                <a:gd name="T29" fmla="*/ 109066 h 21"/>
                <a:gd name="T30" fmla="*/ 624369 w 101"/>
                <a:gd name="T31" fmla="*/ 54533 h 21"/>
                <a:gd name="T32" fmla="*/ 697836 w 101"/>
                <a:gd name="T33" fmla="*/ 0 h 21"/>
                <a:gd name="T34" fmla="*/ 844745 w 101"/>
                <a:gd name="T35" fmla="*/ 0 h 21"/>
                <a:gd name="T36" fmla="*/ 991653 w 101"/>
                <a:gd name="T37" fmla="*/ 0 h 21"/>
                <a:gd name="T38" fmla="*/ 1156930 w 101"/>
                <a:gd name="T39" fmla="*/ 27283 h 21"/>
                <a:gd name="T40" fmla="*/ 1303838 w 101"/>
                <a:gd name="T41" fmla="*/ 27283 h 21"/>
                <a:gd name="T42" fmla="*/ 1450748 w 101"/>
                <a:gd name="T43" fmla="*/ 54533 h 21"/>
                <a:gd name="T44" fmla="*/ 1579313 w 101"/>
                <a:gd name="T45" fmla="*/ 81816 h 21"/>
                <a:gd name="T46" fmla="*/ 1726221 w 101"/>
                <a:gd name="T47" fmla="*/ 136349 h 21"/>
                <a:gd name="T48" fmla="*/ 1854765 w 101"/>
                <a:gd name="T49" fmla="*/ 218165 h 2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1"/>
                <a:gd name="T76" fmla="*/ 0 h 21"/>
                <a:gd name="T77" fmla="*/ 101 w 101"/>
                <a:gd name="T78" fmla="*/ 21 h 2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1" h="21">
                  <a:moveTo>
                    <a:pt x="101" y="8"/>
                  </a:moveTo>
                  <a:lnTo>
                    <a:pt x="88" y="9"/>
                  </a:lnTo>
                  <a:lnTo>
                    <a:pt x="75" y="11"/>
                  </a:lnTo>
                  <a:lnTo>
                    <a:pt x="63" y="13"/>
                  </a:lnTo>
                  <a:lnTo>
                    <a:pt x="51" y="17"/>
                  </a:lnTo>
                  <a:lnTo>
                    <a:pt x="38" y="19"/>
                  </a:lnTo>
                  <a:lnTo>
                    <a:pt x="26" y="21"/>
                  </a:lnTo>
                  <a:lnTo>
                    <a:pt x="13" y="21"/>
                  </a:lnTo>
                  <a:lnTo>
                    <a:pt x="0" y="20"/>
                  </a:lnTo>
                  <a:lnTo>
                    <a:pt x="3" y="15"/>
                  </a:lnTo>
                  <a:lnTo>
                    <a:pt x="6" y="11"/>
                  </a:lnTo>
                  <a:lnTo>
                    <a:pt x="11" y="8"/>
                  </a:lnTo>
                  <a:lnTo>
                    <a:pt x="16" y="7"/>
                  </a:lnTo>
                  <a:lnTo>
                    <a:pt x="22" y="5"/>
                  </a:lnTo>
                  <a:lnTo>
                    <a:pt x="28" y="4"/>
                  </a:lnTo>
                  <a:lnTo>
                    <a:pt x="34" y="2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63" y="1"/>
                  </a:lnTo>
                  <a:lnTo>
                    <a:pt x="71" y="1"/>
                  </a:lnTo>
                  <a:lnTo>
                    <a:pt x="79" y="2"/>
                  </a:lnTo>
                  <a:lnTo>
                    <a:pt x="86" y="3"/>
                  </a:lnTo>
                  <a:lnTo>
                    <a:pt x="94" y="5"/>
                  </a:lnTo>
                  <a:lnTo>
                    <a:pt x="10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8" name="AutoShape 50">
              <a:extLst>
                <a:ext uri="{FF2B5EF4-FFF2-40B4-BE49-F238E27FC236}">
                  <a16:creationId xmlns:a16="http://schemas.microsoft.com/office/drawing/2014/main" id="{FC2C7ACB-61A5-4460-A427-A1A615E3AA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" y="2867"/>
              <a:ext cx="64" cy="16"/>
            </a:xfrm>
            <a:custGeom>
              <a:avLst/>
              <a:gdLst>
                <a:gd name="T0" fmla="*/ 2572053 w 126"/>
                <a:gd name="T1" fmla="*/ 236264 h 32"/>
                <a:gd name="T2" fmla="*/ 2637999 w 126"/>
                <a:gd name="T3" fmla="*/ 315019 h 32"/>
                <a:gd name="T4" fmla="*/ 2703948 w 126"/>
                <a:gd name="T5" fmla="*/ 374079 h 32"/>
                <a:gd name="T6" fmla="*/ 2747923 w 126"/>
                <a:gd name="T7" fmla="*/ 472528 h 32"/>
                <a:gd name="T8" fmla="*/ 2769898 w 126"/>
                <a:gd name="T9" fmla="*/ 570979 h 32"/>
                <a:gd name="T10" fmla="*/ 2659972 w 126"/>
                <a:gd name="T11" fmla="*/ 630038 h 32"/>
                <a:gd name="T12" fmla="*/ 2308257 w 126"/>
                <a:gd name="T13" fmla="*/ 610343 h 32"/>
                <a:gd name="T14" fmla="*/ 1934539 w 126"/>
                <a:gd name="T15" fmla="*/ 590648 h 32"/>
                <a:gd name="T16" fmla="*/ 1582795 w 126"/>
                <a:gd name="T17" fmla="*/ 531589 h 32"/>
                <a:gd name="T18" fmla="*/ 1231078 w 126"/>
                <a:gd name="T19" fmla="*/ 472528 h 32"/>
                <a:gd name="T20" fmla="*/ 901307 w 126"/>
                <a:gd name="T21" fmla="*/ 374079 h 32"/>
                <a:gd name="T22" fmla="*/ 571565 w 126"/>
                <a:gd name="T23" fmla="*/ 295324 h 32"/>
                <a:gd name="T24" fmla="*/ 263795 w 126"/>
                <a:gd name="T25" fmla="*/ 157509 h 32"/>
                <a:gd name="T26" fmla="*/ 0 w 126"/>
                <a:gd name="T27" fmla="*/ 0 h 32"/>
                <a:gd name="T28" fmla="*/ 329744 w 126"/>
                <a:gd name="T29" fmla="*/ 0 h 32"/>
                <a:gd name="T30" fmla="*/ 659487 w 126"/>
                <a:gd name="T31" fmla="*/ 19694 h 32"/>
                <a:gd name="T32" fmla="*/ 967256 w 126"/>
                <a:gd name="T33" fmla="*/ 78754 h 32"/>
                <a:gd name="T34" fmla="*/ 1297027 w 126"/>
                <a:gd name="T35" fmla="*/ 137814 h 32"/>
                <a:gd name="T36" fmla="*/ 1582795 w 126"/>
                <a:gd name="T37" fmla="*/ 196874 h 32"/>
                <a:gd name="T38" fmla="*/ 1912538 w 126"/>
                <a:gd name="T39" fmla="*/ 236264 h 32"/>
                <a:gd name="T40" fmla="*/ 2220307 w 126"/>
                <a:gd name="T41" fmla="*/ 275629 h 32"/>
                <a:gd name="T42" fmla="*/ 2572053 w 126"/>
                <a:gd name="T43" fmla="*/ 236264 h 3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6"/>
                <a:gd name="T67" fmla="*/ 0 h 32"/>
                <a:gd name="T68" fmla="*/ 126 w 126"/>
                <a:gd name="T69" fmla="*/ 32 h 3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6" h="32">
                  <a:moveTo>
                    <a:pt x="117" y="12"/>
                  </a:moveTo>
                  <a:lnTo>
                    <a:pt x="120" y="16"/>
                  </a:lnTo>
                  <a:lnTo>
                    <a:pt x="123" y="19"/>
                  </a:lnTo>
                  <a:lnTo>
                    <a:pt x="125" y="24"/>
                  </a:lnTo>
                  <a:lnTo>
                    <a:pt x="126" y="29"/>
                  </a:lnTo>
                  <a:lnTo>
                    <a:pt x="121" y="32"/>
                  </a:lnTo>
                  <a:lnTo>
                    <a:pt x="105" y="31"/>
                  </a:lnTo>
                  <a:lnTo>
                    <a:pt x="88" y="30"/>
                  </a:lnTo>
                  <a:lnTo>
                    <a:pt x="72" y="27"/>
                  </a:lnTo>
                  <a:lnTo>
                    <a:pt x="56" y="24"/>
                  </a:lnTo>
                  <a:lnTo>
                    <a:pt x="41" y="19"/>
                  </a:lnTo>
                  <a:lnTo>
                    <a:pt x="26" y="15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0" y="1"/>
                  </a:lnTo>
                  <a:lnTo>
                    <a:pt x="44" y="4"/>
                  </a:lnTo>
                  <a:lnTo>
                    <a:pt x="59" y="7"/>
                  </a:lnTo>
                  <a:lnTo>
                    <a:pt x="72" y="10"/>
                  </a:lnTo>
                  <a:lnTo>
                    <a:pt x="87" y="12"/>
                  </a:lnTo>
                  <a:lnTo>
                    <a:pt x="101" y="14"/>
                  </a:lnTo>
                  <a:lnTo>
                    <a:pt x="117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79" name="AutoShape 51">
              <a:extLst>
                <a:ext uri="{FF2B5EF4-FFF2-40B4-BE49-F238E27FC236}">
                  <a16:creationId xmlns:a16="http://schemas.microsoft.com/office/drawing/2014/main" id="{748D4F8B-B146-47F6-8B35-9E1469FA3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9" y="2888"/>
              <a:ext cx="124" cy="16"/>
            </a:xfrm>
            <a:custGeom>
              <a:avLst/>
              <a:gdLst>
                <a:gd name="T0" fmla="*/ 4882801 w 248"/>
                <a:gd name="T1" fmla="*/ 47618 h 33"/>
                <a:gd name="T2" fmla="*/ 4587477 w 248"/>
                <a:gd name="T3" fmla="*/ 79357 h 33"/>
                <a:gd name="T4" fmla="*/ 4292153 w 248"/>
                <a:gd name="T5" fmla="*/ 126996 h 33"/>
                <a:gd name="T6" fmla="*/ 3996804 w 248"/>
                <a:gd name="T7" fmla="*/ 190473 h 33"/>
                <a:gd name="T8" fmla="*/ 3701480 w 248"/>
                <a:gd name="T9" fmla="*/ 238091 h 33"/>
                <a:gd name="T10" fmla="*/ 3406154 w 248"/>
                <a:gd name="T11" fmla="*/ 301589 h 33"/>
                <a:gd name="T12" fmla="*/ 3110830 w 248"/>
                <a:gd name="T13" fmla="*/ 349207 h 33"/>
                <a:gd name="T14" fmla="*/ 2795810 w 248"/>
                <a:gd name="T15" fmla="*/ 412705 h 33"/>
                <a:gd name="T16" fmla="*/ 2480766 w 248"/>
                <a:gd name="T17" fmla="*/ 444464 h 33"/>
                <a:gd name="T18" fmla="*/ 2185442 w 248"/>
                <a:gd name="T19" fmla="*/ 476203 h 33"/>
                <a:gd name="T20" fmla="*/ 1870422 w 248"/>
                <a:gd name="T21" fmla="*/ 523821 h 33"/>
                <a:gd name="T22" fmla="*/ 1555402 w 248"/>
                <a:gd name="T23" fmla="*/ 523821 h 33"/>
                <a:gd name="T24" fmla="*/ 1260078 w 248"/>
                <a:gd name="T25" fmla="*/ 523821 h 33"/>
                <a:gd name="T26" fmla="*/ 945059 w 248"/>
                <a:gd name="T27" fmla="*/ 492082 h 33"/>
                <a:gd name="T28" fmla="*/ 610344 w 248"/>
                <a:gd name="T29" fmla="*/ 460323 h 33"/>
                <a:gd name="T30" fmla="*/ 315020 w 248"/>
                <a:gd name="T31" fmla="*/ 412705 h 33"/>
                <a:gd name="T32" fmla="*/ 0 w 248"/>
                <a:gd name="T33" fmla="*/ 317469 h 33"/>
                <a:gd name="T34" fmla="*/ 236265 w 248"/>
                <a:gd name="T35" fmla="*/ 269850 h 33"/>
                <a:gd name="T36" fmla="*/ 452835 w 248"/>
                <a:gd name="T37" fmla="*/ 206352 h 33"/>
                <a:gd name="T38" fmla="*/ 689099 w 248"/>
                <a:gd name="T39" fmla="*/ 158735 h 33"/>
                <a:gd name="T40" fmla="*/ 945059 w 248"/>
                <a:gd name="T41" fmla="*/ 111116 h 33"/>
                <a:gd name="T42" fmla="*/ 1161628 w 248"/>
                <a:gd name="T43" fmla="*/ 95236 h 33"/>
                <a:gd name="T44" fmla="*/ 1417587 w 248"/>
                <a:gd name="T45" fmla="*/ 79357 h 33"/>
                <a:gd name="T46" fmla="*/ 1653852 w 248"/>
                <a:gd name="T47" fmla="*/ 63498 h 33"/>
                <a:gd name="T48" fmla="*/ 1909812 w 248"/>
                <a:gd name="T49" fmla="*/ 47618 h 33"/>
                <a:gd name="T50" fmla="*/ 2165770 w 248"/>
                <a:gd name="T51" fmla="*/ 47618 h 33"/>
                <a:gd name="T52" fmla="*/ 2402036 w 248"/>
                <a:gd name="T53" fmla="*/ 47618 h 33"/>
                <a:gd name="T54" fmla="*/ 2657970 w 248"/>
                <a:gd name="T55" fmla="*/ 47618 h 33"/>
                <a:gd name="T56" fmla="*/ 2913930 w 248"/>
                <a:gd name="T57" fmla="*/ 63498 h 33"/>
                <a:gd name="T58" fmla="*/ 3150194 w 248"/>
                <a:gd name="T59" fmla="*/ 79357 h 33"/>
                <a:gd name="T60" fmla="*/ 3406154 w 248"/>
                <a:gd name="T61" fmla="*/ 95236 h 33"/>
                <a:gd name="T62" fmla="*/ 3662114 w 248"/>
                <a:gd name="T63" fmla="*/ 111116 h 33"/>
                <a:gd name="T64" fmla="*/ 3898378 w 248"/>
                <a:gd name="T65" fmla="*/ 126996 h 33"/>
                <a:gd name="T66" fmla="*/ 4016498 w 248"/>
                <a:gd name="T67" fmla="*/ 95236 h 33"/>
                <a:gd name="T68" fmla="*/ 4134644 w 248"/>
                <a:gd name="T69" fmla="*/ 79357 h 33"/>
                <a:gd name="T70" fmla="*/ 4252765 w 248"/>
                <a:gd name="T71" fmla="*/ 47618 h 33"/>
                <a:gd name="T72" fmla="*/ 4370909 w 248"/>
                <a:gd name="T73" fmla="*/ 31739 h 33"/>
                <a:gd name="T74" fmla="*/ 4489029 w 248"/>
                <a:gd name="T75" fmla="*/ 31739 h 33"/>
                <a:gd name="T76" fmla="*/ 4626841 w 248"/>
                <a:gd name="T77" fmla="*/ 0 h 33"/>
                <a:gd name="T78" fmla="*/ 4744989 w 248"/>
                <a:gd name="T79" fmla="*/ 31739 h 33"/>
                <a:gd name="T80" fmla="*/ 4882801 w 248"/>
                <a:gd name="T81" fmla="*/ 47618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8"/>
                <a:gd name="T124" fmla="*/ 0 h 33"/>
                <a:gd name="T125" fmla="*/ 248 w 248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8" h="33">
                  <a:moveTo>
                    <a:pt x="248" y="3"/>
                  </a:moveTo>
                  <a:lnTo>
                    <a:pt x="233" y="5"/>
                  </a:lnTo>
                  <a:lnTo>
                    <a:pt x="218" y="8"/>
                  </a:lnTo>
                  <a:lnTo>
                    <a:pt x="203" y="12"/>
                  </a:lnTo>
                  <a:lnTo>
                    <a:pt x="188" y="15"/>
                  </a:lnTo>
                  <a:lnTo>
                    <a:pt x="173" y="19"/>
                  </a:lnTo>
                  <a:lnTo>
                    <a:pt x="158" y="22"/>
                  </a:lnTo>
                  <a:lnTo>
                    <a:pt x="142" y="26"/>
                  </a:lnTo>
                  <a:lnTo>
                    <a:pt x="126" y="28"/>
                  </a:lnTo>
                  <a:lnTo>
                    <a:pt x="111" y="30"/>
                  </a:lnTo>
                  <a:lnTo>
                    <a:pt x="95" y="33"/>
                  </a:lnTo>
                  <a:lnTo>
                    <a:pt x="79" y="33"/>
                  </a:lnTo>
                  <a:lnTo>
                    <a:pt x="64" y="33"/>
                  </a:lnTo>
                  <a:lnTo>
                    <a:pt x="48" y="31"/>
                  </a:lnTo>
                  <a:lnTo>
                    <a:pt x="31" y="29"/>
                  </a:lnTo>
                  <a:lnTo>
                    <a:pt x="16" y="26"/>
                  </a:lnTo>
                  <a:lnTo>
                    <a:pt x="0" y="20"/>
                  </a:lnTo>
                  <a:lnTo>
                    <a:pt x="12" y="17"/>
                  </a:lnTo>
                  <a:lnTo>
                    <a:pt x="23" y="13"/>
                  </a:lnTo>
                  <a:lnTo>
                    <a:pt x="35" y="10"/>
                  </a:lnTo>
                  <a:lnTo>
                    <a:pt x="48" y="7"/>
                  </a:lnTo>
                  <a:lnTo>
                    <a:pt x="59" y="6"/>
                  </a:lnTo>
                  <a:lnTo>
                    <a:pt x="72" y="5"/>
                  </a:lnTo>
                  <a:lnTo>
                    <a:pt x="84" y="4"/>
                  </a:lnTo>
                  <a:lnTo>
                    <a:pt x="97" y="3"/>
                  </a:lnTo>
                  <a:lnTo>
                    <a:pt x="110" y="3"/>
                  </a:lnTo>
                  <a:lnTo>
                    <a:pt x="122" y="3"/>
                  </a:lnTo>
                  <a:lnTo>
                    <a:pt x="135" y="3"/>
                  </a:lnTo>
                  <a:lnTo>
                    <a:pt x="148" y="4"/>
                  </a:lnTo>
                  <a:lnTo>
                    <a:pt x="160" y="5"/>
                  </a:lnTo>
                  <a:lnTo>
                    <a:pt x="173" y="6"/>
                  </a:lnTo>
                  <a:lnTo>
                    <a:pt x="186" y="7"/>
                  </a:lnTo>
                  <a:lnTo>
                    <a:pt x="198" y="8"/>
                  </a:lnTo>
                  <a:lnTo>
                    <a:pt x="204" y="6"/>
                  </a:lnTo>
                  <a:lnTo>
                    <a:pt x="210" y="5"/>
                  </a:lnTo>
                  <a:lnTo>
                    <a:pt x="216" y="3"/>
                  </a:lnTo>
                  <a:lnTo>
                    <a:pt x="222" y="2"/>
                  </a:lnTo>
                  <a:lnTo>
                    <a:pt x="228" y="2"/>
                  </a:lnTo>
                  <a:lnTo>
                    <a:pt x="235" y="0"/>
                  </a:lnTo>
                  <a:lnTo>
                    <a:pt x="241" y="2"/>
                  </a:lnTo>
                  <a:lnTo>
                    <a:pt x="248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0" name="AutoShape 52">
              <a:extLst>
                <a:ext uri="{FF2B5EF4-FFF2-40B4-BE49-F238E27FC236}">
                  <a16:creationId xmlns:a16="http://schemas.microsoft.com/office/drawing/2014/main" id="{5A4B0B38-495A-41F6-A700-15B4C3EA2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" y="2893"/>
              <a:ext cx="16" cy="7"/>
            </a:xfrm>
            <a:custGeom>
              <a:avLst/>
              <a:gdLst>
                <a:gd name="T0" fmla="*/ 523821 w 33"/>
                <a:gd name="T1" fmla="*/ 231689 h 12"/>
                <a:gd name="T2" fmla="*/ 428585 w 33"/>
                <a:gd name="T3" fmla="*/ 463440 h 12"/>
                <a:gd name="T4" fmla="*/ 285730 w 33"/>
                <a:gd name="T5" fmla="*/ 637207 h 12"/>
                <a:gd name="T6" fmla="*/ 142855 w 33"/>
                <a:gd name="T7" fmla="*/ 695128 h 12"/>
                <a:gd name="T8" fmla="*/ 0 w 33"/>
                <a:gd name="T9" fmla="*/ 695128 h 12"/>
                <a:gd name="T10" fmla="*/ 47618 w 33"/>
                <a:gd name="T11" fmla="*/ 463440 h 12"/>
                <a:gd name="T12" fmla="*/ 95236 w 33"/>
                <a:gd name="T13" fmla="*/ 231689 h 12"/>
                <a:gd name="T14" fmla="*/ 190473 w 33"/>
                <a:gd name="T15" fmla="*/ 57922 h 12"/>
                <a:gd name="T16" fmla="*/ 285730 w 33"/>
                <a:gd name="T17" fmla="*/ 0 h 12"/>
                <a:gd name="T18" fmla="*/ 349207 w 33"/>
                <a:gd name="T19" fmla="*/ 0 h 12"/>
                <a:gd name="T20" fmla="*/ 412705 w 33"/>
                <a:gd name="T21" fmla="*/ 0 h 12"/>
                <a:gd name="T22" fmla="*/ 460323 w 33"/>
                <a:gd name="T23" fmla="*/ 57922 h 12"/>
                <a:gd name="T24" fmla="*/ 523821 w 33"/>
                <a:gd name="T25" fmla="*/ 231689 h 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"/>
                <a:gd name="T41" fmla="*/ 33 w 33"/>
                <a:gd name="T42" fmla="*/ 12 h 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">
                  <a:moveTo>
                    <a:pt x="33" y="4"/>
                  </a:moveTo>
                  <a:lnTo>
                    <a:pt x="27" y="8"/>
                  </a:lnTo>
                  <a:lnTo>
                    <a:pt x="18" y="11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3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1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1" name="AutoShape 53">
              <a:extLst>
                <a:ext uri="{FF2B5EF4-FFF2-40B4-BE49-F238E27FC236}">
                  <a16:creationId xmlns:a16="http://schemas.microsoft.com/office/drawing/2014/main" id="{9CE9B5F1-EA40-4FEF-AF0E-9DB377E6BD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920"/>
              <a:ext cx="35" cy="7"/>
            </a:xfrm>
            <a:custGeom>
              <a:avLst/>
              <a:gdLst>
                <a:gd name="T0" fmla="*/ 1163901 w 72"/>
                <a:gd name="T1" fmla="*/ 198469 h 13"/>
                <a:gd name="T2" fmla="*/ 1163901 w 72"/>
                <a:gd name="T3" fmla="*/ 430024 h 13"/>
                <a:gd name="T4" fmla="*/ 0 w 72"/>
                <a:gd name="T5" fmla="*/ 330770 h 13"/>
                <a:gd name="T6" fmla="*/ 0 w 72"/>
                <a:gd name="T7" fmla="*/ 198469 h 13"/>
                <a:gd name="T8" fmla="*/ 129329 w 72"/>
                <a:gd name="T9" fmla="*/ 132300 h 13"/>
                <a:gd name="T10" fmla="*/ 274809 w 72"/>
                <a:gd name="T11" fmla="*/ 99254 h 13"/>
                <a:gd name="T12" fmla="*/ 436460 w 72"/>
                <a:gd name="T13" fmla="*/ 99254 h 13"/>
                <a:gd name="T14" fmla="*/ 581961 w 72"/>
                <a:gd name="T15" fmla="*/ 99254 h 13"/>
                <a:gd name="T16" fmla="*/ 711269 w 72"/>
                <a:gd name="T17" fmla="*/ 99254 h 13"/>
                <a:gd name="T18" fmla="*/ 856770 w 72"/>
                <a:gd name="T19" fmla="*/ 99254 h 13"/>
                <a:gd name="T20" fmla="*/ 1002249 w 72"/>
                <a:gd name="T21" fmla="*/ 66169 h 13"/>
                <a:gd name="T22" fmla="*/ 1131578 w 72"/>
                <a:gd name="T23" fmla="*/ 0 h 13"/>
                <a:gd name="T24" fmla="*/ 1163901 w 72"/>
                <a:gd name="T25" fmla="*/ 198469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2"/>
                <a:gd name="T40" fmla="*/ 0 h 13"/>
                <a:gd name="T41" fmla="*/ 72 w 72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2" h="13">
                  <a:moveTo>
                    <a:pt x="72" y="6"/>
                  </a:moveTo>
                  <a:lnTo>
                    <a:pt x="72" y="13"/>
                  </a:lnTo>
                  <a:lnTo>
                    <a:pt x="0" y="10"/>
                  </a:lnTo>
                  <a:lnTo>
                    <a:pt x="0" y="6"/>
                  </a:lnTo>
                  <a:lnTo>
                    <a:pt x="8" y="4"/>
                  </a:lnTo>
                  <a:lnTo>
                    <a:pt x="17" y="3"/>
                  </a:lnTo>
                  <a:lnTo>
                    <a:pt x="27" y="3"/>
                  </a:lnTo>
                  <a:lnTo>
                    <a:pt x="36" y="3"/>
                  </a:lnTo>
                  <a:lnTo>
                    <a:pt x="44" y="3"/>
                  </a:lnTo>
                  <a:lnTo>
                    <a:pt x="53" y="3"/>
                  </a:lnTo>
                  <a:lnTo>
                    <a:pt x="62" y="2"/>
                  </a:lnTo>
                  <a:lnTo>
                    <a:pt x="70" y="0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2" name="AutoShape 54">
              <a:extLst>
                <a:ext uri="{FF2B5EF4-FFF2-40B4-BE49-F238E27FC236}">
                  <a16:creationId xmlns:a16="http://schemas.microsoft.com/office/drawing/2014/main" id="{9665B67F-0B14-47FD-B8C9-B76014B6E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0" y="2934"/>
              <a:ext cx="124" cy="13"/>
            </a:xfrm>
            <a:custGeom>
              <a:avLst/>
              <a:gdLst>
                <a:gd name="T0" fmla="*/ 4882801 w 248"/>
                <a:gd name="T1" fmla="*/ 310916 h 25"/>
                <a:gd name="T2" fmla="*/ 4587477 w 248"/>
                <a:gd name="T3" fmla="*/ 414554 h 25"/>
                <a:gd name="T4" fmla="*/ 4292153 w 248"/>
                <a:gd name="T5" fmla="*/ 466373 h 25"/>
                <a:gd name="T6" fmla="*/ 3996804 w 248"/>
                <a:gd name="T7" fmla="*/ 518192 h 25"/>
                <a:gd name="T8" fmla="*/ 3701480 w 248"/>
                <a:gd name="T9" fmla="*/ 544118 h 25"/>
                <a:gd name="T10" fmla="*/ 3386460 w 248"/>
                <a:gd name="T11" fmla="*/ 595937 h 25"/>
                <a:gd name="T12" fmla="*/ 3091134 w 248"/>
                <a:gd name="T13" fmla="*/ 595937 h 25"/>
                <a:gd name="T14" fmla="*/ 2776114 w 248"/>
                <a:gd name="T15" fmla="*/ 595937 h 25"/>
                <a:gd name="T16" fmla="*/ 2480766 w 248"/>
                <a:gd name="T17" fmla="*/ 595937 h 25"/>
                <a:gd name="T18" fmla="*/ 2146076 w 248"/>
                <a:gd name="T19" fmla="*/ 595937 h 25"/>
                <a:gd name="T20" fmla="*/ 1850752 w 248"/>
                <a:gd name="T21" fmla="*/ 595937 h 25"/>
                <a:gd name="T22" fmla="*/ 1535732 w 248"/>
                <a:gd name="T23" fmla="*/ 595937 h 25"/>
                <a:gd name="T24" fmla="*/ 1240383 w 248"/>
                <a:gd name="T25" fmla="*/ 595937 h 25"/>
                <a:gd name="T26" fmla="*/ 925364 w 248"/>
                <a:gd name="T27" fmla="*/ 595937 h 25"/>
                <a:gd name="T28" fmla="*/ 610344 w 248"/>
                <a:gd name="T29" fmla="*/ 595937 h 25"/>
                <a:gd name="T30" fmla="*/ 315020 w 248"/>
                <a:gd name="T31" fmla="*/ 621831 h 25"/>
                <a:gd name="T32" fmla="*/ 0 w 248"/>
                <a:gd name="T33" fmla="*/ 647756 h 25"/>
                <a:gd name="T34" fmla="*/ 0 w 248"/>
                <a:gd name="T35" fmla="*/ 595937 h 25"/>
                <a:gd name="T36" fmla="*/ 295325 w 248"/>
                <a:gd name="T37" fmla="*/ 518192 h 25"/>
                <a:gd name="T38" fmla="*/ 590674 w 248"/>
                <a:gd name="T39" fmla="*/ 466373 h 25"/>
                <a:gd name="T40" fmla="*/ 905694 w 248"/>
                <a:gd name="T41" fmla="*/ 414554 h 25"/>
                <a:gd name="T42" fmla="*/ 1201018 w 248"/>
                <a:gd name="T43" fmla="*/ 336841 h 25"/>
                <a:gd name="T44" fmla="*/ 1496342 w 248"/>
                <a:gd name="T45" fmla="*/ 285022 h 25"/>
                <a:gd name="T46" fmla="*/ 1811362 w 248"/>
                <a:gd name="T47" fmla="*/ 233202 h 25"/>
                <a:gd name="T48" fmla="*/ 2106686 w 248"/>
                <a:gd name="T49" fmla="*/ 155458 h 25"/>
                <a:gd name="T50" fmla="*/ 2421706 w 248"/>
                <a:gd name="T51" fmla="*/ 103639 h 25"/>
                <a:gd name="T52" fmla="*/ 2717054 w 248"/>
                <a:gd name="T53" fmla="*/ 51820 h 25"/>
                <a:gd name="T54" fmla="*/ 3032074 w 248"/>
                <a:gd name="T55" fmla="*/ 25926 h 25"/>
                <a:gd name="T56" fmla="*/ 3327400 w 248"/>
                <a:gd name="T57" fmla="*/ 0 h 25"/>
                <a:gd name="T58" fmla="*/ 3642420 w 248"/>
                <a:gd name="T59" fmla="*/ 0 h 25"/>
                <a:gd name="T60" fmla="*/ 3937744 w 248"/>
                <a:gd name="T61" fmla="*/ 0 h 25"/>
                <a:gd name="T62" fmla="*/ 4272457 w 248"/>
                <a:gd name="T63" fmla="*/ 25926 h 25"/>
                <a:gd name="T64" fmla="*/ 4567781 w 248"/>
                <a:gd name="T65" fmla="*/ 77745 h 25"/>
                <a:gd name="T66" fmla="*/ 4882801 w 248"/>
                <a:gd name="T67" fmla="*/ 129564 h 25"/>
                <a:gd name="T68" fmla="*/ 4882801 w 248"/>
                <a:gd name="T69" fmla="*/ 310916 h 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48"/>
                <a:gd name="T106" fmla="*/ 0 h 25"/>
                <a:gd name="T107" fmla="*/ 248 w 248"/>
                <a:gd name="T108" fmla="*/ 25 h 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48" h="25">
                  <a:moveTo>
                    <a:pt x="248" y="12"/>
                  </a:moveTo>
                  <a:lnTo>
                    <a:pt x="233" y="16"/>
                  </a:lnTo>
                  <a:lnTo>
                    <a:pt x="218" y="18"/>
                  </a:lnTo>
                  <a:lnTo>
                    <a:pt x="203" y="20"/>
                  </a:lnTo>
                  <a:lnTo>
                    <a:pt x="188" y="21"/>
                  </a:lnTo>
                  <a:lnTo>
                    <a:pt x="172" y="23"/>
                  </a:lnTo>
                  <a:lnTo>
                    <a:pt x="157" y="23"/>
                  </a:lnTo>
                  <a:lnTo>
                    <a:pt x="141" y="23"/>
                  </a:lnTo>
                  <a:lnTo>
                    <a:pt x="126" y="23"/>
                  </a:lnTo>
                  <a:lnTo>
                    <a:pt x="109" y="23"/>
                  </a:lnTo>
                  <a:lnTo>
                    <a:pt x="94" y="23"/>
                  </a:lnTo>
                  <a:lnTo>
                    <a:pt x="78" y="23"/>
                  </a:lnTo>
                  <a:lnTo>
                    <a:pt x="63" y="23"/>
                  </a:lnTo>
                  <a:lnTo>
                    <a:pt x="47" y="23"/>
                  </a:lnTo>
                  <a:lnTo>
                    <a:pt x="31" y="23"/>
                  </a:lnTo>
                  <a:lnTo>
                    <a:pt x="16" y="24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15" y="20"/>
                  </a:lnTo>
                  <a:lnTo>
                    <a:pt x="30" y="18"/>
                  </a:lnTo>
                  <a:lnTo>
                    <a:pt x="46" y="16"/>
                  </a:lnTo>
                  <a:lnTo>
                    <a:pt x="61" y="13"/>
                  </a:lnTo>
                  <a:lnTo>
                    <a:pt x="76" y="11"/>
                  </a:lnTo>
                  <a:lnTo>
                    <a:pt x="92" y="9"/>
                  </a:lnTo>
                  <a:lnTo>
                    <a:pt x="107" y="6"/>
                  </a:lnTo>
                  <a:lnTo>
                    <a:pt x="123" y="4"/>
                  </a:lnTo>
                  <a:lnTo>
                    <a:pt x="138" y="2"/>
                  </a:lnTo>
                  <a:lnTo>
                    <a:pt x="154" y="1"/>
                  </a:lnTo>
                  <a:lnTo>
                    <a:pt x="169" y="0"/>
                  </a:lnTo>
                  <a:lnTo>
                    <a:pt x="185" y="0"/>
                  </a:lnTo>
                  <a:lnTo>
                    <a:pt x="200" y="0"/>
                  </a:lnTo>
                  <a:lnTo>
                    <a:pt x="217" y="1"/>
                  </a:lnTo>
                  <a:lnTo>
                    <a:pt x="232" y="3"/>
                  </a:lnTo>
                  <a:lnTo>
                    <a:pt x="248" y="5"/>
                  </a:lnTo>
                  <a:lnTo>
                    <a:pt x="248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3" name="AutoShape 55">
              <a:extLst>
                <a:ext uri="{FF2B5EF4-FFF2-40B4-BE49-F238E27FC236}">
                  <a16:creationId xmlns:a16="http://schemas.microsoft.com/office/drawing/2014/main" id="{1870B05B-07D4-4607-919A-EAB50DFA0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0" y="2950"/>
              <a:ext cx="40" cy="7"/>
            </a:xfrm>
            <a:custGeom>
              <a:avLst/>
              <a:gdLst>
                <a:gd name="T0" fmla="*/ 1461963 w 81"/>
                <a:gd name="T1" fmla="*/ 231554 h 13"/>
                <a:gd name="T2" fmla="*/ 1389764 w 81"/>
                <a:gd name="T3" fmla="*/ 430024 h 13"/>
                <a:gd name="T4" fmla="*/ 0 w 81"/>
                <a:gd name="T5" fmla="*/ 396939 h 13"/>
                <a:gd name="T6" fmla="*/ 180501 w 81"/>
                <a:gd name="T7" fmla="*/ 330770 h 13"/>
                <a:gd name="T8" fmla="*/ 379029 w 81"/>
                <a:gd name="T9" fmla="*/ 231554 h 13"/>
                <a:gd name="T10" fmla="*/ 559506 w 81"/>
                <a:gd name="T11" fmla="*/ 99254 h 13"/>
                <a:gd name="T12" fmla="*/ 776108 w 81"/>
                <a:gd name="T13" fmla="*/ 33085 h 13"/>
                <a:gd name="T14" fmla="*/ 956585 w 81"/>
                <a:gd name="T15" fmla="*/ 0 h 13"/>
                <a:gd name="T16" fmla="*/ 1137086 w 81"/>
                <a:gd name="T17" fmla="*/ 0 h 13"/>
                <a:gd name="T18" fmla="*/ 1317563 w 81"/>
                <a:gd name="T19" fmla="*/ 66169 h 13"/>
                <a:gd name="T20" fmla="*/ 1461963 w 81"/>
                <a:gd name="T21" fmla="*/ 231554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1"/>
                <a:gd name="T34" fmla="*/ 0 h 13"/>
                <a:gd name="T35" fmla="*/ 81 w 81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1" h="13">
                  <a:moveTo>
                    <a:pt x="81" y="7"/>
                  </a:moveTo>
                  <a:lnTo>
                    <a:pt x="77" y="13"/>
                  </a:lnTo>
                  <a:lnTo>
                    <a:pt x="0" y="12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1" y="3"/>
                  </a:lnTo>
                  <a:lnTo>
                    <a:pt x="43" y="1"/>
                  </a:lnTo>
                  <a:lnTo>
                    <a:pt x="53" y="0"/>
                  </a:lnTo>
                  <a:lnTo>
                    <a:pt x="63" y="0"/>
                  </a:lnTo>
                  <a:lnTo>
                    <a:pt x="73" y="2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4" name="AutoShape 56">
              <a:extLst>
                <a:ext uri="{FF2B5EF4-FFF2-40B4-BE49-F238E27FC236}">
                  <a16:creationId xmlns:a16="http://schemas.microsoft.com/office/drawing/2014/main" id="{32C31787-3382-4EFE-A3FA-29EC85040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0" y="2951"/>
              <a:ext cx="51" cy="16"/>
            </a:xfrm>
            <a:custGeom>
              <a:avLst/>
              <a:gdLst>
                <a:gd name="T0" fmla="*/ 2130568 w 101"/>
                <a:gd name="T1" fmla="*/ 590144 h 31"/>
                <a:gd name="T2" fmla="*/ 2130568 w 101"/>
                <a:gd name="T3" fmla="*/ 737672 h 31"/>
                <a:gd name="T4" fmla="*/ 1835231 w 101"/>
                <a:gd name="T5" fmla="*/ 762249 h 31"/>
                <a:gd name="T6" fmla="*/ 1560999 w 101"/>
                <a:gd name="T7" fmla="*/ 737672 h 31"/>
                <a:gd name="T8" fmla="*/ 1286768 w 101"/>
                <a:gd name="T9" fmla="*/ 713063 h 31"/>
                <a:gd name="T10" fmla="*/ 1033641 w 101"/>
                <a:gd name="T11" fmla="*/ 639299 h 31"/>
                <a:gd name="T12" fmla="*/ 780512 w 101"/>
                <a:gd name="T13" fmla="*/ 565536 h 31"/>
                <a:gd name="T14" fmla="*/ 527359 w 101"/>
                <a:gd name="T15" fmla="*/ 491771 h 31"/>
                <a:gd name="T16" fmla="*/ 295337 w 101"/>
                <a:gd name="T17" fmla="*/ 368821 h 31"/>
                <a:gd name="T18" fmla="*/ 42184 w 101"/>
                <a:gd name="T19" fmla="*/ 270478 h 31"/>
                <a:gd name="T20" fmla="*/ 0 w 101"/>
                <a:gd name="T21" fmla="*/ 196714 h 31"/>
                <a:gd name="T22" fmla="*/ 0 w 101"/>
                <a:gd name="T23" fmla="*/ 147528 h 31"/>
                <a:gd name="T24" fmla="*/ 21105 w 101"/>
                <a:gd name="T25" fmla="*/ 49186 h 31"/>
                <a:gd name="T26" fmla="*/ 63288 w 101"/>
                <a:gd name="T27" fmla="*/ 0 h 31"/>
                <a:gd name="T28" fmla="*/ 337521 w 101"/>
                <a:gd name="T29" fmla="*/ 49186 h 31"/>
                <a:gd name="T30" fmla="*/ 611753 w 101"/>
                <a:gd name="T31" fmla="*/ 147528 h 31"/>
                <a:gd name="T32" fmla="*/ 843801 w 101"/>
                <a:gd name="T33" fmla="*/ 196714 h 31"/>
                <a:gd name="T34" fmla="*/ 1118033 w 101"/>
                <a:gd name="T35" fmla="*/ 245900 h 31"/>
                <a:gd name="T36" fmla="*/ 1350055 w 101"/>
                <a:gd name="T37" fmla="*/ 344243 h 31"/>
                <a:gd name="T38" fmla="*/ 1624286 w 101"/>
                <a:gd name="T39" fmla="*/ 418007 h 31"/>
                <a:gd name="T40" fmla="*/ 1877442 w 101"/>
                <a:gd name="T41" fmla="*/ 516349 h 31"/>
                <a:gd name="T42" fmla="*/ 2130568 w 101"/>
                <a:gd name="T43" fmla="*/ 590144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01"/>
                <a:gd name="T67" fmla="*/ 0 h 31"/>
                <a:gd name="T68" fmla="*/ 101 w 10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01" h="31">
                  <a:moveTo>
                    <a:pt x="101" y="24"/>
                  </a:moveTo>
                  <a:lnTo>
                    <a:pt x="101" y="30"/>
                  </a:lnTo>
                  <a:lnTo>
                    <a:pt x="87" y="31"/>
                  </a:lnTo>
                  <a:lnTo>
                    <a:pt x="74" y="30"/>
                  </a:lnTo>
                  <a:lnTo>
                    <a:pt x="61" y="29"/>
                  </a:lnTo>
                  <a:lnTo>
                    <a:pt x="49" y="26"/>
                  </a:lnTo>
                  <a:lnTo>
                    <a:pt x="37" y="23"/>
                  </a:lnTo>
                  <a:lnTo>
                    <a:pt x="25" y="20"/>
                  </a:lnTo>
                  <a:lnTo>
                    <a:pt x="14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1" y="2"/>
                  </a:lnTo>
                  <a:lnTo>
                    <a:pt x="3" y="0"/>
                  </a:lnTo>
                  <a:lnTo>
                    <a:pt x="16" y="2"/>
                  </a:lnTo>
                  <a:lnTo>
                    <a:pt x="29" y="6"/>
                  </a:lnTo>
                  <a:lnTo>
                    <a:pt x="40" y="8"/>
                  </a:lnTo>
                  <a:lnTo>
                    <a:pt x="53" y="10"/>
                  </a:lnTo>
                  <a:lnTo>
                    <a:pt x="64" y="14"/>
                  </a:lnTo>
                  <a:lnTo>
                    <a:pt x="77" y="17"/>
                  </a:lnTo>
                  <a:lnTo>
                    <a:pt x="89" y="21"/>
                  </a:lnTo>
                  <a:lnTo>
                    <a:pt x="101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5" name="AutoShape 57">
              <a:extLst>
                <a:ext uri="{FF2B5EF4-FFF2-40B4-BE49-F238E27FC236}">
                  <a16:creationId xmlns:a16="http://schemas.microsoft.com/office/drawing/2014/main" id="{B53FB699-15A9-43A2-860D-852FB5950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2" y="2978"/>
              <a:ext cx="43" cy="10"/>
            </a:xfrm>
            <a:custGeom>
              <a:avLst/>
              <a:gdLst>
                <a:gd name="T0" fmla="*/ 1579781 w 87"/>
                <a:gd name="T1" fmla="*/ 111946 h 21"/>
                <a:gd name="T2" fmla="*/ 1543471 w 87"/>
                <a:gd name="T3" fmla="*/ 139933 h 21"/>
                <a:gd name="T4" fmla="*/ 1525303 w 87"/>
                <a:gd name="T5" fmla="*/ 181894 h 21"/>
                <a:gd name="T6" fmla="*/ 1488993 w 87"/>
                <a:gd name="T7" fmla="*/ 209880 h 21"/>
                <a:gd name="T8" fmla="*/ 1452682 w 87"/>
                <a:gd name="T9" fmla="*/ 251861 h 21"/>
                <a:gd name="T10" fmla="*/ 0 w 87"/>
                <a:gd name="T11" fmla="*/ 293840 h 21"/>
                <a:gd name="T12" fmla="*/ 163433 w 87"/>
                <a:gd name="T13" fmla="*/ 251861 h 21"/>
                <a:gd name="T14" fmla="*/ 363177 w 87"/>
                <a:gd name="T15" fmla="*/ 223874 h 21"/>
                <a:gd name="T16" fmla="*/ 526586 w 87"/>
                <a:gd name="T17" fmla="*/ 195888 h 21"/>
                <a:gd name="T18" fmla="*/ 708186 w 87"/>
                <a:gd name="T19" fmla="*/ 139933 h 21"/>
                <a:gd name="T20" fmla="*/ 907930 w 87"/>
                <a:gd name="T21" fmla="*/ 111946 h 21"/>
                <a:gd name="T22" fmla="*/ 1089506 w 87"/>
                <a:gd name="T23" fmla="*/ 83960 h 21"/>
                <a:gd name="T24" fmla="*/ 1271082 w 87"/>
                <a:gd name="T25" fmla="*/ 27987 h 21"/>
                <a:gd name="T26" fmla="*/ 1452682 w 87"/>
                <a:gd name="T27" fmla="*/ 0 h 21"/>
                <a:gd name="T28" fmla="*/ 1579781 w 87"/>
                <a:gd name="T29" fmla="*/ 111946 h 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7"/>
                <a:gd name="T46" fmla="*/ 0 h 21"/>
                <a:gd name="T47" fmla="*/ 87 w 87"/>
                <a:gd name="T48" fmla="*/ 21 h 2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7" h="21">
                  <a:moveTo>
                    <a:pt x="87" y="8"/>
                  </a:moveTo>
                  <a:lnTo>
                    <a:pt x="85" y="10"/>
                  </a:lnTo>
                  <a:lnTo>
                    <a:pt x="84" y="13"/>
                  </a:lnTo>
                  <a:lnTo>
                    <a:pt x="82" y="15"/>
                  </a:lnTo>
                  <a:lnTo>
                    <a:pt x="80" y="18"/>
                  </a:lnTo>
                  <a:lnTo>
                    <a:pt x="0" y="21"/>
                  </a:lnTo>
                  <a:lnTo>
                    <a:pt x="9" y="18"/>
                  </a:lnTo>
                  <a:lnTo>
                    <a:pt x="20" y="16"/>
                  </a:lnTo>
                  <a:lnTo>
                    <a:pt x="29" y="14"/>
                  </a:lnTo>
                  <a:lnTo>
                    <a:pt x="39" y="10"/>
                  </a:lnTo>
                  <a:lnTo>
                    <a:pt x="50" y="8"/>
                  </a:lnTo>
                  <a:lnTo>
                    <a:pt x="60" y="6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7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6" name="AutoShape 58">
              <a:extLst>
                <a:ext uri="{FF2B5EF4-FFF2-40B4-BE49-F238E27FC236}">
                  <a16:creationId xmlns:a16="http://schemas.microsoft.com/office/drawing/2014/main" id="{C96B517D-8556-49BC-9070-FF906B1A4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996"/>
              <a:ext cx="51" cy="16"/>
            </a:xfrm>
            <a:custGeom>
              <a:avLst/>
              <a:gdLst>
                <a:gd name="T0" fmla="*/ 1894087 w 103"/>
                <a:gd name="T1" fmla="*/ 39389 h 32"/>
                <a:gd name="T2" fmla="*/ 1894087 w 103"/>
                <a:gd name="T3" fmla="*/ 177204 h 32"/>
                <a:gd name="T4" fmla="*/ 1655020 w 103"/>
                <a:gd name="T5" fmla="*/ 275629 h 32"/>
                <a:gd name="T6" fmla="*/ 1452751 w 103"/>
                <a:gd name="T7" fmla="*/ 334714 h 32"/>
                <a:gd name="T8" fmla="*/ 1213681 w 103"/>
                <a:gd name="T9" fmla="*/ 393773 h 32"/>
                <a:gd name="T10" fmla="*/ 974638 w 103"/>
                <a:gd name="T11" fmla="*/ 472528 h 32"/>
                <a:gd name="T12" fmla="*/ 717182 w 103"/>
                <a:gd name="T13" fmla="*/ 511893 h 32"/>
                <a:gd name="T14" fmla="*/ 496502 w 103"/>
                <a:gd name="T15" fmla="*/ 570979 h 32"/>
                <a:gd name="T16" fmla="*/ 257457 w 103"/>
                <a:gd name="T17" fmla="*/ 590648 h 32"/>
                <a:gd name="T18" fmla="*/ 0 w 103"/>
                <a:gd name="T19" fmla="*/ 630038 h 32"/>
                <a:gd name="T20" fmla="*/ 0 w 103"/>
                <a:gd name="T21" fmla="*/ 472528 h 32"/>
                <a:gd name="T22" fmla="*/ 257457 w 103"/>
                <a:gd name="T23" fmla="*/ 452833 h 32"/>
                <a:gd name="T24" fmla="*/ 514889 w 103"/>
                <a:gd name="T25" fmla="*/ 374079 h 32"/>
                <a:gd name="T26" fmla="*/ 753958 w 103"/>
                <a:gd name="T27" fmla="*/ 295324 h 32"/>
                <a:gd name="T28" fmla="*/ 974638 w 103"/>
                <a:gd name="T29" fmla="*/ 177204 h 32"/>
                <a:gd name="T30" fmla="*/ 1213681 w 103"/>
                <a:gd name="T31" fmla="*/ 78754 h 32"/>
                <a:gd name="T32" fmla="*/ 1452751 w 103"/>
                <a:gd name="T33" fmla="*/ 19694 h 32"/>
                <a:gd name="T34" fmla="*/ 1655020 w 103"/>
                <a:gd name="T35" fmla="*/ 0 h 32"/>
                <a:gd name="T36" fmla="*/ 1894087 w 103"/>
                <a:gd name="T37" fmla="*/ 39389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3"/>
                <a:gd name="T58" fmla="*/ 0 h 32"/>
                <a:gd name="T59" fmla="*/ 103 w 103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3" h="32">
                  <a:moveTo>
                    <a:pt x="103" y="2"/>
                  </a:moveTo>
                  <a:lnTo>
                    <a:pt x="103" y="9"/>
                  </a:lnTo>
                  <a:lnTo>
                    <a:pt x="90" y="14"/>
                  </a:lnTo>
                  <a:lnTo>
                    <a:pt x="79" y="17"/>
                  </a:lnTo>
                  <a:lnTo>
                    <a:pt x="66" y="20"/>
                  </a:lnTo>
                  <a:lnTo>
                    <a:pt x="53" y="24"/>
                  </a:lnTo>
                  <a:lnTo>
                    <a:pt x="39" y="26"/>
                  </a:lnTo>
                  <a:lnTo>
                    <a:pt x="27" y="29"/>
                  </a:lnTo>
                  <a:lnTo>
                    <a:pt x="14" y="30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14" y="23"/>
                  </a:lnTo>
                  <a:lnTo>
                    <a:pt x="28" y="19"/>
                  </a:lnTo>
                  <a:lnTo>
                    <a:pt x="41" y="15"/>
                  </a:lnTo>
                  <a:lnTo>
                    <a:pt x="53" y="9"/>
                  </a:lnTo>
                  <a:lnTo>
                    <a:pt x="66" y="4"/>
                  </a:lnTo>
                  <a:lnTo>
                    <a:pt x="79" y="1"/>
                  </a:lnTo>
                  <a:lnTo>
                    <a:pt x="90" y="0"/>
                  </a:lnTo>
                  <a:lnTo>
                    <a:pt x="10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7" name="AutoShape 59">
              <a:extLst>
                <a:ext uri="{FF2B5EF4-FFF2-40B4-BE49-F238E27FC236}">
                  <a16:creationId xmlns:a16="http://schemas.microsoft.com/office/drawing/2014/main" id="{2B91BB93-1394-4A9E-A1E3-BB626DBCF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8" y="3007"/>
              <a:ext cx="105" cy="46"/>
            </a:xfrm>
            <a:custGeom>
              <a:avLst/>
              <a:gdLst>
                <a:gd name="T0" fmla="*/ 4126352 w 208"/>
                <a:gd name="T1" fmla="*/ 1417587 h 92"/>
                <a:gd name="T2" fmla="*/ 4189532 w 208"/>
                <a:gd name="T3" fmla="*/ 1516037 h 92"/>
                <a:gd name="T4" fmla="*/ 4294775 w 208"/>
                <a:gd name="T5" fmla="*/ 1594792 h 92"/>
                <a:gd name="T6" fmla="*/ 4357953 w 208"/>
                <a:gd name="T7" fmla="*/ 1693241 h 92"/>
                <a:gd name="T8" fmla="*/ 4378997 w 208"/>
                <a:gd name="T9" fmla="*/ 1811360 h 92"/>
                <a:gd name="T10" fmla="*/ 4147421 w 208"/>
                <a:gd name="T11" fmla="*/ 1693241 h 92"/>
                <a:gd name="T12" fmla="*/ 3873733 w 208"/>
                <a:gd name="T13" fmla="*/ 1575097 h 92"/>
                <a:gd name="T14" fmla="*/ 3600046 w 208"/>
                <a:gd name="T15" fmla="*/ 1496342 h 92"/>
                <a:gd name="T16" fmla="*/ 3347400 w 208"/>
                <a:gd name="T17" fmla="*/ 1397892 h 92"/>
                <a:gd name="T18" fmla="*/ 3073716 w 208"/>
                <a:gd name="T19" fmla="*/ 1299467 h 92"/>
                <a:gd name="T20" fmla="*/ 2778985 w 208"/>
                <a:gd name="T21" fmla="*/ 1220688 h 92"/>
                <a:gd name="T22" fmla="*/ 2526339 w 208"/>
                <a:gd name="T23" fmla="*/ 1141933 h 92"/>
                <a:gd name="T24" fmla="*/ 2252654 w 208"/>
                <a:gd name="T25" fmla="*/ 1063178 h 92"/>
                <a:gd name="T26" fmla="*/ 1957924 w 208"/>
                <a:gd name="T27" fmla="*/ 984422 h 92"/>
                <a:gd name="T28" fmla="*/ 1684235 w 208"/>
                <a:gd name="T29" fmla="*/ 905693 h 92"/>
                <a:gd name="T30" fmla="*/ 1431590 w 208"/>
                <a:gd name="T31" fmla="*/ 807243 h 92"/>
                <a:gd name="T32" fmla="*/ 1157904 w 208"/>
                <a:gd name="T33" fmla="*/ 728489 h 92"/>
                <a:gd name="T34" fmla="*/ 884217 w 208"/>
                <a:gd name="T35" fmla="*/ 630039 h 92"/>
                <a:gd name="T36" fmla="*/ 631598 w 208"/>
                <a:gd name="T37" fmla="*/ 511894 h 92"/>
                <a:gd name="T38" fmla="*/ 378954 w 208"/>
                <a:gd name="T39" fmla="*/ 374080 h 92"/>
                <a:gd name="T40" fmla="*/ 147379 w 208"/>
                <a:gd name="T41" fmla="*/ 236264 h 92"/>
                <a:gd name="T42" fmla="*/ 0 w 208"/>
                <a:gd name="T43" fmla="*/ 0 h 92"/>
                <a:gd name="T44" fmla="*/ 294730 w 208"/>
                <a:gd name="T45" fmla="*/ 19695 h 92"/>
                <a:gd name="T46" fmla="*/ 547375 w 208"/>
                <a:gd name="T47" fmla="*/ 78755 h 92"/>
                <a:gd name="T48" fmla="*/ 821062 w 208"/>
                <a:gd name="T49" fmla="*/ 137815 h 92"/>
                <a:gd name="T50" fmla="*/ 1094749 w 208"/>
                <a:gd name="T51" fmla="*/ 216569 h 92"/>
                <a:gd name="T52" fmla="*/ 1347394 w 208"/>
                <a:gd name="T53" fmla="*/ 295325 h 92"/>
                <a:gd name="T54" fmla="*/ 1600013 w 208"/>
                <a:gd name="T55" fmla="*/ 374080 h 92"/>
                <a:gd name="T56" fmla="*/ 1873700 w 208"/>
                <a:gd name="T57" fmla="*/ 492224 h 92"/>
                <a:gd name="T58" fmla="*/ 2105275 w 208"/>
                <a:gd name="T59" fmla="*/ 590649 h 92"/>
                <a:gd name="T60" fmla="*/ 2378963 w 208"/>
                <a:gd name="T61" fmla="*/ 689099 h 92"/>
                <a:gd name="T62" fmla="*/ 2610563 w 208"/>
                <a:gd name="T63" fmla="*/ 807243 h 92"/>
                <a:gd name="T64" fmla="*/ 2863181 w 208"/>
                <a:gd name="T65" fmla="*/ 925363 h 92"/>
                <a:gd name="T66" fmla="*/ 3094782 w 208"/>
                <a:gd name="T67" fmla="*/ 1043507 h 92"/>
                <a:gd name="T68" fmla="*/ 3368471 w 208"/>
                <a:gd name="T69" fmla="*/ 1122263 h 92"/>
                <a:gd name="T70" fmla="*/ 3600046 w 208"/>
                <a:gd name="T71" fmla="*/ 1240383 h 92"/>
                <a:gd name="T72" fmla="*/ 3852666 w 208"/>
                <a:gd name="T73" fmla="*/ 1338832 h 92"/>
                <a:gd name="T74" fmla="*/ 4126352 w 208"/>
                <a:gd name="T75" fmla="*/ 1417587 h 9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8"/>
                <a:gd name="T115" fmla="*/ 0 h 92"/>
                <a:gd name="T116" fmla="*/ 208 w 208"/>
                <a:gd name="T117" fmla="*/ 92 h 9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8" h="92">
                  <a:moveTo>
                    <a:pt x="196" y="72"/>
                  </a:moveTo>
                  <a:lnTo>
                    <a:pt x="199" y="77"/>
                  </a:lnTo>
                  <a:lnTo>
                    <a:pt x="204" y="81"/>
                  </a:lnTo>
                  <a:lnTo>
                    <a:pt x="207" y="86"/>
                  </a:lnTo>
                  <a:lnTo>
                    <a:pt x="208" y="92"/>
                  </a:lnTo>
                  <a:lnTo>
                    <a:pt x="197" y="86"/>
                  </a:lnTo>
                  <a:lnTo>
                    <a:pt x="184" y="80"/>
                  </a:lnTo>
                  <a:lnTo>
                    <a:pt x="171" y="76"/>
                  </a:lnTo>
                  <a:lnTo>
                    <a:pt x="159" y="71"/>
                  </a:lnTo>
                  <a:lnTo>
                    <a:pt x="146" y="66"/>
                  </a:lnTo>
                  <a:lnTo>
                    <a:pt x="132" y="62"/>
                  </a:lnTo>
                  <a:lnTo>
                    <a:pt x="120" y="58"/>
                  </a:lnTo>
                  <a:lnTo>
                    <a:pt x="107" y="54"/>
                  </a:lnTo>
                  <a:lnTo>
                    <a:pt x="93" y="50"/>
                  </a:lnTo>
                  <a:lnTo>
                    <a:pt x="80" y="46"/>
                  </a:lnTo>
                  <a:lnTo>
                    <a:pt x="68" y="41"/>
                  </a:lnTo>
                  <a:lnTo>
                    <a:pt x="55" y="37"/>
                  </a:lnTo>
                  <a:lnTo>
                    <a:pt x="42" y="32"/>
                  </a:lnTo>
                  <a:lnTo>
                    <a:pt x="30" y="26"/>
                  </a:lnTo>
                  <a:lnTo>
                    <a:pt x="18" y="19"/>
                  </a:lnTo>
                  <a:lnTo>
                    <a:pt x="7" y="12"/>
                  </a:lnTo>
                  <a:lnTo>
                    <a:pt x="0" y="0"/>
                  </a:lnTo>
                  <a:lnTo>
                    <a:pt x="14" y="1"/>
                  </a:lnTo>
                  <a:lnTo>
                    <a:pt x="26" y="4"/>
                  </a:lnTo>
                  <a:lnTo>
                    <a:pt x="39" y="7"/>
                  </a:lnTo>
                  <a:lnTo>
                    <a:pt x="52" y="11"/>
                  </a:lnTo>
                  <a:lnTo>
                    <a:pt x="64" y="15"/>
                  </a:lnTo>
                  <a:lnTo>
                    <a:pt x="76" y="19"/>
                  </a:lnTo>
                  <a:lnTo>
                    <a:pt x="89" y="25"/>
                  </a:lnTo>
                  <a:lnTo>
                    <a:pt x="100" y="30"/>
                  </a:lnTo>
                  <a:lnTo>
                    <a:pt x="113" y="35"/>
                  </a:lnTo>
                  <a:lnTo>
                    <a:pt x="124" y="41"/>
                  </a:lnTo>
                  <a:lnTo>
                    <a:pt x="136" y="47"/>
                  </a:lnTo>
                  <a:lnTo>
                    <a:pt x="147" y="53"/>
                  </a:lnTo>
                  <a:lnTo>
                    <a:pt x="160" y="57"/>
                  </a:lnTo>
                  <a:lnTo>
                    <a:pt x="171" y="63"/>
                  </a:lnTo>
                  <a:lnTo>
                    <a:pt x="183" y="68"/>
                  </a:lnTo>
                  <a:lnTo>
                    <a:pt x="196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8" name="AutoShape 60">
              <a:extLst>
                <a:ext uri="{FF2B5EF4-FFF2-40B4-BE49-F238E27FC236}">
                  <a16:creationId xmlns:a16="http://schemas.microsoft.com/office/drawing/2014/main" id="{C9B4DC3F-DC15-409F-A0A4-70AD9FD5F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7" y="3012"/>
              <a:ext cx="68" cy="7"/>
            </a:xfrm>
            <a:custGeom>
              <a:avLst/>
              <a:gdLst>
                <a:gd name="T0" fmla="*/ 2677658 w 136"/>
                <a:gd name="T1" fmla="*/ 24301 h 15"/>
                <a:gd name="T2" fmla="*/ 2677658 w 136"/>
                <a:gd name="T3" fmla="*/ 97187 h 15"/>
                <a:gd name="T4" fmla="*/ 2598904 w 136"/>
                <a:gd name="T5" fmla="*/ 145773 h 15"/>
                <a:gd name="T6" fmla="*/ 2520148 w 136"/>
                <a:gd name="T7" fmla="*/ 170073 h 15"/>
                <a:gd name="T8" fmla="*/ 2421702 w 136"/>
                <a:gd name="T9" fmla="*/ 182224 h 15"/>
                <a:gd name="T10" fmla="*/ 0 w 136"/>
                <a:gd name="T11" fmla="*/ 157923 h 15"/>
                <a:gd name="T12" fmla="*/ 0 w 136"/>
                <a:gd name="T13" fmla="*/ 109338 h 15"/>
                <a:gd name="T14" fmla="*/ 334714 w 136"/>
                <a:gd name="T15" fmla="*/ 97187 h 15"/>
                <a:gd name="T16" fmla="*/ 649733 w 136"/>
                <a:gd name="T17" fmla="*/ 72886 h 15"/>
                <a:gd name="T18" fmla="*/ 1004117 w 136"/>
                <a:gd name="T19" fmla="*/ 36451 h 15"/>
                <a:gd name="T20" fmla="*/ 1319135 w 136"/>
                <a:gd name="T21" fmla="*/ 24301 h 15"/>
                <a:gd name="T22" fmla="*/ 1653849 w 136"/>
                <a:gd name="T23" fmla="*/ 0 h 15"/>
                <a:gd name="T24" fmla="*/ 1988562 w 136"/>
                <a:gd name="T25" fmla="*/ 0 h 15"/>
                <a:gd name="T26" fmla="*/ 2342948 w 136"/>
                <a:gd name="T27" fmla="*/ 0 h 15"/>
                <a:gd name="T28" fmla="*/ 2677658 w 136"/>
                <a:gd name="T29" fmla="*/ 24301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6"/>
                <a:gd name="T46" fmla="*/ 0 h 15"/>
                <a:gd name="T47" fmla="*/ 136 w 136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6" h="15">
                  <a:moveTo>
                    <a:pt x="136" y="2"/>
                  </a:moveTo>
                  <a:lnTo>
                    <a:pt x="136" y="8"/>
                  </a:lnTo>
                  <a:lnTo>
                    <a:pt x="132" y="12"/>
                  </a:lnTo>
                  <a:lnTo>
                    <a:pt x="128" y="14"/>
                  </a:lnTo>
                  <a:lnTo>
                    <a:pt x="123" y="15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7" y="8"/>
                  </a:lnTo>
                  <a:lnTo>
                    <a:pt x="33" y="6"/>
                  </a:lnTo>
                  <a:lnTo>
                    <a:pt x="51" y="3"/>
                  </a:lnTo>
                  <a:lnTo>
                    <a:pt x="67" y="2"/>
                  </a:lnTo>
                  <a:lnTo>
                    <a:pt x="84" y="0"/>
                  </a:lnTo>
                  <a:lnTo>
                    <a:pt x="101" y="0"/>
                  </a:lnTo>
                  <a:lnTo>
                    <a:pt x="119" y="0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89" name="AutoShape 61">
              <a:extLst>
                <a:ext uri="{FF2B5EF4-FFF2-40B4-BE49-F238E27FC236}">
                  <a16:creationId xmlns:a16="http://schemas.microsoft.com/office/drawing/2014/main" id="{1FFBC7D4-8ECB-4B98-A801-BBDA16BCB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039"/>
              <a:ext cx="84" cy="12"/>
            </a:xfrm>
            <a:custGeom>
              <a:avLst/>
              <a:gdLst>
                <a:gd name="T0" fmla="*/ 3191990 w 169"/>
                <a:gd name="T1" fmla="*/ 159144 h 23"/>
                <a:gd name="T2" fmla="*/ 3154217 w 169"/>
                <a:gd name="T3" fmla="*/ 397828 h 23"/>
                <a:gd name="T4" fmla="*/ 3003104 w 169"/>
                <a:gd name="T5" fmla="*/ 450855 h 23"/>
                <a:gd name="T6" fmla="*/ 2833126 w 169"/>
                <a:gd name="T7" fmla="*/ 503913 h 23"/>
                <a:gd name="T8" fmla="*/ 2663150 w 169"/>
                <a:gd name="T9" fmla="*/ 609998 h 23"/>
                <a:gd name="T10" fmla="*/ 0 w 169"/>
                <a:gd name="T11" fmla="*/ 556940 h 23"/>
                <a:gd name="T12" fmla="*/ 0 w 169"/>
                <a:gd name="T13" fmla="*/ 450855 h 23"/>
                <a:gd name="T14" fmla="*/ 377749 w 169"/>
                <a:gd name="T15" fmla="*/ 371315 h 23"/>
                <a:gd name="T16" fmla="*/ 755497 w 169"/>
                <a:gd name="T17" fmla="*/ 318256 h 23"/>
                <a:gd name="T18" fmla="*/ 1152133 w 169"/>
                <a:gd name="T19" fmla="*/ 238684 h 23"/>
                <a:gd name="T20" fmla="*/ 1548768 w 169"/>
                <a:gd name="T21" fmla="*/ 212171 h 23"/>
                <a:gd name="T22" fmla="*/ 1945403 w 169"/>
                <a:gd name="T23" fmla="*/ 159144 h 23"/>
                <a:gd name="T24" fmla="*/ 2323174 w 169"/>
                <a:gd name="T25" fmla="*/ 132598 h 23"/>
                <a:gd name="T26" fmla="*/ 2719809 w 169"/>
                <a:gd name="T27" fmla="*/ 53059 h 23"/>
                <a:gd name="T28" fmla="*/ 3097558 w 169"/>
                <a:gd name="T29" fmla="*/ 0 h 23"/>
                <a:gd name="T30" fmla="*/ 3191990 w 169"/>
                <a:gd name="T31" fmla="*/ 159144 h 2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23"/>
                <a:gd name="T50" fmla="*/ 169 w 169"/>
                <a:gd name="T51" fmla="*/ 23 h 2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23">
                  <a:moveTo>
                    <a:pt x="169" y="6"/>
                  </a:moveTo>
                  <a:lnTo>
                    <a:pt x="167" y="15"/>
                  </a:lnTo>
                  <a:lnTo>
                    <a:pt x="159" y="17"/>
                  </a:lnTo>
                  <a:lnTo>
                    <a:pt x="150" y="19"/>
                  </a:lnTo>
                  <a:lnTo>
                    <a:pt x="141" y="23"/>
                  </a:lnTo>
                  <a:lnTo>
                    <a:pt x="0" y="21"/>
                  </a:lnTo>
                  <a:lnTo>
                    <a:pt x="0" y="17"/>
                  </a:lnTo>
                  <a:lnTo>
                    <a:pt x="20" y="14"/>
                  </a:lnTo>
                  <a:lnTo>
                    <a:pt x="40" y="12"/>
                  </a:lnTo>
                  <a:lnTo>
                    <a:pt x="61" y="9"/>
                  </a:lnTo>
                  <a:lnTo>
                    <a:pt x="82" y="8"/>
                  </a:lnTo>
                  <a:lnTo>
                    <a:pt x="103" y="6"/>
                  </a:lnTo>
                  <a:lnTo>
                    <a:pt x="123" y="5"/>
                  </a:lnTo>
                  <a:lnTo>
                    <a:pt x="144" y="2"/>
                  </a:lnTo>
                  <a:lnTo>
                    <a:pt x="164" y="0"/>
                  </a:lnTo>
                  <a:lnTo>
                    <a:pt x="16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0" name="AutoShape 62">
              <a:extLst>
                <a:ext uri="{FF2B5EF4-FFF2-40B4-BE49-F238E27FC236}">
                  <a16:creationId xmlns:a16="http://schemas.microsoft.com/office/drawing/2014/main" id="{CE791484-ACA7-46C0-81C6-151E5E1DA9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2" y="3058"/>
              <a:ext cx="134" cy="67"/>
            </a:xfrm>
            <a:custGeom>
              <a:avLst/>
              <a:gdLst>
                <a:gd name="T0" fmla="*/ 5159962 w 269"/>
                <a:gd name="T1" fmla="*/ 0 h 135"/>
                <a:gd name="T2" fmla="*/ 4833859 w 269"/>
                <a:gd name="T3" fmla="*/ 168217 h 135"/>
                <a:gd name="T4" fmla="*/ 4526964 w 269"/>
                <a:gd name="T5" fmla="*/ 373796 h 135"/>
                <a:gd name="T6" fmla="*/ 4220046 w 269"/>
                <a:gd name="T7" fmla="*/ 542013 h 135"/>
                <a:gd name="T8" fmla="*/ 3913128 w 269"/>
                <a:gd name="T9" fmla="*/ 710229 h 135"/>
                <a:gd name="T10" fmla="*/ 3606211 w 269"/>
                <a:gd name="T11" fmla="*/ 859753 h 135"/>
                <a:gd name="T12" fmla="*/ 3299295 w 269"/>
                <a:gd name="T13" fmla="*/ 1027969 h 135"/>
                <a:gd name="T14" fmla="*/ 2973216 w 269"/>
                <a:gd name="T15" fmla="*/ 1214879 h 135"/>
                <a:gd name="T16" fmla="*/ 2647111 w 269"/>
                <a:gd name="T17" fmla="*/ 1364403 h 135"/>
                <a:gd name="T18" fmla="*/ 2321031 w 269"/>
                <a:gd name="T19" fmla="*/ 1513924 h 135"/>
                <a:gd name="T20" fmla="*/ 1994928 w 269"/>
                <a:gd name="T21" fmla="*/ 1663448 h 135"/>
                <a:gd name="T22" fmla="*/ 1668847 w 269"/>
                <a:gd name="T23" fmla="*/ 1812971 h 135"/>
                <a:gd name="T24" fmla="*/ 1323556 w 269"/>
                <a:gd name="T25" fmla="*/ 1962494 h 135"/>
                <a:gd name="T26" fmla="*/ 997476 w 269"/>
                <a:gd name="T27" fmla="*/ 2112017 h 135"/>
                <a:gd name="T28" fmla="*/ 671371 w 269"/>
                <a:gd name="T29" fmla="*/ 2242846 h 135"/>
                <a:gd name="T30" fmla="*/ 326104 w 269"/>
                <a:gd name="T31" fmla="*/ 2392368 h 135"/>
                <a:gd name="T32" fmla="*/ 0 w 269"/>
                <a:gd name="T33" fmla="*/ 2523198 h 135"/>
                <a:gd name="T34" fmla="*/ 249357 w 269"/>
                <a:gd name="T35" fmla="*/ 2354985 h 135"/>
                <a:gd name="T36" fmla="*/ 498738 w 269"/>
                <a:gd name="T37" fmla="*/ 2168072 h 135"/>
                <a:gd name="T38" fmla="*/ 728908 w 269"/>
                <a:gd name="T39" fmla="*/ 2018552 h 135"/>
                <a:gd name="T40" fmla="*/ 978289 w 269"/>
                <a:gd name="T41" fmla="*/ 1850358 h 135"/>
                <a:gd name="T42" fmla="*/ 1227645 w 269"/>
                <a:gd name="T43" fmla="*/ 1700834 h 135"/>
                <a:gd name="T44" fmla="*/ 1477026 w 269"/>
                <a:gd name="T45" fmla="*/ 1551311 h 135"/>
                <a:gd name="T46" fmla="*/ 1745569 w 269"/>
                <a:gd name="T47" fmla="*/ 1420457 h 135"/>
                <a:gd name="T48" fmla="*/ 2014113 w 269"/>
                <a:gd name="T49" fmla="*/ 1270935 h 135"/>
                <a:gd name="T50" fmla="*/ 2282657 w 269"/>
                <a:gd name="T51" fmla="*/ 1121411 h 135"/>
                <a:gd name="T52" fmla="*/ 2551198 w 269"/>
                <a:gd name="T53" fmla="*/ 990582 h 135"/>
                <a:gd name="T54" fmla="*/ 2819744 w 269"/>
                <a:gd name="T55" fmla="*/ 859753 h 135"/>
                <a:gd name="T56" fmla="*/ 3069124 w 269"/>
                <a:gd name="T57" fmla="*/ 710229 h 135"/>
                <a:gd name="T58" fmla="*/ 3337669 w 269"/>
                <a:gd name="T59" fmla="*/ 579400 h 135"/>
                <a:gd name="T60" fmla="*/ 3606211 w 269"/>
                <a:gd name="T61" fmla="*/ 429876 h 135"/>
                <a:gd name="T62" fmla="*/ 3855593 w 269"/>
                <a:gd name="T63" fmla="*/ 299046 h 135"/>
                <a:gd name="T64" fmla="*/ 4104950 w 269"/>
                <a:gd name="T65" fmla="*/ 149523 h 135"/>
                <a:gd name="T66" fmla="*/ 4239234 w 269"/>
                <a:gd name="T67" fmla="*/ 112137 h 135"/>
                <a:gd name="T68" fmla="*/ 4373497 w 269"/>
                <a:gd name="T69" fmla="*/ 74750 h 135"/>
                <a:gd name="T70" fmla="*/ 4507776 w 269"/>
                <a:gd name="T71" fmla="*/ 37387 h 135"/>
                <a:gd name="T72" fmla="*/ 4642039 w 269"/>
                <a:gd name="T73" fmla="*/ 18693 h 135"/>
                <a:gd name="T74" fmla="*/ 4776322 w 269"/>
                <a:gd name="T75" fmla="*/ 0 h 135"/>
                <a:gd name="T76" fmla="*/ 4910605 w 269"/>
                <a:gd name="T77" fmla="*/ 0 h 135"/>
                <a:gd name="T78" fmla="*/ 5044868 w 269"/>
                <a:gd name="T79" fmla="*/ 0 h 135"/>
                <a:gd name="T80" fmla="*/ 5159962 w 269"/>
                <a:gd name="T81" fmla="*/ 0 h 13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9"/>
                <a:gd name="T124" fmla="*/ 0 h 135"/>
                <a:gd name="T125" fmla="*/ 269 w 269"/>
                <a:gd name="T126" fmla="*/ 135 h 13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9" h="135">
                  <a:moveTo>
                    <a:pt x="269" y="0"/>
                  </a:moveTo>
                  <a:lnTo>
                    <a:pt x="252" y="9"/>
                  </a:lnTo>
                  <a:lnTo>
                    <a:pt x="236" y="20"/>
                  </a:lnTo>
                  <a:lnTo>
                    <a:pt x="220" y="29"/>
                  </a:lnTo>
                  <a:lnTo>
                    <a:pt x="204" y="38"/>
                  </a:lnTo>
                  <a:lnTo>
                    <a:pt x="188" y="46"/>
                  </a:lnTo>
                  <a:lnTo>
                    <a:pt x="172" y="55"/>
                  </a:lnTo>
                  <a:lnTo>
                    <a:pt x="155" y="65"/>
                  </a:lnTo>
                  <a:lnTo>
                    <a:pt x="138" y="73"/>
                  </a:lnTo>
                  <a:lnTo>
                    <a:pt x="121" y="81"/>
                  </a:lnTo>
                  <a:lnTo>
                    <a:pt x="104" y="89"/>
                  </a:lnTo>
                  <a:lnTo>
                    <a:pt x="87" y="97"/>
                  </a:lnTo>
                  <a:lnTo>
                    <a:pt x="69" y="105"/>
                  </a:lnTo>
                  <a:lnTo>
                    <a:pt x="52" y="113"/>
                  </a:lnTo>
                  <a:lnTo>
                    <a:pt x="35" y="120"/>
                  </a:lnTo>
                  <a:lnTo>
                    <a:pt x="17" y="128"/>
                  </a:lnTo>
                  <a:lnTo>
                    <a:pt x="0" y="135"/>
                  </a:lnTo>
                  <a:lnTo>
                    <a:pt x="13" y="126"/>
                  </a:lnTo>
                  <a:lnTo>
                    <a:pt x="26" y="116"/>
                  </a:lnTo>
                  <a:lnTo>
                    <a:pt x="38" y="108"/>
                  </a:lnTo>
                  <a:lnTo>
                    <a:pt x="51" y="99"/>
                  </a:lnTo>
                  <a:lnTo>
                    <a:pt x="64" y="91"/>
                  </a:lnTo>
                  <a:lnTo>
                    <a:pt x="77" y="83"/>
                  </a:lnTo>
                  <a:lnTo>
                    <a:pt x="91" y="76"/>
                  </a:lnTo>
                  <a:lnTo>
                    <a:pt x="105" y="68"/>
                  </a:lnTo>
                  <a:lnTo>
                    <a:pt x="119" y="60"/>
                  </a:lnTo>
                  <a:lnTo>
                    <a:pt x="133" y="53"/>
                  </a:lnTo>
                  <a:lnTo>
                    <a:pt x="147" y="46"/>
                  </a:lnTo>
                  <a:lnTo>
                    <a:pt x="160" y="38"/>
                  </a:lnTo>
                  <a:lnTo>
                    <a:pt x="174" y="31"/>
                  </a:lnTo>
                  <a:lnTo>
                    <a:pt x="188" y="23"/>
                  </a:lnTo>
                  <a:lnTo>
                    <a:pt x="201" y="16"/>
                  </a:lnTo>
                  <a:lnTo>
                    <a:pt x="214" y="8"/>
                  </a:lnTo>
                  <a:lnTo>
                    <a:pt x="221" y="6"/>
                  </a:lnTo>
                  <a:lnTo>
                    <a:pt x="228" y="4"/>
                  </a:lnTo>
                  <a:lnTo>
                    <a:pt x="235" y="2"/>
                  </a:lnTo>
                  <a:lnTo>
                    <a:pt x="242" y="1"/>
                  </a:lnTo>
                  <a:lnTo>
                    <a:pt x="249" y="0"/>
                  </a:lnTo>
                  <a:lnTo>
                    <a:pt x="256" y="0"/>
                  </a:lnTo>
                  <a:lnTo>
                    <a:pt x="263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1" name="AutoShape 63">
              <a:extLst>
                <a:ext uri="{FF2B5EF4-FFF2-40B4-BE49-F238E27FC236}">
                  <a16:creationId xmlns:a16="http://schemas.microsoft.com/office/drawing/2014/main" id="{C9EFD238-F4E4-4DB0-BA5C-72E213728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3065"/>
              <a:ext cx="50" cy="24"/>
            </a:xfrm>
            <a:custGeom>
              <a:avLst/>
              <a:gdLst>
                <a:gd name="T0" fmla="*/ 1968870 w 100"/>
                <a:gd name="T1" fmla="*/ 866303 h 48"/>
                <a:gd name="T2" fmla="*/ 1870420 w 100"/>
                <a:gd name="T3" fmla="*/ 945058 h 48"/>
                <a:gd name="T4" fmla="*/ 1634157 w 100"/>
                <a:gd name="T5" fmla="*/ 866303 h 48"/>
                <a:gd name="T6" fmla="*/ 1378222 w 100"/>
                <a:gd name="T7" fmla="*/ 767854 h 48"/>
                <a:gd name="T8" fmla="*/ 1161628 w 100"/>
                <a:gd name="T9" fmla="*/ 689099 h 48"/>
                <a:gd name="T10" fmla="*/ 905693 w 100"/>
                <a:gd name="T11" fmla="*/ 570979 h 48"/>
                <a:gd name="T12" fmla="*/ 669429 w 100"/>
                <a:gd name="T13" fmla="*/ 452834 h 48"/>
                <a:gd name="T14" fmla="*/ 452834 w 100"/>
                <a:gd name="T15" fmla="*/ 334715 h 48"/>
                <a:gd name="T16" fmla="*/ 216569 w 100"/>
                <a:gd name="T17" fmla="*/ 196899 h 48"/>
                <a:gd name="T18" fmla="*/ 0 w 100"/>
                <a:gd name="T19" fmla="*/ 59059 h 48"/>
                <a:gd name="T20" fmla="*/ 275630 w 100"/>
                <a:gd name="T21" fmla="*/ 0 h 48"/>
                <a:gd name="T22" fmla="*/ 531589 w 100"/>
                <a:gd name="T23" fmla="*/ 19695 h 48"/>
                <a:gd name="T24" fmla="*/ 787549 w 100"/>
                <a:gd name="T25" fmla="*/ 118144 h 48"/>
                <a:gd name="T26" fmla="*/ 1023813 w 100"/>
                <a:gd name="T27" fmla="*/ 255959 h 48"/>
                <a:gd name="T28" fmla="*/ 1260078 w 100"/>
                <a:gd name="T29" fmla="*/ 413469 h 48"/>
                <a:gd name="T30" fmla="*/ 1496342 w 100"/>
                <a:gd name="T31" fmla="*/ 590649 h 48"/>
                <a:gd name="T32" fmla="*/ 1712912 w 100"/>
                <a:gd name="T33" fmla="*/ 748184 h 48"/>
                <a:gd name="T34" fmla="*/ 1968870 w 100"/>
                <a:gd name="T35" fmla="*/ 866303 h 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0"/>
                <a:gd name="T55" fmla="*/ 0 h 48"/>
                <a:gd name="T56" fmla="*/ 100 w 100"/>
                <a:gd name="T57" fmla="*/ 48 h 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0" h="48">
                  <a:moveTo>
                    <a:pt x="100" y="44"/>
                  </a:moveTo>
                  <a:lnTo>
                    <a:pt x="95" y="48"/>
                  </a:lnTo>
                  <a:lnTo>
                    <a:pt x="83" y="44"/>
                  </a:lnTo>
                  <a:lnTo>
                    <a:pt x="70" y="39"/>
                  </a:lnTo>
                  <a:lnTo>
                    <a:pt x="59" y="35"/>
                  </a:lnTo>
                  <a:lnTo>
                    <a:pt x="46" y="29"/>
                  </a:lnTo>
                  <a:lnTo>
                    <a:pt x="34" y="23"/>
                  </a:lnTo>
                  <a:lnTo>
                    <a:pt x="23" y="17"/>
                  </a:lnTo>
                  <a:lnTo>
                    <a:pt x="11" y="10"/>
                  </a:lnTo>
                  <a:lnTo>
                    <a:pt x="0" y="3"/>
                  </a:lnTo>
                  <a:lnTo>
                    <a:pt x="14" y="0"/>
                  </a:lnTo>
                  <a:lnTo>
                    <a:pt x="27" y="1"/>
                  </a:lnTo>
                  <a:lnTo>
                    <a:pt x="40" y="6"/>
                  </a:lnTo>
                  <a:lnTo>
                    <a:pt x="52" y="13"/>
                  </a:lnTo>
                  <a:lnTo>
                    <a:pt x="64" y="21"/>
                  </a:lnTo>
                  <a:lnTo>
                    <a:pt x="76" y="30"/>
                  </a:lnTo>
                  <a:lnTo>
                    <a:pt x="87" y="38"/>
                  </a:lnTo>
                  <a:lnTo>
                    <a:pt x="10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2" name="AutoShape 64">
              <a:extLst>
                <a:ext uri="{FF2B5EF4-FFF2-40B4-BE49-F238E27FC236}">
                  <a16:creationId xmlns:a16="http://schemas.microsoft.com/office/drawing/2014/main" id="{5EE6DBBE-53F7-4DC9-930B-612A21880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" y="3072"/>
              <a:ext cx="100" cy="9"/>
            </a:xfrm>
            <a:custGeom>
              <a:avLst/>
              <a:gdLst>
                <a:gd name="T0" fmla="*/ 4057968 w 199"/>
                <a:gd name="T1" fmla="*/ 0 h 17"/>
                <a:gd name="T2" fmla="*/ 4037570 w 199"/>
                <a:gd name="T3" fmla="*/ 264388 h 17"/>
                <a:gd name="T4" fmla="*/ 3894828 w 199"/>
                <a:gd name="T5" fmla="*/ 352540 h 17"/>
                <a:gd name="T6" fmla="*/ 3711294 w 199"/>
                <a:gd name="T7" fmla="*/ 440658 h 17"/>
                <a:gd name="T8" fmla="*/ 3527785 w 199"/>
                <a:gd name="T9" fmla="*/ 499415 h 17"/>
                <a:gd name="T10" fmla="*/ 3058772 w 199"/>
                <a:gd name="T11" fmla="*/ 440658 h 17"/>
                <a:gd name="T12" fmla="*/ 2630531 w 199"/>
                <a:gd name="T13" fmla="*/ 411297 h 17"/>
                <a:gd name="T14" fmla="*/ 2181920 w 199"/>
                <a:gd name="T15" fmla="*/ 440658 h 17"/>
                <a:gd name="T16" fmla="*/ 1733309 w 199"/>
                <a:gd name="T17" fmla="*/ 470054 h 17"/>
                <a:gd name="T18" fmla="*/ 1305068 w 199"/>
                <a:gd name="T19" fmla="*/ 499415 h 17"/>
                <a:gd name="T20" fmla="*/ 876854 w 199"/>
                <a:gd name="T21" fmla="*/ 499415 h 17"/>
                <a:gd name="T22" fmla="*/ 428240 w 199"/>
                <a:gd name="T23" fmla="*/ 440658 h 17"/>
                <a:gd name="T24" fmla="*/ 0 w 199"/>
                <a:gd name="T25" fmla="*/ 264388 h 17"/>
                <a:gd name="T26" fmla="*/ 224307 w 199"/>
                <a:gd name="T27" fmla="*/ 264388 h 17"/>
                <a:gd name="T28" fmla="*/ 489410 w 199"/>
                <a:gd name="T29" fmla="*/ 264388 h 17"/>
                <a:gd name="T30" fmla="*/ 734116 w 199"/>
                <a:gd name="T31" fmla="*/ 264388 h 17"/>
                <a:gd name="T32" fmla="*/ 978794 w 199"/>
                <a:gd name="T33" fmla="*/ 235027 h 17"/>
                <a:gd name="T34" fmla="*/ 1243898 w 199"/>
                <a:gd name="T35" fmla="*/ 235027 h 17"/>
                <a:gd name="T36" fmla="*/ 1488603 w 199"/>
                <a:gd name="T37" fmla="*/ 205631 h 17"/>
                <a:gd name="T38" fmla="*/ 1753706 w 199"/>
                <a:gd name="T39" fmla="*/ 176270 h 17"/>
                <a:gd name="T40" fmla="*/ 2018785 w 199"/>
                <a:gd name="T41" fmla="*/ 117514 h 17"/>
                <a:gd name="T42" fmla="*/ 2263488 w 199"/>
                <a:gd name="T43" fmla="*/ 117514 h 17"/>
                <a:gd name="T44" fmla="*/ 2528593 w 199"/>
                <a:gd name="T45" fmla="*/ 88117 h 17"/>
                <a:gd name="T46" fmla="*/ 2793670 w 199"/>
                <a:gd name="T47" fmla="*/ 58757 h 17"/>
                <a:gd name="T48" fmla="*/ 3038376 w 199"/>
                <a:gd name="T49" fmla="*/ 29361 h 17"/>
                <a:gd name="T50" fmla="*/ 3303477 w 199"/>
                <a:gd name="T51" fmla="*/ 29361 h 17"/>
                <a:gd name="T52" fmla="*/ 3568557 w 199"/>
                <a:gd name="T53" fmla="*/ 0 h 17"/>
                <a:gd name="T54" fmla="*/ 3792862 w 199"/>
                <a:gd name="T55" fmla="*/ 0 h 17"/>
                <a:gd name="T56" fmla="*/ 4057968 w 199"/>
                <a:gd name="T57" fmla="*/ 0 h 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9"/>
                <a:gd name="T88" fmla="*/ 0 h 17"/>
                <a:gd name="T89" fmla="*/ 199 w 199"/>
                <a:gd name="T90" fmla="*/ 17 h 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9" h="17">
                  <a:moveTo>
                    <a:pt x="199" y="0"/>
                  </a:moveTo>
                  <a:lnTo>
                    <a:pt x="198" y="9"/>
                  </a:lnTo>
                  <a:lnTo>
                    <a:pt x="191" y="12"/>
                  </a:lnTo>
                  <a:lnTo>
                    <a:pt x="182" y="15"/>
                  </a:lnTo>
                  <a:lnTo>
                    <a:pt x="173" y="17"/>
                  </a:lnTo>
                  <a:lnTo>
                    <a:pt x="150" y="15"/>
                  </a:lnTo>
                  <a:lnTo>
                    <a:pt x="129" y="14"/>
                  </a:lnTo>
                  <a:lnTo>
                    <a:pt x="107" y="15"/>
                  </a:lnTo>
                  <a:lnTo>
                    <a:pt x="85" y="16"/>
                  </a:lnTo>
                  <a:lnTo>
                    <a:pt x="64" y="17"/>
                  </a:lnTo>
                  <a:lnTo>
                    <a:pt x="43" y="17"/>
                  </a:lnTo>
                  <a:lnTo>
                    <a:pt x="21" y="15"/>
                  </a:lnTo>
                  <a:lnTo>
                    <a:pt x="0" y="9"/>
                  </a:lnTo>
                  <a:lnTo>
                    <a:pt x="11" y="9"/>
                  </a:lnTo>
                  <a:lnTo>
                    <a:pt x="24" y="9"/>
                  </a:lnTo>
                  <a:lnTo>
                    <a:pt x="36" y="9"/>
                  </a:lnTo>
                  <a:lnTo>
                    <a:pt x="48" y="8"/>
                  </a:lnTo>
                  <a:lnTo>
                    <a:pt x="61" y="8"/>
                  </a:lnTo>
                  <a:lnTo>
                    <a:pt x="73" y="7"/>
                  </a:lnTo>
                  <a:lnTo>
                    <a:pt x="86" y="6"/>
                  </a:lnTo>
                  <a:lnTo>
                    <a:pt x="99" y="4"/>
                  </a:lnTo>
                  <a:lnTo>
                    <a:pt x="111" y="4"/>
                  </a:lnTo>
                  <a:lnTo>
                    <a:pt x="124" y="3"/>
                  </a:lnTo>
                  <a:lnTo>
                    <a:pt x="137" y="2"/>
                  </a:lnTo>
                  <a:lnTo>
                    <a:pt x="149" y="1"/>
                  </a:lnTo>
                  <a:lnTo>
                    <a:pt x="162" y="1"/>
                  </a:lnTo>
                  <a:lnTo>
                    <a:pt x="175" y="0"/>
                  </a:lnTo>
                  <a:lnTo>
                    <a:pt x="186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3" name="AutoShape 65">
              <a:extLst>
                <a:ext uri="{FF2B5EF4-FFF2-40B4-BE49-F238E27FC236}">
                  <a16:creationId xmlns:a16="http://schemas.microsoft.com/office/drawing/2014/main" id="{FF4AA03C-DA4F-425A-B82B-815327E6F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5" y="3075"/>
              <a:ext cx="27" cy="8"/>
            </a:xfrm>
            <a:custGeom>
              <a:avLst/>
              <a:gdLst>
                <a:gd name="T0" fmla="*/ 1063215 w 54"/>
                <a:gd name="T1" fmla="*/ 463991 h 15"/>
                <a:gd name="T2" fmla="*/ 925399 w 54"/>
                <a:gd name="T3" fmla="*/ 463991 h 15"/>
                <a:gd name="T4" fmla="*/ 787558 w 54"/>
                <a:gd name="T5" fmla="*/ 463991 h 15"/>
                <a:gd name="T6" fmla="*/ 630046 w 54"/>
                <a:gd name="T7" fmla="*/ 463991 h 15"/>
                <a:gd name="T8" fmla="*/ 472534 w 54"/>
                <a:gd name="T9" fmla="*/ 433046 h 15"/>
                <a:gd name="T10" fmla="*/ 315023 w 54"/>
                <a:gd name="T11" fmla="*/ 371193 h 15"/>
                <a:gd name="T12" fmla="*/ 177207 w 54"/>
                <a:gd name="T13" fmla="*/ 309340 h 15"/>
                <a:gd name="T14" fmla="*/ 59060 w 54"/>
                <a:gd name="T15" fmla="*/ 154652 h 15"/>
                <a:gd name="T16" fmla="*/ 0 w 54"/>
                <a:gd name="T17" fmla="*/ 0 h 15"/>
                <a:gd name="T18" fmla="*/ 137817 w 54"/>
                <a:gd name="T19" fmla="*/ 61853 h 15"/>
                <a:gd name="T20" fmla="*/ 275658 w 54"/>
                <a:gd name="T21" fmla="*/ 123743 h 15"/>
                <a:gd name="T22" fmla="*/ 393779 w 54"/>
                <a:gd name="T23" fmla="*/ 154652 h 15"/>
                <a:gd name="T24" fmla="*/ 551291 w 54"/>
                <a:gd name="T25" fmla="*/ 154652 h 15"/>
                <a:gd name="T26" fmla="*/ 689132 w 54"/>
                <a:gd name="T27" fmla="*/ 216541 h 15"/>
                <a:gd name="T28" fmla="*/ 826948 w 54"/>
                <a:gd name="T29" fmla="*/ 247450 h 15"/>
                <a:gd name="T30" fmla="*/ 945069 w 54"/>
                <a:gd name="T31" fmla="*/ 340248 h 15"/>
                <a:gd name="T32" fmla="*/ 1063215 w 54"/>
                <a:gd name="T33" fmla="*/ 46399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15"/>
                <a:gd name="T53" fmla="*/ 54 w 54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15">
                  <a:moveTo>
                    <a:pt x="54" y="15"/>
                  </a:moveTo>
                  <a:lnTo>
                    <a:pt x="47" y="15"/>
                  </a:lnTo>
                  <a:lnTo>
                    <a:pt x="40" y="15"/>
                  </a:lnTo>
                  <a:lnTo>
                    <a:pt x="32" y="15"/>
                  </a:lnTo>
                  <a:lnTo>
                    <a:pt x="24" y="14"/>
                  </a:lnTo>
                  <a:lnTo>
                    <a:pt x="16" y="12"/>
                  </a:lnTo>
                  <a:lnTo>
                    <a:pt x="9" y="10"/>
                  </a:lnTo>
                  <a:lnTo>
                    <a:pt x="3" y="5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4"/>
                  </a:lnTo>
                  <a:lnTo>
                    <a:pt x="20" y="5"/>
                  </a:lnTo>
                  <a:lnTo>
                    <a:pt x="28" y="5"/>
                  </a:lnTo>
                  <a:lnTo>
                    <a:pt x="35" y="7"/>
                  </a:lnTo>
                  <a:lnTo>
                    <a:pt x="42" y="8"/>
                  </a:lnTo>
                  <a:lnTo>
                    <a:pt x="48" y="11"/>
                  </a:lnTo>
                  <a:lnTo>
                    <a:pt x="54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4" name="AutoShape 66">
              <a:extLst>
                <a:ext uri="{FF2B5EF4-FFF2-40B4-BE49-F238E27FC236}">
                  <a16:creationId xmlns:a16="http://schemas.microsoft.com/office/drawing/2014/main" id="{8EB71A81-5566-4E0F-B912-F90C53ECB5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7" y="3097"/>
              <a:ext cx="110" cy="11"/>
            </a:xfrm>
            <a:custGeom>
              <a:avLst/>
              <a:gdLst>
                <a:gd name="T0" fmla="*/ 4292153 w 220"/>
                <a:gd name="T1" fmla="*/ 86557 h 23"/>
                <a:gd name="T2" fmla="*/ 4331517 w 220"/>
                <a:gd name="T3" fmla="*/ 158674 h 23"/>
                <a:gd name="T4" fmla="*/ 4272457 w 220"/>
                <a:gd name="T5" fmla="*/ 216372 h 23"/>
                <a:gd name="T6" fmla="*/ 4213397 w 220"/>
                <a:gd name="T7" fmla="*/ 274070 h 23"/>
                <a:gd name="T8" fmla="*/ 4114942 w 220"/>
                <a:gd name="T9" fmla="*/ 288489 h 23"/>
                <a:gd name="T10" fmla="*/ 3878680 w 220"/>
                <a:gd name="T11" fmla="*/ 302909 h 23"/>
                <a:gd name="T12" fmla="*/ 3603030 w 220"/>
                <a:gd name="T13" fmla="*/ 317348 h 23"/>
                <a:gd name="T14" fmla="*/ 3347094 w 220"/>
                <a:gd name="T15" fmla="*/ 317348 h 23"/>
                <a:gd name="T16" fmla="*/ 3071440 w 220"/>
                <a:gd name="T17" fmla="*/ 331767 h 23"/>
                <a:gd name="T18" fmla="*/ 2835174 w 220"/>
                <a:gd name="T19" fmla="*/ 331767 h 23"/>
                <a:gd name="T20" fmla="*/ 2559546 w 220"/>
                <a:gd name="T21" fmla="*/ 331767 h 23"/>
                <a:gd name="T22" fmla="*/ 2303586 w 220"/>
                <a:gd name="T23" fmla="*/ 317348 h 23"/>
                <a:gd name="T24" fmla="*/ 2027930 w 220"/>
                <a:gd name="T25" fmla="*/ 317348 h 23"/>
                <a:gd name="T26" fmla="*/ 1791667 w 220"/>
                <a:gd name="T27" fmla="*/ 317348 h 23"/>
                <a:gd name="T28" fmla="*/ 1516037 w 220"/>
                <a:gd name="T29" fmla="*/ 302909 h 23"/>
                <a:gd name="T30" fmla="*/ 1260078 w 220"/>
                <a:gd name="T31" fmla="*/ 302909 h 23"/>
                <a:gd name="T32" fmla="*/ 984448 w 220"/>
                <a:gd name="T33" fmla="*/ 288489 h 23"/>
                <a:gd name="T34" fmla="*/ 748184 w 220"/>
                <a:gd name="T35" fmla="*/ 288489 h 23"/>
                <a:gd name="T36" fmla="*/ 492224 w 220"/>
                <a:gd name="T37" fmla="*/ 288489 h 23"/>
                <a:gd name="T38" fmla="*/ 236264 w 220"/>
                <a:gd name="T39" fmla="*/ 274070 h 23"/>
                <a:gd name="T40" fmla="*/ 0 w 220"/>
                <a:gd name="T41" fmla="*/ 274070 h 23"/>
                <a:gd name="T42" fmla="*/ 255959 w 220"/>
                <a:gd name="T43" fmla="*/ 259650 h 23"/>
                <a:gd name="T44" fmla="*/ 531589 w 220"/>
                <a:gd name="T45" fmla="*/ 216372 h 23"/>
                <a:gd name="T46" fmla="*/ 807244 w 220"/>
                <a:gd name="T47" fmla="*/ 201952 h 23"/>
                <a:gd name="T48" fmla="*/ 1063203 w 220"/>
                <a:gd name="T49" fmla="*/ 201952 h 23"/>
                <a:gd name="T50" fmla="*/ 1338833 w 220"/>
                <a:gd name="T51" fmla="*/ 187513 h 23"/>
                <a:gd name="T52" fmla="*/ 1575097 w 220"/>
                <a:gd name="T53" fmla="*/ 187513 h 23"/>
                <a:gd name="T54" fmla="*/ 1850752 w 220"/>
                <a:gd name="T55" fmla="*/ 187513 h 23"/>
                <a:gd name="T56" fmla="*/ 2126382 w 220"/>
                <a:gd name="T57" fmla="*/ 173094 h 23"/>
                <a:gd name="T58" fmla="*/ 2382340 w 220"/>
                <a:gd name="T59" fmla="*/ 173094 h 23"/>
                <a:gd name="T60" fmla="*/ 2638300 w 220"/>
                <a:gd name="T61" fmla="*/ 158674 h 23"/>
                <a:gd name="T62" fmla="*/ 2894234 w 220"/>
                <a:gd name="T63" fmla="*/ 158674 h 23"/>
                <a:gd name="T64" fmla="*/ 3169890 w 220"/>
                <a:gd name="T65" fmla="*/ 144254 h 23"/>
                <a:gd name="T66" fmla="*/ 3425850 w 220"/>
                <a:gd name="T67" fmla="*/ 100976 h 23"/>
                <a:gd name="T68" fmla="*/ 3681784 w 220"/>
                <a:gd name="T69" fmla="*/ 86557 h 23"/>
                <a:gd name="T70" fmla="*/ 3957434 w 220"/>
                <a:gd name="T71" fmla="*/ 57698 h 23"/>
                <a:gd name="T72" fmla="*/ 4233069 w 220"/>
                <a:gd name="T73" fmla="*/ 0 h 23"/>
                <a:gd name="T74" fmla="*/ 4292153 w 220"/>
                <a:gd name="T75" fmla="*/ 86557 h 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3"/>
                <a:gd name="T116" fmla="*/ 220 w 220"/>
                <a:gd name="T117" fmla="*/ 23 h 2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3">
                  <a:moveTo>
                    <a:pt x="218" y="6"/>
                  </a:moveTo>
                  <a:lnTo>
                    <a:pt x="220" y="11"/>
                  </a:lnTo>
                  <a:lnTo>
                    <a:pt x="217" y="15"/>
                  </a:lnTo>
                  <a:lnTo>
                    <a:pt x="214" y="19"/>
                  </a:lnTo>
                  <a:lnTo>
                    <a:pt x="209" y="20"/>
                  </a:lnTo>
                  <a:lnTo>
                    <a:pt x="197" y="21"/>
                  </a:lnTo>
                  <a:lnTo>
                    <a:pt x="183" y="22"/>
                  </a:lnTo>
                  <a:lnTo>
                    <a:pt x="170" y="22"/>
                  </a:lnTo>
                  <a:lnTo>
                    <a:pt x="156" y="23"/>
                  </a:lnTo>
                  <a:lnTo>
                    <a:pt x="144" y="23"/>
                  </a:lnTo>
                  <a:lnTo>
                    <a:pt x="130" y="23"/>
                  </a:lnTo>
                  <a:lnTo>
                    <a:pt x="117" y="22"/>
                  </a:lnTo>
                  <a:lnTo>
                    <a:pt x="103" y="22"/>
                  </a:lnTo>
                  <a:lnTo>
                    <a:pt x="91" y="22"/>
                  </a:lnTo>
                  <a:lnTo>
                    <a:pt x="77" y="21"/>
                  </a:lnTo>
                  <a:lnTo>
                    <a:pt x="64" y="21"/>
                  </a:lnTo>
                  <a:lnTo>
                    <a:pt x="50" y="20"/>
                  </a:lnTo>
                  <a:lnTo>
                    <a:pt x="38" y="20"/>
                  </a:lnTo>
                  <a:lnTo>
                    <a:pt x="25" y="2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13" y="18"/>
                  </a:lnTo>
                  <a:lnTo>
                    <a:pt x="27" y="15"/>
                  </a:lnTo>
                  <a:lnTo>
                    <a:pt x="41" y="14"/>
                  </a:lnTo>
                  <a:lnTo>
                    <a:pt x="54" y="14"/>
                  </a:lnTo>
                  <a:lnTo>
                    <a:pt x="68" y="13"/>
                  </a:lnTo>
                  <a:lnTo>
                    <a:pt x="80" y="13"/>
                  </a:lnTo>
                  <a:lnTo>
                    <a:pt x="94" y="13"/>
                  </a:lnTo>
                  <a:lnTo>
                    <a:pt x="108" y="12"/>
                  </a:lnTo>
                  <a:lnTo>
                    <a:pt x="121" y="12"/>
                  </a:lnTo>
                  <a:lnTo>
                    <a:pt x="134" y="11"/>
                  </a:lnTo>
                  <a:lnTo>
                    <a:pt x="147" y="11"/>
                  </a:lnTo>
                  <a:lnTo>
                    <a:pt x="161" y="10"/>
                  </a:lnTo>
                  <a:lnTo>
                    <a:pt x="174" y="7"/>
                  </a:lnTo>
                  <a:lnTo>
                    <a:pt x="187" y="6"/>
                  </a:lnTo>
                  <a:lnTo>
                    <a:pt x="201" y="4"/>
                  </a:lnTo>
                  <a:lnTo>
                    <a:pt x="215" y="0"/>
                  </a:lnTo>
                  <a:lnTo>
                    <a:pt x="218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5" name="AutoShape 67">
              <a:extLst>
                <a:ext uri="{FF2B5EF4-FFF2-40B4-BE49-F238E27FC236}">
                  <a16:creationId xmlns:a16="http://schemas.microsoft.com/office/drawing/2014/main" id="{739A7AC8-01A7-49C3-970D-AE69A1A2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4" y="3108"/>
              <a:ext cx="93" cy="73"/>
            </a:xfrm>
            <a:custGeom>
              <a:avLst/>
              <a:gdLst>
                <a:gd name="T0" fmla="*/ 3782510 w 185"/>
                <a:gd name="T1" fmla="*/ 2759219 h 147"/>
                <a:gd name="T2" fmla="*/ 3516699 w 185"/>
                <a:gd name="T3" fmla="*/ 2627839 h 147"/>
                <a:gd name="T4" fmla="*/ 3271360 w 185"/>
                <a:gd name="T5" fmla="*/ 2496437 h 147"/>
                <a:gd name="T6" fmla="*/ 3005553 w 185"/>
                <a:gd name="T7" fmla="*/ 2365057 h 147"/>
                <a:gd name="T8" fmla="*/ 2739768 w 185"/>
                <a:gd name="T9" fmla="*/ 2214888 h 147"/>
                <a:gd name="T10" fmla="*/ 2514853 w 185"/>
                <a:gd name="T11" fmla="*/ 2064724 h 147"/>
                <a:gd name="T12" fmla="*/ 2249068 w 185"/>
                <a:gd name="T13" fmla="*/ 1914560 h 147"/>
                <a:gd name="T14" fmla="*/ 1983258 w 185"/>
                <a:gd name="T15" fmla="*/ 1764393 h 147"/>
                <a:gd name="T16" fmla="*/ 1758362 w 185"/>
                <a:gd name="T17" fmla="*/ 1576704 h 147"/>
                <a:gd name="T18" fmla="*/ 1512997 w 185"/>
                <a:gd name="T19" fmla="*/ 1407777 h 147"/>
                <a:gd name="T20" fmla="*/ 1288105 w 185"/>
                <a:gd name="T21" fmla="*/ 1238826 h 147"/>
                <a:gd name="T22" fmla="*/ 1042741 w 185"/>
                <a:gd name="T23" fmla="*/ 1069899 h 147"/>
                <a:gd name="T24" fmla="*/ 817847 w 185"/>
                <a:gd name="T25" fmla="*/ 863423 h 147"/>
                <a:gd name="T26" fmla="*/ 592927 w 185"/>
                <a:gd name="T27" fmla="*/ 675734 h 147"/>
                <a:gd name="T28" fmla="*/ 388479 w 185"/>
                <a:gd name="T29" fmla="*/ 488021 h 147"/>
                <a:gd name="T30" fmla="*/ 184004 w 185"/>
                <a:gd name="T31" fmla="*/ 262785 h 147"/>
                <a:gd name="T32" fmla="*/ 0 w 185"/>
                <a:gd name="T33" fmla="*/ 56309 h 147"/>
                <a:gd name="T34" fmla="*/ 122670 w 185"/>
                <a:gd name="T35" fmla="*/ 0 h 147"/>
                <a:gd name="T36" fmla="*/ 265809 w 185"/>
                <a:gd name="T37" fmla="*/ 37547 h 147"/>
                <a:gd name="T38" fmla="*/ 408924 w 185"/>
                <a:gd name="T39" fmla="*/ 93857 h 147"/>
                <a:gd name="T40" fmla="*/ 552038 w 185"/>
                <a:gd name="T41" fmla="*/ 131380 h 147"/>
                <a:gd name="T42" fmla="*/ 1022296 w 185"/>
                <a:gd name="T43" fmla="*/ 375403 h 147"/>
                <a:gd name="T44" fmla="*/ 1472109 w 185"/>
                <a:gd name="T45" fmla="*/ 656948 h 147"/>
                <a:gd name="T46" fmla="*/ 1901477 w 185"/>
                <a:gd name="T47" fmla="*/ 957280 h 147"/>
                <a:gd name="T48" fmla="*/ 2289954 w 185"/>
                <a:gd name="T49" fmla="*/ 1295134 h 147"/>
                <a:gd name="T50" fmla="*/ 2678434 w 185"/>
                <a:gd name="T51" fmla="*/ 1651776 h 147"/>
                <a:gd name="T52" fmla="*/ 3046443 w 185"/>
                <a:gd name="T53" fmla="*/ 2008415 h 147"/>
                <a:gd name="T54" fmla="*/ 3434921 w 185"/>
                <a:gd name="T55" fmla="*/ 2383820 h 147"/>
                <a:gd name="T56" fmla="*/ 3782510 w 185"/>
                <a:gd name="T57" fmla="*/ 2759219 h 1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5"/>
                <a:gd name="T88" fmla="*/ 0 h 147"/>
                <a:gd name="T89" fmla="*/ 185 w 185"/>
                <a:gd name="T90" fmla="*/ 147 h 1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5" h="147">
                  <a:moveTo>
                    <a:pt x="185" y="147"/>
                  </a:moveTo>
                  <a:lnTo>
                    <a:pt x="172" y="140"/>
                  </a:lnTo>
                  <a:lnTo>
                    <a:pt x="160" y="133"/>
                  </a:lnTo>
                  <a:lnTo>
                    <a:pt x="147" y="126"/>
                  </a:lnTo>
                  <a:lnTo>
                    <a:pt x="134" y="118"/>
                  </a:lnTo>
                  <a:lnTo>
                    <a:pt x="123" y="110"/>
                  </a:lnTo>
                  <a:lnTo>
                    <a:pt x="110" y="102"/>
                  </a:lnTo>
                  <a:lnTo>
                    <a:pt x="97" y="94"/>
                  </a:lnTo>
                  <a:lnTo>
                    <a:pt x="86" y="84"/>
                  </a:lnTo>
                  <a:lnTo>
                    <a:pt x="74" y="75"/>
                  </a:lnTo>
                  <a:lnTo>
                    <a:pt x="63" y="66"/>
                  </a:lnTo>
                  <a:lnTo>
                    <a:pt x="51" y="57"/>
                  </a:lnTo>
                  <a:lnTo>
                    <a:pt x="40" y="46"/>
                  </a:lnTo>
                  <a:lnTo>
                    <a:pt x="29" y="36"/>
                  </a:lnTo>
                  <a:lnTo>
                    <a:pt x="19" y="26"/>
                  </a:lnTo>
                  <a:lnTo>
                    <a:pt x="9" y="14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2"/>
                  </a:lnTo>
                  <a:lnTo>
                    <a:pt x="20" y="5"/>
                  </a:lnTo>
                  <a:lnTo>
                    <a:pt x="27" y="7"/>
                  </a:lnTo>
                  <a:lnTo>
                    <a:pt x="50" y="20"/>
                  </a:lnTo>
                  <a:lnTo>
                    <a:pt x="72" y="35"/>
                  </a:lnTo>
                  <a:lnTo>
                    <a:pt x="93" y="51"/>
                  </a:lnTo>
                  <a:lnTo>
                    <a:pt x="112" y="69"/>
                  </a:lnTo>
                  <a:lnTo>
                    <a:pt x="131" y="88"/>
                  </a:lnTo>
                  <a:lnTo>
                    <a:pt x="149" y="107"/>
                  </a:lnTo>
                  <a:lnTo>
                    <a:pt x="168" y="127"/>
                  </a:lnTo>
                  <a:lnTo>
                    <a:pt x="185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6" name="AutoShape 68">
              <a:extLst>
                <a:ext uri="{FF2B5EF4-FFF2-40B4-BE49-F238E27FC236}">
                  <a16:creationId xmlns:a16="http://schemas.microsoft.com/office/drawing/2014/main" id="{C70B1E8D-860D-40C6-99F6-86306DEA3F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8" y="3110"/>
              <a:ext cx="44" cy="12"/>
            </a:xfrm>
            <a:custGeom>
              <a:avLst/>
              <a:gdLst>
                <a:gd name="T0" fmla="*/ 1855581 w 87"/>
                <a:gd name="T1" fmla="*/ 609998 h 23"/>
                <a:gd name="T2" fmla="*/ 1620957 w 87"/>
                <a:gd name="T3" fmla="*/ 609998 h 23"/>
                <a:gd name="T4" fmla="*/ 1343697 w 87"/>
                <a:gd name="T5" fmla="*/ 609998 h 23"/>
                <a:gd name="T6" fmla="*/ 1087766 w 87"/>
                <a:gd name="T7" fmla="*/ 583485 h 23"/>
                <a:gd name="T8" fmla="*/ 853143 w 87"/>
                <a:gd name="T9" fmla="*/ 530427 h 23"/>
                <a:gd name="T10" fmla="*/ 597187 w 87"/>
                <a:gd name="T11" fmla="*/ 424341 h 23"/>
                <a:gd name="T12" fmla="*/ 383921 w 87"/>
                <a:gd name="T13" fmla="*/ 291742 h 23"/>
                <a:gd name="T14" fmla="*/ 191961 w 87"/>
                <a:gd name="T15" fmla="*/ 185657 h 23"/>
                <a:gd name="T16" fmla="*/ 0 w 87"/>
                <a:gd name="T17" fmla="*/ 0 h 23"/>
                <a:gd name="T18" fmla="*/ 255930 w 87"/>
                <a:gd name="T19" fmla="*/ 0 h 23"/>
                <a:gd name="T20" fmla="*/ 490554 w 87"/>
                <a:gd name="T21" fmla="*/ 26513 h 23"/>
                <a:gd name="T22" fmla="*/ 725178 w 87"/>
                <a:gd name="T23" fmla="*/ 79572 h 23"/>
                <a:gd name="T24" fmla="*/ 959775 w 87"/>
                <a:gd name="T25" fmla="*/ 185657 h 23"/>
                <a:gd name="T26" fmla="*/ 1173068 w 87"/>
                <a:gd name="T27" fmla="*/ 265229 h 23"/>
                <a:gd name="T28" fmla="*/ 1386361 w 87"/>
                <a:gd name="T29" fmla="*/ 397828 h 23"/>
                <a:gd name="T30" fmla="*/ 1620957 w 87"/>
                <a:gd name="T31" fmla="*/ 530427 h 23"/>
                <a:gd name="T32" fmla="*/ 1855581 w 87"/>
                <a:gd name="T33" fmla="*/ 609998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23"/>
                <a:gd name="T53" fmla="*/ 87 w 8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23">
                  <a:moveTo>
                    <a:pt x="87" y="23"/>
                  </a:moveTo>
                  <a:lnTo>
                    <a:pt x="76" y="23"/>
                  </a:lnTo>
                  <a:lnTo>
                    <a:pt x="63" y="23"/>
                  </a:lnTo>
                  <a:lnTo>
                    <a:pt x="51" y="22"/>
                  </a:lnTo>
                  <a:lnTo>
                    <a:pt x="40" y="20"/>
                  </a:lnTo>
                  <a:lnTo>
                    <a:pt x="28" y="16"/>
                  </a:lnTo>
                  <a:lnTo>
                    <a:pt x="18" y="11"/>
                  </a:lnTo>
                  <a:lnTo>
                    <a:pt x="9" y="7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1"/>
                  </a:lnTo>
                  <a:lnTo>
                    <a:pt x="34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65" y="15"/>
                  </a:lnTo>
                  <a:lnTo>
                    <a:pt x="76" y="20"/>
                  </a:lnTo>
                  <a:lnTo>
                    <a:pt x="8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7" name="AutoShape 69">
              <a:extLst>
                <a:ext uri="{FF2B5EF4-FFF2-40B4-BE49-F238E27FC236}">
                  <a16:creationId xmlns:a16="http://schemas.microsoft.com/office/drawing/2014/main" id="{BC8769D5-6928-4AC8-8F49-0C2C3932F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" y="3118"/>
              <a:ext cx="49" cy="42"/>
            </a:xfrm>
            <a:custGeom>
              <a:avLst/>
              <a:gdLst>
                <a:gd name="T0" fmla="*/ 1870457 w 98"/>
                <a:gd name="T1" fmla="*/ 334715 h 84"/>
                <a:gd name="T2" fmla="*/ 1634193 w 98"/>
                <a:gd name="T3" fmla="*/ 551284 h 84"/>
                <a:gd name="T4" fmla="*/ 1437292 w 98"/>
                <a:gd name="T5" fmla="*/ 728488 h 84"/>
                <a:gd name="T6" fmla="*/ 1220720 w 98"/>
                <a:gd name="T7" fmla="*/ 905667 h 84"/>
                <a:gd name="T8" fmla="*/ 984454 w 98"/>
                <a:gd name="T9" fmla="*/ 1063178 h 84"/>
                <a:gd name="T10" fmla="*/ 728494 w 98"/>
                <a:gd name="T11" fmla="*/ 1220688 h 84"/>
                <a:gd name="T12" fmla="*/ 511922 w 98"/>
                <a:gd name="T13" fmla="*/ 1378222 h 84"/>
                <a:gd name="T14" fmla="*/ 255961 w 98"/>
                <a:gd name="T15" fmla="*/ 1516036 h 84"/>
                <a:gd name="T16" fmla="*/ 0 w 98"/>
                <a:gd name="T17" fmla="*/ 1653850 h 84"/>
                <a:gd name="T18" fmla="*/ 0 w 98"/>
                <a:gd name="T19" fmla="*/ 1516036 h 84"/>
                <a:gd name="T20" fmla="*/ 255961 w 98"/>
                <a:gd name="T21" fmla="*/ 1358527 h 84"/>
                <a:gd name="T22" fmla="*/ 492227 w 98"/>
                <a:gd name="T23" fmla="*/ 1181323 h 84"/>
                <a:gd name="T24" fmla="*/ 689103 w 98"/>
                <a:gd name="T25" fmla="*/ 1004117 h 84"/>
                <a:gd name="T26" fmla="*/ 886004 w 98"/>
                <a:gd name="T27" fmla="*/ 787548 h 84"/>
                <a:gd name="T28" fmla="*/ 1102575 w 98"/>
                <a:gd name="T29" fmla="*/ 590649 h 84"/>
                <a:gd name="T30" fmla="*/ 1299476 w 98"/>
                <a:gd name="T31" fmla="*/ 393774 h 84"/>
                <a:gd name="T32" fmla="*/ 1496352 w 98"/>
                <a:gd name="T33" fmla="*/ 177204 h 84"/>
                <a:gd name="T34" fmla="*/ 1732617 w 98"/>
                <a:gd name="T35" fmla="*/ 0 h 84"/>
                <a:gd name="T36" fmla="*/ 1929517 w 98"/>
                <a:gd name="T37" fmla="*/ 0 h 84"/>
                <a:gd name="T38" fmla="*/ 1870457 w 98"/>
                <a:gd name="T39" fmla="*/ 334715 h 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84"/>
                <a:gd name="T62" fmla="*/ 98 w 98"/>
                <a:gd name="T63" fmla="*/ 84 h 8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84">
                  <a:moveTo>
                    <a:pt x="95" y="17"/>
                  </a:moveTo>
                  <a:lnTo>
                    <a:pt x="83" y="28"/>
                  </a:lnTo>
                  <a:lnTo>
                    <a:pt x="73" y="37"/>
                  </a:lnTo>
                  <a:lnTo>
                    <a:pt x="62" y="46"/>
                  </a:lnTo>
                  <a:lnTo>
                    <a:pt x="50" y="54"/>
                  </a:lnTo>
                  <a:lnTo>
                    <a:pt x="37" y="62"/>
                  </a:lnTo>
                  <a:lnTo>
                    <a:pt x="26" y="70"/>
                  </a:lnTo>
                  <a:lnTo>
                    <a:pt x="13" y="77"/>
                  </a:lnTo>
                  <a:lnTo>
                    <a:pt x="0" y="84"/>
                  </a:lnTo>
                  <a:lnTo>
                    <a:pt x="0" y="77"/>
                  </a:lnTo>
                  <a:lnTo>
                    <a:pt x="13" y="69"/>
                  </a:lnTo>
                  <a:lnTo>
                    <a:pt x="25" y="60"/>
                  </a:lnTo>
                  <a:lnTo>
                    <a:pt x="35" y="51"/>
                  </a:lnTo>
                  <a:lnTo>
                    <a:pt x="45" y="40"/>
                  </a:lnTo>
                  <a:lnTo>
                    <a:pt x="56" y="30"/>
                  </a:lnTo>
                  <a:lnTo>
                    <a:pt x="66" y="20"/>
                  </a:lnTo>
                  <a:lnTo>
                    <a:pt x="76" y="9"/>
                  </a:lnTo>
                  <a:lnTo>
                    <a:pt x="88" y="0"/>
                  </a:lnTo>
                  <a:lnTo>
                    <a:pt x="98" y="0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8" name="AutoShape 70">
              <a:extLst>
                <a:ext uri="{FF2B5EF4-FFF2-40B4-BE49-F238E27FC236}">
                  <a16:creationId xmlns:a16="http://schemas.microsoft.com/office/drawing/2014/main" id="{9E6020B4-84A3-422A-A704-9FD94D3E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2" y="3122"/>
              <a:ext cx="125" cy="13"/>
            </a:xfrm>
            <a:custGeom>
              <a:avLst/>
              <a:gdLst>
                <a:gd name="T0" fmla="*/ 4922205 w 250"/>
                <a:gd name="T1" fmla="*/ 275661 h 26"/>
                <a:gd name="T2" fmla="*/ 4607185 w 250"/>
                <a:gd name="T3" fmla="*/ 315027 h 26"/>
                <a:gd name="T4" fmla="*/ 4272469 w 250"/>
                <a:gd name="T5" fmla="*/ 354418 h 26"/>
                <a:gd name="T6" fmla="*/ 3977144 w 250"/>
                <a:gd name="T7" fmla="*/ 413480 h 26"/>
                <a:gd name="T8" fmla="*/ 3662124 w 250"/>
                <a:gd name="T9" fmla="*/ 433174 h 26"/>
                <a:gd name="T10" fmla="*/ 3366798 w 250"/>
                <a:gd name="T11" fmla="*/ 472540 h 26"/>
                <a:gd name="T12" fmla="*/ 3051778 w 250"/>
                <a:gd name="T13" fmla="*/ 492236 h 26"/>
                <a:gd name="T14" fmla="*/ 2756426 w 250"/>
                <a:gd name="T15" fmla="*/ 492236 h 26"/>
                <a:gd name="T16" fmla="*/ 2461102 w 250"/>
                <a:gd name="T17" fmla="*/ 511931 h 26"/>
                <a:gd name="T18" fmla="*/ 2146082 w 250"/>
                <a:gd name="T19" fmla="*/ 511931 h 26"/>
                <a:gd name="T20" fmla="*/ 1850757 w 250"/>
                <a:gd name="T21" fmla="*/ 511931 h 26"/>
                <a:gd name="T22" fmla="*/ 1535736 w 250"/>
                <a:gd name="T23" fmla="*/ 492236 h 26"/>
                <a:gd name="T24" fmla="*/ 1240386 w 250"/>
                <a:gd name="T25" fmla="*/ 492236 h 26"/>
                <a:gd name="T26" fmla="*/ 925366 w 250"/>
                <a:gd name="T27" fmla="*/ 472540 h 26"/>
                <a:gd name="T28" fmla="*/ 630041 w 250"/>
                <a:gd name="T29" fmla="*/ 433174 h 26"/>
                <a:gd name="T30" fmla="*/ 315021 w 250"/>
                <a:gd name="T31" fmla="*/ 393784 h 26"/>
                <a:gd name="T32" fmla="*/ 0 w 250"/>
                <a:gd name="T33" fmla="*/ 334723 h 26"/>
                <a:gd name="T34" fmla="*/ 98451 w 250"/>
                <a:gd name="T35" fmla="*/ 236270 h 26"/>
                <a:gd name="T36" fmla="*/ 433166 w 250"/>
                <a:gd name="T37" fmla="*/ 236270 h 26"/>
                <a:gd name="T38" fmla="*/ 728491 w 250"/>
                <a:gd name="T39" fmla="*/ 255965 h 26"/>
                <a:gd name="T40" fmla="*/ 1043511 w 250"/>
                <a:gd name="T41" fmla="*/ 255965 h 26"/>
                <a:gd name="T42" fmla="*/ 1338836 w 250"/>
                <a:gd name="T43" fmla="*/ 255965 h 26"/>
                <a:gd name="T44" fmla="*/ 1634162 w 250"/>
                <a:gd name="T45" fmla="*/ 236270 h 26"/>
                <a:gd name="T46" fmla="*/ 1929512 w 250"/>
                <a:gd name="T47" fmla="*/ 236270 h 26"/>
                <a:gd name="T48" fmla="*/ 2224836 w 250"/>
                <a:gd name="T49" fmla="*/ 196905 h 26"/>
                <a:gd name="T50" fmla="*/ 2520162 w 250"/>
                <a:gd name="T51" fmla="*/ 177209 h 26"/>
                <a:gd name="T52" fmla="*/ 2815512 w 250"/>
                <a:gd name="T53" fmla="*/ 177209 h 26"/>
                <a:gd name="T54" fmla="*/ 3130532 w 250"/>
                <a:gd name="T55" fmla="*/ 157514 h 26"/>
                <a:gd name="T56" fmla="*/ 3425858 w 250"/>
                <a:gd name="T57" fmla="*/ 137819 h 26"/>
                <a:gd name="T58" fmla="*/ 3721184 w 250"/>
                <a:gd name="T59" fmla="*/ 118147 h 26"/>
                <a:gd name="T60" fmla="*/ 4016508 w 250"/>
                <a:gd name="T61" fmla="*/ 59061 h 26"/>
                <a:gd name="T62" fmla="*/ 4311857 w 250"/>
                <a:gd name="T63" fmla="*/ 39391 h 26"/>
                <a:gd name="T64" fmla="*/ 4626881 w 250"/>
                <a:gd name="T65" fmla="*/ 19696 h 26"/>
                <a:gd name="T66" fmla="*/ 4922205 w 250"/>
                <a:gd name="T67" fmla="*/ 0 h 26"/>
                <a:gd name="T68" fmla="*/ 4922205 w 250"/>
                <a:gd name="T69" fmla="*/ 275661 h 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50"/>
                <a:gd name="T106" fmla="*/ 0 h 26"/>
                <a:gd name="T107" fmla="*/ 250 w 250"/>
                <a:gd name="T108" fmla="*/ 26 h 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50" h="26">
                  <a:moveTo>
                    <a:pt x="250" y="14"/>
                  </a:moveTo>
                  <a:lnTo>
                    <a:pt x="234" y="16"/>
                  </a:lnTo>
                  <a:lnTo>
                    <a:pt x="217" y="18"/>
                  </a:lnTo>
                  <a:lnTo>
                    <a:pt x="202" y="21"/>
                  </a:lnTo>
                  <a:lnTo>
                    <a:pt x="186" y="22"/>
                  </a:lnTo>
                  <a:lnTo>
                    <a:pt x="171" y="24"/>
                  </a:lnTo>
                  <a:lnTo>
                    <a:pt x="155" y="25"/>
                  </a:lnTo>
                  <a:lnTo>
                    <a:pt x="140" y="25"/>
                  </a:lnTo>
                  <a:lnTo>
                    <a:pt x="125" y="26"/>
                  </a:lnTo>
                  <a:lnTo>
                    <a:pt x="109" y="26"/>
                  </a:lnTo>
                  <a:lnTo>
                    <a:pt x="94" y="26"/>
                  </a:lnTo>
                  <a:lnTo>
                    <a:pt x="78" y="25"/>
                  </a:lnTo>
                  <a:lnTo>
                    <a:pt x="63" y="25"/>
                  </a:lnTo>
                  <a:lnTo>
                    <a:pt x="47" y="24"/>
                  </a:lnTo>
                  <a:lnTo>
                    <a:pt x="32" y="22"/>
                  </a:lnTo>
                  <a:lnTo>
                    <a:pt x="16" y="20"/>
                  </a:lnTo>
                  <a:lnTo>
                    <a:pt x="0" y="17"/>
                  </a:lnTo>
                  <a:lnTo>
                    <a:pt x="5" y="12"/>
                  </a:lnTo>
                  <a:lnTo>
                    <a:pt x="22" y="12"/>
                  </a:lnTo>
                  <a:lnTo>
                    <a:pt x="37" y="13"/>
                  </a:lnTo>
                  <a:lnTo>
                    <a:pt x="53" y="13"/>
                  </a:lnTo>
                  <a:lnTo>
                    <a:pt x="68" y="13"/>
                  </a:lnTo>
                  <a:lnTo>
                    <a:pt x="83" y="12"/>
                  </a:lnTo>
                  <a:lnTo>
                    <a:pt x="98" y="12"/>
                  </a:lnTo>
                  <a:lnTo>
                    <a:pt x="113" y="10"/>
                  </a:lnTo>
                  <a:lnTo>
                    <a:pt x="128" y="9"/>
                  </a:lnTo>
                  <a:lnTo>
                    <a:pt x="143" y="9"/>
                  </a:lnTo>
                  <a:lnTo>
                    <a:pt x="159" y="8"/>
                  </a:lnTo>
                  <a:lnTo>
                    <a:pt x="174" y="7"/>
                  </a:lnTo>
                  <a:lnTo>
                    <a:pt x="189" y="6"/>
                  </a:lnTo>
                  <a:lnTo>
                    <a:pt x="204" y="3"/>
                  </a:lnTo>
                  <a:lnTo>
                    <a:pt x="219" y="2"/>
                  </a:lnTo>
                  <a:lnTo>
                    <a:pt x="235" y="1"/>
                  </a:lnTo>
                  <a:lnTo>
                    <a:pt x="250" y="0"/>
                  </a:lnTo>
                  <a:lnTo>
                    <a:pt x="25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599" name="AutoShape 71">
              <a:extLst>
                <a:ext uri="{FF2B5EF4-FFF2-40B4-BE49-F238E27FC236}">
                  <a16:creationId xmlns:a16="http://schemas.microsoft.com/office/drawing/2014/main" id="{307B6BF9-493A-4DB9-8166-E8B04065A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128"/>
              <a:ext cx="10" cy="1"/>
            </a:xfrm>
            <a:custGeom>
              <a:avLst/>
              <a:gdLst>
                <a:gd name="T0" fmla="*/ 0 w 20"/>
                <a:gd name="T1" fmla="*/ 39402 h 2"/>
                <a:gd name="T2" fmla="*/ 0 w 20"/>
                <a:gd name="T3" fmla="*/ 0 h 2"/>
                <a:gd name="T4" fmla="*/ 393774 w 20"/>
                <a:gd name="T5" fmla="*/ 39402 h 2"/>
                <a:gd name="T6" fmla="*/ 0 w 20"/>
                <a:gd name="T7" fmla="*/ 39402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2"/>
                <a:gd name="T14" fmla="*/ 20 w 2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2">
                  <a:moveTo>
                    <a:pt x="0" y="2"/>
                  </a:moveTo>
                  <a:lnTo>
                    <a:pt x="0" y="0"/>
                  </a:lnTo>
                  <a:lnTo>
                    <a:pt x="2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0" name="AutoShape 72">
              <a:extLst>
                <a:ext uri="{FF2B5EF4-FFF2-40B4-BE49-F238E27FC236}">
                  <a16:creationId xmlns:a16="http://schemas.microsoft.com/office/drawing/2014/main" id="{9D431349-812C-42E7-9E07-301C2C7E2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140"/>
              <a:ext cx="56" cy="13"/>
            </a:xfrm>
            <a:custGeom>
              <a:avLst/>
              <a:gdLst>
                <a:gd name="T0" fmla="*/ 2327050 w 111"/>
                <a:gd name="T1" fmla="*/ 492299 h 25"/>
                <a:gd name="T2" fmla="*/ 2327050 w 111"/>
                <a:gd name="T3" fmla="*/ 647756 h 25"/>
                <a:gd name="T4" fmla="*/ 2033536 w 111"/>
                <a:gd name="T5" fmla="*/ 621831 h 25"/>
                <a:gd name="T6" fmla="*/ 1719085 w 111"/>
                <a:gd name="T7" fmla="*/ 595937 h 25"/>
                <a:gd name="T8" fmla="*/ 1425572 w 111"/>
                <a:gd name="T9" fmla="*/ 595937 h 25"/>
                <a:gd name="T10" fmla="*/ 1132086 w 111"/>
                <a:gd name="T11" fmla="*/ 570012 h 25"/>
                <a:gd name="T12" fmla="*/ 838575 w 111"/>
                <a:gd name="T13" fmla="*/ 492299 h 25"/>
                <a:gd name="T14" fmla="*/ 545064 w 111"/>
                <a:gd name="T15" fmla="*/ 440480 h 25"/>
                <a:gd name="T16" fmla="*/ 251578 w 111"/>
                <a:gd name="T17" fmla="*/ 336841 h 25"/>
                <a:gd name="T18" fmla="*/ 0 w 111"/>
                <a:gd name="T19" fmla="*/ 155458 h 25"/>
                <a:gd name="T20" fmla="*/ 20967 w 111"/>
                <a:gd name="T21" fmla="*/ 0 h 25"/>
                <a:gd name="T22" fmla="*/ 314479 w 111"/>
                <a:gd name="T23" fmla="*/ 51820 h 25"/>
                <a:gd name="T24" fmla="*/ 586998 w 111"/>
                <a:gd name="T25" fmla="*/ 103639 h 25"/>
                <a:gd name="T26" fmla="*/ 880510 w 111"/>
                <a:gd name="T27" fmla="*/ 181383 h 25"/>
                <a:gd name="T28" fmla="*/ 1173994 w 111"/>
                <a:gd name="T29" fmla="*/ 233202 h 25"/>
                <a:gd name="T30" fmla="*/ 1467508 w 111"/>
                <a:gd name="T31" fmla="*/ 285022 h 25"/>
                <a:gd name="T32" fmla="*/ 1761019 w 111"/>
                <a:gd name="T33" fmla="*/ 362735 h 25"/>
                <a:gd name="T34" fmla="*/ 2033536 w 111"/>
                <a:gd name="T35" fmla="*/ 414554 h 25"/>
                <a:gd name="T36" fmla="*/ 2327050 w 111"/>
                <a:gd name="T37" fmla="*/ 492299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1"/>
                <a:gd name="T58" fmla="*/ 0 h 25"/>
                <a:gd name="T59" fmla="*/ 111 w 111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1" h="25">
                  <a:moveTo>
                    <a:pt x="111" y="19"/>
                  </a:moveTo>
                  <a:lnTo>
                    <a:pt x="111" y="25"/>
                  </a:lnTo>
                  <a:lnTo>
                    <a:pt x="97" y="24"/>
                  </a:lnTo>
                  <a:lnTo>
                    <a:pt x="82" y="23"/>
                  </a:lnTo>
                  <a:lnTo>
                    <a:pt x="68" y="23"/>
                  </a:lnTo>
                  <a:lnTo>
                    <a:pt x="54" y="22"/>
                  </a:lnTo>
                  <a:lnTo>
                    <a:pt x="40" y="19"/>
                  </a:lnTo>
                  <a:lnTo>
                    <a:pt x="26" y="17"/>
                  </a:lnTo>
                  <a:lnTo>
                    <a:pt x="12" y="13"/>
                  </a:lnTo>
                  <a:lnTo>
                    <a:pt x="0" y="6"/>
                  </a:lnTo>
                  <a:lnTo>
                    <a:pt x="1" y="0"/>
                  </a:lnTo>
                  <a:lnTo>
                    <a:pt x="15" y="2"/>
                  </a:lnTo>
                  <a:lnTo>
                    <a:pt x="28" y="4"/>
                  </a:lnTo>
                  <a:lnTo>
                    <a:pt x="42" y="7"/>
                  </a:lnTo>
                  <a:lnTo>
                    <a:pt x="56" y="9"/>
                  </a:lnTo>
                  <a:lnTo>
                    <a:pt x="70" y="11"/>
                  </a:lnTo>
                  <a:lnTo>
                    <a:pt x="84" y="14"/>
                  </a:lnTo>
                  <a:lnTo>
                    <a:pt x="97" y="16"/>
                  </a:lnTo>
                  <a:lnTo>
                    <a:pt x="11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1" name="AutoShape 73">
              <a:extLst>
                <a:ext uri="{FF2B5EF4-FFF2-40B4-BE49-F238E27FC236}">
                  <a16:creationId xmlns:a16="http://schemas.microsoft.com/office/drawing/2014/main" id="{8547F630-F635-4C5B-A849-2F0474B87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3" y="3151"/>
              <a:ext cx="130" cy="9"/>
            </a:xfrm>
            <a:custGeom>
              <a:avLst/>
              <a:gdLst>
                <a:gd name="T0" fmla="*/ 5002499 w 261"/>
                <a:gd name="T1" fmla="*/ 78757 h 18"/>
                <a:gd name="T2" fmla="*/ 4945000 w 261"/>
                <a:gd name="T3" fmla="*/ 216602 h 18"/>
                <a:gd name="T4" fmla="*/ 4868327 w 261"/>
                <a:gd name="T5" fmla="*/ 295359 h 18"/>
                <a:gd name="T6" fmla="*/ 4734163 w 261"/>
                <a:gd name="T7" fmla="*/ 315030 h 18"/>
                <a:gd name="T8" fmla="*/ 4619170 w 261"/>
                <a:gd name="T9" fmla="*/ 354421 h 18"/>
                <a:gd name="T10" fmla="*/ 4331656 w 261"/>
                <a:gd name="T11" fmla="*/ 354421 h 18"/>
                <a:gd name="T12" fmla="*/ 4044175 w 261"/>
                <a:gd name="T13" fmla="*/ 354421 h 18"/>
                <a:gd name="T14" fmla="*/ 3756667 w 261"/>
                <a:gd name="T15" fmla="*/ 354421 h 18"/>
                <a:gd name="T16" fmla="*/ 3469154 w 261"/>
                <a:gd name="T17" fmla="*/ 354421 h 18"/>
                <a:gd name="T18" fmla="*/ 3181674 w 261"/>
                <a:gd name="T19" fmla="*/ 354421 h 18"/>
                <a:gd name="T20" fmla="*/ 2894162 w 261"/>
                <a:gd name="T21" fmla="*/ 354421 h 18"/>
                <a:gd name="T22" fmla="*/ 2606656 w 261"/>
                <a:gd name="T23" fmla="*/ 354421 h 18"/>
                <a:gd name="T24" fmla="*/ 2319170 w 261"/>
                <a:gd name="T25" fmla="*/ 354421 h 18"/>
                <a:gd name="T26" fmla="*/ 2031662 w 261"/>
                <a:gd name="T27" fmla="*/ 334726 h 18"/>
                <a:gd name="T28" fmla="*/ 1744153 w 261"/>
                <a:gd name="T29" fmla="*/ 334726 h 18"/>
                <a:gd name="T30" fmla="*/ 1456669 w 261"/>
                <a:gd name="T31" fmla="*/ 315030 h 18"/>
                <a:gd name="T32" fmla="*/ 1169161 w 261"/>
                <a:gd name="T33" fmla="*/ 315030 h 18"/>
                <a:gd name="T34" fmla="*/ 881676 w 261"/>
                <a:gd name="T35" fmla="*/ 295359 h 18"/>
                <a:gd name="T36" fmla="*/ 574994 w 261"/>
                <a:gd name="T37" fmla="*/ 255968 h 18"/>
                <a:gd name="T38" fmla="*/ 287509 w 261"/>
                <a:gd name="T39" fmla="*/ 236272 h 18"/>
                <a:gd name="T40" fmla="*/ 0 w 261"/>
                <a:gd name="T41" fmla="*/ 216602 h 18"/>
                <a:gd name="T42" fmla="*/ 114994 w 261"/>
                <a:gd name="T43" fmla="*/ 118148 h 18"/>
                <a:gd name="T44" fmla="*/ 421677 w 261"/>
                <a:gd name="T45" fmla="*/ 98453 h 18"/>
                <a:gd name="T46" fmla="*/ 728335 w 261"/>
                <a:gd name="T47" fmla="*/ 78757 h 18"/>
                <a:gd name="T48" fmla="*/ 1034993 w 261"/>
                <a:gd name="T49" fmla="*/ 78757 h 18"/>
                <a:gd name="T50" fmla="*/ 1360825 w 261"/>
                <a:gd name="T51" fmla="*/ 59062 h 18"/>
                <a:gd name="T52" fmla="*/ 1648333 w 261"/>
                <a:gd name="T53" fmla="*/ 39391 h 18"/>
                <a:gd name="T54" fmla="*/ 1954992 w 261"/>
                <a:gd name="T55" fmla="*/ 19695 h 18"/>
                <a:gd name="T56" fmla="*/ 2261675 w 261"/>
                <a:gd name="T57" fmla="*/ 19695 h 18"/>
                <a:gd name="T58" fmla="*/ 2568332 w 261"/>
                <a:gd name="T59" fmla="*/ 0 h 18"/>
                <a:gd name="T60" fmla="*/ 2855840 w 261"/>
                <a:gd name="T61" fmla="*/ 0 h 18"/>
                <a:gd name="T62" fmla="*/ 3162498 w 261"/>
                <a:gd name="T63" fmla="*/ 0 h 18"/>
                <a:gd name="T64" fmla="*/ 3469154 w 261"/>
                <a:gd name="T65" fmla="*/ 0 h 18"/>
                <a:gd name="T66" fmla="*/ 3756667 w 261"/>
                <a:gd name="T67" fmla="*/ 0 h 18"/>
                <a:gd name="T68" fmla="*/ 4063325 w 261"/>
                <a:gd name="T69" fmla="*/ 0 h 18"/>
                <a:gd name="T70" fmla="*/ 4370008 w 261"/>
                <a:gd name="T71" fmla="*/ 19695 h 18"/>
                <a:gd name="T72" fmla="*/ 4695835 w 261"/>
                <a:gd name="T73" fmla="*/ 39391 h 18"/>
                <a:gd name="T74" fmla="*/ 5002499 w 261"/>
                <a:gd name="T75" fmla="*/ 78757 h 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61"/>
                <a:gd name="T115" fmla="*/ 0 h 18"/>
                <a:gd name="T116" fmla="*/ 261 w 261"/>
                <a:gd name="T117" fmla="*/ 18 h 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61" h="18">
                  <a:moveTo>
                    <a:pt x="261" y="4"/>
                  </a:moveTo>
                  <a:lnTo>
                    <a:pt x="258" y="11"/>
                  </a:lnTo>
                  <a:lnTo>
                    <a:pt x="254" y="15"/>
                  </a:lnTo>
                  <a:lnTo>
                    <a:pt x="247" y="16"/>
                  </a:lnTo>
                  <a:lnTo>
                    <a:pt x="241" y="18"/>
                  </a:lnTo>
                  <a:lnTo>
                    <a:pt x="226" y="18"/>
                  </a:lnTo>
                  <a:lnTo>
                    <a:pt x="211" y="18"/>
                  </a:lnTo>
                  <a:lnTo>
                    <a:pt x="196" y="18"/>
                  </a:lnTo>
                  <a:lnTo>
                    <a:pt x="181" y="18"/>
                  </a:lnTo>
                  <a:lnTo>
                    <a:pt x="166" y="18"/>
                  </a:lnTo>
                  <a:lnTo>
                    <a:pt x="151" y="18"/>
                  </a:lnTo>
                  <a:lnTo>
                    <a:pt x="136" y="18"/>
                  </a:lnTo>
                  <a:lnTo>
                    <a:pt x="121" y="18"/>
                  </a:lnTo>
                  <a:lnTo>
                    <a:pt x="106" y="17"/>
                  </a:lnTo>
                  <a:lnTo>
                    <a:pt x="91" y="17"/>
                  </a:lnTo>
                  <a:lnTo>
                    <a:pt x="76" y="16"/>
                  </a:lnTo>
                  <a:lnTo>
                    <a:pt x="61" y="16"/>
                  </a:lnTo>
                  <a:lnTo>
                    <a:pt x="46" y="15"/>
                  </a:lnTo>
                  <a:lnTo>
                    <a:pt x="30" y="13"/>
                  </a:lnTo>
                  <a:lnTo>
                    <a:pt x="15" y="12"/>
                  </a:lnTo>
                  <a:lnTo>
                    <a:pt x="0" y="11"/>
                  </a:lnTo>
                  <a:lnTo>
                    <a:pt x="6" y="6"/>
                  </a:lnTo>
                  <a:lnTo>
                    <a:pt x="22" y="5"/>
                  </a:lnTo>
                  <a:lnTo>
                    <a:pt x="38" y="4"/>
                  </a:lnTo>
                  <a:lnTo>
                    <a:pt x="54" y="4"/>
                  </a:lnTo>
                  <a:lnTo>
                    <a:pt x="71" y="3"/>
                  </a:lnTo>
                  <a:lnTo>
                    <a:pt x="86" y="2"/>
                  </a:lnTo>
                  <a:lnTo>
                    <a:pt x="102" y="1"/>
                  </a:lnTo>
                  <a:lnTo>
                    <a:pt x="118" y="1"/>
                  </a:lnTo>
                  <a:lnTo>
                    <a:pt x="134" y="0"/>
                  </a:lnTo>
                  <a:lnTo>
                    <a:pt x="149" y="0"/>
                  </a:lnTo>
                  <a:lnTo>
                    <a:pt x="165" y="0"/>
                  </a:lnTo>
                  <a:lnTo>
                    <a:pt x="181" y="0"/>
                  </a:lnTo>
                  <a:lnTo>
                    <a:pt x="196" y="0"/>
                  </a:lnTo>
                  <a:lnTo>
                    <a:pt x="212" y="0"/>
                  </a:lnTo>
                  <a:lnTo>
                    <a:pt x="228" y="1"/>
                  </a:lnTo>
                  <a:lnTo>
                    <a:pt x="245" y="2"/>
                  </a:lnTo>
                  <a:lnTo>
                    <a:pt x="26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2" name="AutoShape 74">
              <a:extLst>
                <a:ext uri="{FF2B5EF4-FFF2-40B4-BE49-F238E27FC236}">
                  <a16:creationId xmlns:a16="http://schemas.microsoft.com/office/drawing/2014/main" id="{2B07AB21-7504-433C-89C9-05504E157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3156"/>
              <a:ext cx="90" cy="90"/>
            </a:xfrm>
            <a:custGeom>
              <a:avLst/>
              <a:gdLst>
                <a:gd name="T0" fmla="*/ 3789693 w 178"/>
                <a:gd name="T1" fmla="*/ 18931 h 181"/>
                <a:gd name="T2" fmla="*/ 3449038 w 178"/>
                <a:gd name="T3" fmla="*/ 549264 h 181"/>
                <a:gd name="T4" fmla="*/ 3023242 w 178"/>
                <a:gd name="T5" fmla="*/ 1003800 h 181"/>
                <a:gd name="T6" fmla="*/ 2576146 w 178"/>
                <a:gd name="T7" fmla="*/ 1439429 h 181"/>
                <a:gd name="T8" fmla="*/ 2086474 w 178"/>
                <a:gd name="T9" fmla="*/ 1837148 h 181"/>
                <a:gd name="T10" fmla="*/ 1532907 w 178"/>
                <a:gd name="T11" fmla="*/ 2215959 h 181"/>
                <a:gd name="T12" fmla="*/ 1021938 w 178"/>
                <a:gd name="T13" fmla="*/ 2613678 h 181"/>
                <a:gd name="T14" fmla="*/ 489670 w 178"/>
                <a:gd name="T15" fmla="*/ 3011420 h 181"/>
                <a:gd name="T16" fmla="*/ 0 w 178"/>
                <a:gd name="T17" fmla="*/ 3428097 h 181"/>
                <a:gd name="T18" fmla="*/ 63871 w 178"/>
                <a:gd name="T19" fmla="*/ 3181873 h 181"/>
                <a:gd name="T20" fmla="*/ 3108414 w 178"/>
                <a:gd name="T21" fmla="*/ 265154 h 181"/>
                <a:gd name="T22" fmla="*/ 3278724 w 178"/>
                <a:gd name="T23" fmla="*/ 170451 h 181"/>
                <a:gd name="T24" fmla="*/ 3427768 w 178"/>
                <a:gd name="T25" fmla="*/ 56817 h 181"/>
                <a:gd name="T26" fmla="*/ 3598082 w 178"/>
                <a:gd name="T27" fmla="*/ 0 h 181"/>
                <a:gd name="T28" fmla="*/ 3789693 w 178"/>
                <a:gd name="T29" fmla="*/ 18931 h 1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8"/>
                <a:gd name="T46" fmla="*/ 0 h 181"/>
                <a:gd name="T47" fmla="*/ 178 w 178"/>
                <a:gd name="T48" fmla="*/ 181 h 1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8" h="181">
                  <a:moveTo>
                    <a:pt x="178" y="1"/>
                  </a:moveTo>
                  <a:lnTo>
                    <a:pt x="162" y="29"/>
                  </a:lnTo>
                  <a:lnTo>
                    <a:pt x="142" y="53"/>
                  </a:lnTo>
                  <a:lnTo>
                    <a:pt x="121" y="76"/>
                  </a:lnTo>
                  <a:lnTo>
                    <a:pt x="98" y="97"/>
                  </a:lnTo>
                  <a:lnTo>
                    <a:pt x="72" y="117"/>
                  </a:lnTo>
                  <a:lnTo>
                    <a:pt x="48" y="138"/>
                  </a:lnTo>
                  <a:lnTo>
                    <a:pt x="23" y="159"/>
                  </a:lnTo>
                  <a:lnTo>
                    <a:pt x="0" y="181"/>
                  </a:lnTo>
                  <a:lnTo>
                    <a:pt x="3" y="168"/>
                  </a:lnTo>
                  <a:lnTo>
                    <a:pt x="146" y="14"/>
                  </a:lnTo>
                  <a:lnTo>
                    <a:pt x="154" y="9"/>
                  </a:lnTo>
                  <a:lnTo>
                    <a:pt x="161" y="3"/>
                  </a:lnTo>
                  <a:lnTo>
                    <a:pt x="169" y="0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3" name="AutoShape 75">
              <a:extLst>
                <a:ext uri="{FF2B5EF4-FFF2-40B4-BE49-F238E27FC236}">
                  <a16:creationId xmlns:a16="http://schemas.microsoft.com/office/drawing/2014/main" id="{0A38D218-72DA-46F6-9EF5-450B0D91AE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" y="3155"/>
              <a:ext cx="49" cy="46"/>
            </a:xfrm>
            <a:custGeom>
              <a:avLst/>
              <a:gdLst>
                <a:gd name="T0" fmla="*/ 1929517 w 98"/>
                <a:gd name="T1" fmla="*/ 1811360 h 92"/>
                <a:gd name="T2" fmla="*/ 1673558 w 98"/>
                <a:gd name="T3" fmla="*/ 1653851 h 92"/>
                <a:gd name="T4" fmla="*/ 1397926 w 98"/>
                <a:gd name="T5" fmla="*/ 1476647 h 92"/>
                <a:gd name="T6" fmla="*/ 1141965 w 98"/>
                <a:gd name="T7" fmla="*/ 1260078 h 92"/>
                <a:gd name="T8" fmla="*/ 925369 w 98"/>
                <a:gd name="T9" fmla="*/ 1043507 h 92"/>
                <a:gd name="T10" fmla="*/ 669433 w 98"/>
                <a:gd name="T11" fmla="*/ 826938 h 92"/>
                <a:gd name="T12" fmla="*/ 452837 w 98"/>
                <a:gd name="T13" fmla="*/ 610344 h 92"/>
                <a:gd name="T14" fmla="*/ 216571 w 98"/>
                <a:gd name="T15" fmla="*/ 374080 h 92"/>
                <a:gd name="T16" fmla="*/ 0 w 98"/>
                <a:gd name="T17" fmla="*/ 157510 h 92"/>
                <a:gd name="T18" fmla="*/ 19696 w 98"/>
                <a:gd name="T19" fmla="*/ 19695 h 92"/>
                <a:gd name="T20" fmla="*/ 137816 w 98"/>
                <a:gd name="T21" fmla="*/ 0 h 92"/>
                <a:gd name="T22" fmla="*/ 236266 w 98"/>
                <a:gd name="T23" fmla="*/ 0 h 92"/>
                <a:gd name="T24" fmla="*/ 334717 w 98"/>
                <a:gd name="T25" fmla="*/ 39390 h 92"/>
                <a:gd name="T26" fmla="*/ 590678 w 98"/>
                <a:gd name="T27" fmla="*/ 236264 h 92"/>
                <a:gd name="T28" fmla="*/ 787554 w 98"/>
                <a:gd name="T29" fmla="*/ 452834 h 92"/>
                <a:gd name="T30" fmla="*/ 1023819 w 98"/>
                <a:gd name="T31" fmla="*/ 649734 h 92"/>
                <a:gd name="T32" fmla="*/ 1201025 w 98"/>
                <a:gd name="T33" fmla="*/ 885998 h 92"/>
                <a:gd name="T34" fmla="*/ 1397926 w 98"/>
                <a:gd name="T35" fmla="*/ 1122263 h 92"/>
                <a:gd name="T36" fmla="*/ 1575107 w 98"/>
                <a:gd name="T37" fmla="*/ 1358527 h 92"/>
                <a:gd name="T38" fmla="*/ 1732617 w 98"/>
                <a:gd name="T39" fmla="*/ 1575097 h 92"/>
                <a:gd name="T40" fmla="*/ 1929517 w 98"/>
                <a:gd name="T41" fmla="*/ 1811360 h 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8"/>
                <a:gd name="T64" fmla="*/ 0 h 92"/>
                <a:gd name="T65" fmla="*/ 98 w 98"/>
                <a:gd name="T66" fmla="*/ 92 h 9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8" h="92">
                  <a:moveTo>
                    <a:pt x="98" y="92"/>
                  </a:moveTo>
                  <a:lnTo>
                    <a:pt x="85" y="84"/>
                  </a:lnTo>
                  <a:lnTo>
                    <a:pt x="71" y="75"/>
                  </a:lnTo>
                  <a:lnTo>
                    <a:pt x="58" y="64"/>
                  </a:lnTo>
                  <a:lnTo>
                    <a:pt x="47" y="53"/>
                  </a:lnTo>
                  <a:lnTo>
                    <a:pt x="34" y="42"/>
                  </a:lnTo>
                  <a:lnTo>
                    <a:pt x="23" y="31"/>
                  </a:lnTo>
                  <a:lnTo>
                    <a:pt x="11" y="19"/>
                  </a:lnTo>
                  <a:lnTo>
                    <a:pt x="0" y="8"/>
                  </a:lnTo>
                  <a:lnTo>
                    <a:pt x="1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30" y="12"/>
                  </a:lnTo>
                  <a:lnTo>
                    <a:pt x="40" y="23"/>
                  </a:lnTo>
                  <a:lnTo>
                    <a:pt x="52" y="33"/>
                  </a:lnTo>
                  <a:lnTo>
                    <a:pt x="61" y="45"/>
                  </a:lnTo>
                  <a:lnTo>
                    <a:pt x="71" y="57"/>
                  </a:lnTo>
                  <a:lnTo>
                    <a:pt x="80" y="69"/>
                  </a:lnTo>
                  <a:lnTo>
                    <a:pt x="88" y="80"/>
                  </a:lnTo>
                  <a:lnTo>
                    <a:pt x="98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4" name="AutoShape 76">
              <a:extLst>
                <a:ext uri="{FF2B5EF4-FFF2-40B4-BE49-F238E27FC236}">
                  <a16:creationId xmlns:a16="http://schemas.microsoft.com/office/drawing/2014/main" id="{0DF540AE-F2F4-4E76-BAC1-835B9DC9B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6" y="3172"/>
              <a:ext cx="202" cy="16"/>
            </a:xfrm>
            <a:custGeom>
              <a:avLst/>
              <a:gdLst>
                <a:gd name="T0" fmla="*/ 5244088 w 405"/>
                <a:gd name="T1" fmla="*/ 255959 h 32"/>
                <a:gd name="T2" fmla="*/ 5611758 w 405"/>
                <a:gd name="T3" fmla="*/ 275629 h 32"/>
                <a:gd name="T4" fmla="*/ 5940735 w 405"/>
                <a:gd name="T5" fmla="*/ 275629 h 32"/>
                <a:gd name="T6" fmla="*/ 6250337 w 405"/>
                <a:gd name="T7" fmla="*/ 255959 h 32"/>
                <a:gd name="T8" fmla="*/ 6579319 w 405"/>
                <a:gd name="T9" fmla="*/ 196874 h 32"/>
                <a:gd name="T10" fmla="*/ 6888916 w 405"/>
                <a:gd name="T11" fmla="*/ 196874 h 32"/>
                <a:gd name="T12" fmla="*/ 7198542 w 405"/>
                <a:gd name="T13" fmla="*/ 196874 h 32"/>
                <a:gd name="T14" fmla="*/ 7527495 w 405"/>
                <a:gd name="T15" fmla="*/ 275629 h 32"/>
                <a:gd name="T16" fmla="*/ 7837121 w 405"/>
                <a:gd name="T17" fmla="*/ 393773 h 32"/>
                <a:gd name="T18" fmla="*/ 7837121 w 405"/>
                <a:gd name="T19" fmla="*/ 492223 h 32"/>
                <a:gd name="T20" fmla="*/ 7450091 w 405"/>
                <a:gd name="T21" fmla="*/ 551284 h 32"/>
                <a:gd name="T22" fmla="*/ 7082425 w 405"/>
                <a:gd name="T23" fmla="*/ 570979 h 32"/>
                <a:gd name="T24" fmla="*/ 6676075 w 405"/>
                <a:gd name="T25" fmla="*/ 590648 h 32"/>
                <a:gd name="T26" fmla="*/ 6289049 w 405"/>
                <a:gd name="T27" fmla="*/ 610343 h 32"/>
                <a:gd name="T28" fmla="*/ 5921379 w 405"/>
                <a:gd name="T29" fmla="*/ 630038 h 32"/>
                <a:gd name="T30" fmla="*/ 5515001 w 405"/>
                <a:gd name="T31" fmla="*/ 630038 h 32"/>
                <a:gd name="T32" fmla="*/ 5127983 w 405"/>
                <a:gd name="T33" fmla="*/ 630038 h 32"/>
                <a:gd name="T34" fmla="*/ 4740981 w 405"/>
                <a:gd name="T35" fmla="*/ 610343 h 32"/>
                <a:gd name="T36" fmla="*/ 4353960 w 405"/>
                <a:gd name="T37" fmla="*/ 610343 h 32"/>
                <a:gd name="T38" fmla="*/ 3947581 w 405"/>
                <a:gd name="T39" fmla="*/ 610343 h 32"/>
                <a:gd name="T40" fmla="*/ 3579915 w 405"/>
                <a:gd name="T41" fmla="*/ 590648 h 32"/>
                <a:gd name="T42" fmla="*/ 3173559 w 405"/>
                <a:gd name="T43" fmla="*/ 590648 h 32"/>
                <a:gd name="T44" fmla="*/ 2767181 w 405"/>
                <a:gd name="T45" fmla="*/ 570979 h 32"/>
                <a:gd name="T46" fmla="*/ 2399513 w 405"/>
                <a:gd name="T47" fmla="*/ 570979 h 32"/>
                <a:gd name="T48" fmla="*/ 1993134 w 405"/>
                <a:gd name="T49" fmla="*/ 551284 h 32"/>
                <a:gd name="T50" fmla="*/ 1606134 w 405"/>
                <a:gd name="T51" fmla="*/ 551284 h 32"/>
                <a:gd name="T52" fmla="*/ 1412624 w 405"/>
                <a:gd name="T53" fmla="*/ 452833 h 32"/>
                <a:gd name="T54" fmla="*/ 1219114 w 405"/>
                <a:gd name="T55" fmla="*/ 413468 h 32"/>
                <a:gd name="T56" fmla="*/ 1006246 w 405"/>
                <a:gd name="T57" fmla="*/ 393773 h 32"/>
                <a:gd name="T58" fmla="*/ 812734 w 405"/>
                <a:gd name="T59" fmla="*/ 354384 h 32"/>
                <a:gd name="T60" fmla="*/ 580535 w 405"/>
                <a:gd name="T61" fmla="*/ 334714 h 32"/>
                <a:gd name="T62" fmla="*/ 387023 w 405"/>
                <a:gd name="T63" fmla="*/ 315019 h 32"/>
                <a:gd name="T64" fmla="*/ 193512 w 405"/>
                <a:gd name="T65" fmla="*/ 275629 h 32"/>
                <a:gd name="T66" fmla="*/ 0 w 405"/>
                <a:gd name="T67" fmla="*/ 177204 h 32"/>
                <a:gd name="T68" fmla="*/ 0 w 405"/>
                <a:gd name="T69" fmla="*/ 118119 h 32"/>
                <a:gd name="T70" fmla="*/ 38712 w 405"/>
                <a:gd name="T71" fmla="*/ 78754 h 32"/>
                <a:gd name="T72" fmla="*/ 58044 w 405"/>
                <a:gd name="T73" fmla="*/ 39389 h 32"/>
                <a:gd name="T74" fmla="*/ 96756 w 405"/>
                <a:gd name="T75" fmla="*/ 0 h 32"/>
                <a:gd name="T76" fmla="*/ 406380 w 405"/>
                <a:gd name="T77" fmla="*/ 98449 h 32"/>
                <a:gd name="T78" fmla="*/ 715978 w 405"/>
                <a:gd name="T79" fmla="*/ 157509 h 32"/>
                <a:gd name="T80" fmla="*/ 1025601 w 405"/>
                <a:gd name="T81" fmla="*/ 236264 h 32"/>
                <a:gd name="T82" fmla="*/ 1354556 w 405"/>
                <a:gd name="T83" fmla="*/ 295324 h 32"/>
                <a:gd name="T84" fmla="*/ 1683535 w 405"/>
                <a:gd name="T85" fmla="*/ 334714 h 32"/>
                <a:gd name="T86" fmla="*/ 1993134 w 405"/>
                <a:gd name="T87" fmla="*/ 354384 h 32"/>
                <a:gd name="T88" fmla="*/ 2322114 w 405"/>
                <a:gd name="T89" fmla="*/ 393773 h 32"/>
                <a:gd name="T90" fmla="*/ 2631710 w 405"/>
                <a:gd name="T91" fmla="*/ 393773 h 32"/>
                <a:gd name="T92" fmla="*/ 2980048 w 405"/>
                <a:gd name="T93" fmla="*/ 413468 h 32"/>
                <a:gd name="T94" fmla="*/ 3309003 w 405"/>
                <a:gd name="T95" fmla="*/ 413468 h 32"/>
                <a:gd name="T96" fmla="*/ 3618627 w 405"/>
                <a:gd name="T97" fmla="*/ 393773 h 32"/>
                <a:gd name="T98" fmla="*/ 3947581 w 405"/>
                <a:gd name="T99" fmla="*/ 354384 h 32"/>
                <a:gd name="T100" fmla="*/ 4257203 w 405"/>
                <a:gd name="T101" fmla="*/ 334714 h 32"/>
                <a:gd name="T102" fmla="*/ 4605517 w 405"/>
                <a:gd name="T103" fmla="*/ 315019 h 32"/>
                <a:gd name="T104" fmla="*/ 4934470 w 405"/>
                <a:gd name="T105" fmla="*/ 295324 h 32"/>
                <a:gd name="T106" fmla="*/ 5244088 w 405"/>
                <a:gd name="T107" fmla="*/ 255959 h 3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5"/>
                <a:gd name="T163" fmla="*/ 0 h 32"/>
                <a:gd name="T164" fmla="*/ 405 w 405"/>
                <a:gd name="T165" fmla="*/ 32 h 3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5" h="32">
                  <a:moveTo>
                    <a:pt x="271" y="13"/>
                  </a:moveTo>
                  <a:lnTo>
                    <a:pt x="290" y="14"/>
                  </a:lnTo>
                  <a:lnTo>
                    <a:pt x="307" y="14"/>
                  </a:lnTo>
                  <a:lnTo>
                    <a:pt x="323" y="13"/>
                  </a:lnTo>
                  <a:lnTo>
                    <a:pt x="340" y="10"/>
                  </a:lnTo>
                  <a:lnTo>
                    <a:pt x="356" y="10"/>
                  </a:lnTo>
                  <a:lnTo>
                    <a:pt x="372" y="10"/>
                  </a:lnTo>
                  <a:lnTo>
                    <a:pt x="389" y="14"/>
                  </a:lnTo>
                  <a:lnTo>
                    <a:pt x="405" y="20"/>
                  </a:lnTo>
                  <a:lnTo>
                    <a:pt x="405" y="25"/>
                  </a:lnTo>
                  <a:lnTo>
                    <a:pt x="385" y="28"/>
                  </a:lnTo>
                  <a:lnTo>
                    <a:pt x="366" y="29"/>
                  </a:lnTo>
                  <a:lnTo>
                    <a:pt x="345" y="30"/>
                  </a:lnTo>
                  <a:lnTo>
                    <a:pt x="325" y="31"/>
                  </a:lnTo>
                  <a:lnTo>
                    <a:pt x="306" y="32"/>
                  </a:lnTo>
                  <a:lnTo>
                    <a:pt x="285" y="32"/>
                  </a:lnTo>
                  <a:lnTo>
                    <a:pt x="265" y="32"/>
                  </a:lnTo>
                  <a:lnTo>
                    <a:pt x="245" y="31"/>
                  </a:lnTo>
                  <a:lnTo>
                    <a:pt x="225" y="31"/>
                  </a:lnTo>
                  <a:lnTo>
                    <a:pt x="204" y="31"/>
                  </a:lnTo>
                  <a:lnTo>
                    <a:pt x="185" y="30"/>
                  </a:lnTo>
                  <a:lnTo>
                    <a:pt x="164" y="30"/>
                  </a:lnTo>
                  <a:lnTo>
                    <a:pt x="143" y="29"/>
                  </a:lnTo>
                  <a:lnTo>
                    <a:pt x="124" y="29"/>
                  </a:lnTo>
                  <a:lnTo>
                    <a:pt x="103" y="28"/>
                  </a:lnTo>
                  <a:lnTo>
                    <a:pt x="83" y="28"/>
                  </a:lnTo>
                  <a:lnTo>
                    <a:pt x="73" y="23"/>
                  </a:lnTo>
                  <a:lnTo>
                    <a:pt x="63" y="21"/>
                  </a:lnTo>
                  <a:lnTo>
                    <a:pt x="52" y="20"/>
                  </a:lnTo>
                  <a:lnTo>
                    <a:pt x="42" y="18"/>
                  </a:lnTo>
                  <a:lnTo>
                    <a:pt x="30" y="17"/>
                  </a:lnTo>
                  <a:lnTo>
                    <a:pt x="20" y="16"/>
                  </a:lnTo>
                  <a:lnTo>
                    <a:pt x="1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0"/>
                  </a:lnTo>
                  <a:lnTo>
                    <a:pt x="21" y="5"/>
                  </a:lnTo>
                  <a:lnTo>
                    <a:pt x="37" y="8"/>
                  </a:lnTo>
                  <a:lnTo>
                    <a:pt x="53" y="12"/>
                  </a:lnTo>
                  <a:lnTo>
                    <a:pt x="70" y="15"/>
                  </a:lnTo>
                  <a:lnTo>
                    <a:pt x="87" y="17"/>
                  </a:lnTo>
                  <a:lnTo>
                    <a:pt x="103" y="18"/>
                  </a:lnTo>
                  <a:lnTo>
                    <a:pt x="120" y="20"/>
                  </a:lnTo>
                  <a:lnTo>
                    <a:pt x="136" y="20"/>
                  </a:lnTo>
                  <a:lnTo>
                    <a:pt x="154" y="21"/>
                  </a:lnTo>
                  <a:lnTo>
                    <a:pt x="171" y="21"/>
                  </a:lnTo>
                  <a:lnTo>
                    <a:pt x="187" y="20"/>
                  </a:lnTo>
                  <a:lnTo>
                    <a:pt x="204" y="18"/>
                  </a:lnTo>
                  <a:lnTo>
                    <a:pt x="220" y="17"/>
                  </a:lnTo>
                  <a:lnTo>
                    <a:pt x="238" y="16"/>
                  </a:lnTo>
                  <a:lnTo>
                    <a:pt x="255" y="15"/>
                  </a:lnTo>
                  <a:lnTo>
                    <a:pt x="27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5" name="AutoShape 77">
              <a:extLst>
                <a:ext uri="{FF2B5EF4-FFF2-40B4-BE49-F238E27FC236}">
                  <a16:creationId xmlns:a16="http://schemas.microsoft.com/office/drawing/2014/main" id="{933D52C7-F0CD-4864-8E5E-0EBC5007F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3185"/>
              <a:ext cx="55" cy="65"/>
            </a:xfrm>
            <a:custGeom>
              <a:avLst/>
              <a:gdLst>
                <a:gd name="T0" fmla="*/ 2417845 w 108"/>
                <a:gd name="T1" fmla="*/ 2559552 h 130"/>
                <a:gd name="T2" fmla="*/ 2082027 w 108"/>
                <a:gd name="T3" fmla="*/ 2283898 h 130"/>
                <a:gd name="T4" fmla="*/ 1768614 w 108"/>
                <a:gd name="T5" fmla="*/ 1988572 h 130"/>
                <a:gd name="T6" fmla="*/ 1455198 w 108"/>
                <a:gd name="T7" fmla="*/ 1693246 h 130"/>
                <a:gd name="T8" fmla="*/ 1164160 w 108"/>
                <a:gd name="T9" fmla="*/ 1397921 h 130"/>
                <a:gd name="T10" fmla="*/ 850717 w 108"/>
                <a:gd name="T11" fmla="*/ 1082878 h 130"/>
                <a:gd name="T12" fmla="*/ 559677 w 108"/>
                <a:gd name="T13" fmla="*/ 787551 h 130"/>
                <a:gd name="T14" fmla="*/ 268637 w 108"/>
                <a:gd name="T15" fmla="*/ 452836 h 130"/>
                <a:gd name="T16" fmla="*/ 0 w 108"/>
                <a:gd name="T17" fmla="*/ 137815 h 130"/>
                <a:gd name="T18" fmla="*/ 67152 w 108"/>
                <a:gd name="T19" fmla="*/ 0 h 130"/>
                <a:gd name="T20" fmla="*/ 470150 w 108"/>
                <a:gd name="T21" fmla="*/ 236265 h 130"/>
                <a:gd name="T22" fmla="*/ 761161 w 108"/>
                <a:gd name="T23" fmla="*/ 531592 h 130"/>
                <a:gd name="T24" fmla="*/ 1074603 w 108"/>
                <a:gd name="T25" fmla="*/ 846611 h 130"/>
                <a:gd name="T26" fmla="*/ 1343240 w 108"/>
                <a:gd name="T27" fmla="*/ 1201021 h 130"/>
                <a:gd name="T28" fmla="*/ 1589501 w 108"/>
                <a:gd name="T29" fmla="*/ 1555431 h 130"/>
                <a:gd name="T30" fmla="*/ 1858168 w 108"/>
                <a:gd name="T31" fmla="*/ 1890122 h 130"/>
                <a:gd name="T32" fmla="*/ 2126804 w 108"/>
                <a:gd name="T33" fmla="*/ 2244534 h 130"/>
                <a:gd name="T34" fmla="*/ 2417845 w 108"/>
                <a:gd name="T35" fmla="*/ 2559552 h 1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8"/>
                <a:gd name="T55" fmla="*/ 0 h 130"/>
                <a:gd name="T56" fmla="*/ 108 w 108"/>
                <a:gd name="T57" fmla="*/ 130 h 1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8" h="130">
                  <a:moveTo>
                    <a:pt x="108" y="130"/>
                  </a:moveTo>
                  <a:lnTo>
                    <a:pt x="93" y="116"/>
                  </a:lnTo>
                  <a:lnTo>
                    <a:pt x="79" y="101"/>
                  </a:lnTo>
                  <a:lnTo>
                    <a:pt x="65" y="86"/>
                  </a:lnTo>
                  <a:lnTo>
                    <a:pt x="52" y="71"/>
                  </a:lnTo>
                  <a:lnTo>
                    <a:pt x="38" y="55"/>
                  </a:lnTo>
                  <a:lnTo>
                    <a:pt x="25" y="40"/>
                  </a:lnTo>
                  <a:lnTo>
                    <a:pt x="12" y="23"/>
                  </a:lnTo>
                  <a:lnTo>
                    <a:pt x="0" y="7"/>
                  </a:lnTo>
                  <a:lnTo>
                    <a:pt x="3" y="0"/>
                  </a:lnTo>
                  <a:lnTo>
                    <a:pt x="21" y="12"/>
                  </a:lnTo>
                  <a:lnTo>
                    <a:pt x="34" y="27"/>
                  </a:lnTo>
                  <a:lnTo>
                    <a:pt x="48" y="43"/>
                  </a:lnTo>
                  <a:lnTo>
                    <a:pt x="60" y="61"/>
                  </a:lnTo>
                  <a:lnTo>
                    <a:pt x="71" y="79"/>
                  </a:lnTo>
                  <a:lnTo>
                    <a:pt x="83" y="96"/>
                  </a:lnTo>
                  <a:lnTo>
                    <a:pt x="95" y="114"/>
                  </a:lnTo>
                  <a:lnTo>
                    <a:pt x="108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6" name="AutoShape 78">
              <a:extLst>
                <a:ext uri="{FF2B5EF4-FFF2-40B4-BE49-F238E27FC236}">
                  <a16:creationId xmlns:a16="http://schemas.microsoft.com/office/drawing/2014/main" id="{0CE55A0E-A4CD-4AA9-AE95-3C22E6E34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3197"/>
              <a:ext cx="176" cy="17"/>
            </a:xfrm>
            <a:custGeom>
              <a:avLst/>
              <a:gdLst>
                <a:gd name="T0" fmla="*/ 6909148 w 351"/>
                <a:gd name="T1" fmla="*/ 194137 h 33"/>
                <a:gd name="T2" fmla="*/ 6989476 w 351"/>
                <a:gd name="T3" fmla="*/ 242649 h 33"/>
                <a:gd name="T4" fmla="*/ 7029654 w 351"/>
                <a:gd name="T5" fmla="*/ 315461 h 33"/>
                <a:gd name="T6" fmla="*/ 7049735 w 351"/>
                <a:gd name="T7" fmla="*/ 388244 h 33"/>
                <a:gd name="T8" fmla="*/ 7049735 w 351"/>
                <a:gd name="T9" fmla="*/ 509568 h 33"/>
                <a:gd name="T10" fmla="*/ 6668131 w 351"/>
                <a:gd name="T11" fmla="*/ 679435 h 33"/>
                <a:gd name="T12" fmla="*/ 6246357 w 351"/>
                <a:gd name="T13" fmla="*/ 776487 h 33"/>
                <a:gd name="T14" fmla="*/ 5824559 w 351"/>
                <a:gd name="T15" fmla="*/ 800759 h 33"/>
                <a:gd name="T16" fmla="*/ 5382704 w 351"/>
                <a:gd name="T17" fmla="*/ 776487 h 33"/>
                <a:gd name="T18" fmla="*/ 4940845 w 351"/>
                <a:gd name="T19" fmla="*/ 752216 h 33"/>
                <a:gd name="T20" fmla="*/ 4498990 w 351"/>
                <a:gd name="T21" fmla="*/ 727975 h 33"/>
                <a:gd name="T22" fmla="*/ 4077189 w 351"/>
                <a:gd name="T23" fmla="*/ 727975 h 33"/>
                <a:gd name="T24" fmla="*/ 3655416 w 351"/>
                <a:gd name="T25" fmla="*/ 752216 h 33"/>
                <a:gd name="T26" fmla="*/ 3253727 w 351"/>
                <a:gd name="T27" fmla="*/ 752216 h 33"/>
                <a:gd name="T28" fmla="*/ 2892208 w 351"/>
                <a:gd name="T29" fmla="*/ 727975 h 33"/>
                <a:gd name="T30" fmla="*/ 2490491 w 351"/>
                <a:gd name="T31" fmla="*/ 679435 h 33"/>
                <a:gd name="T32" fmla="*/ 2128974 w 351"/>
                <a:gd name="T33" fmla="*/ 630893 h 33"/>
                <a:gd name="T34" fmla="*/ 1747370 w 351"/>
                <a:gd name="T35" fmla="*/ 582381 h 33"/>
                <a:gd name="T36" fmla="*/ 1405935 w 351"/>
                <a:gd name="T37" fmla="*/ 533840 h 33"/>
                <a:gd name="T38" fmla="*/ 1044415 w 351"/>
                <a:gd name="T39" fmla="*/ 461056 h 33"/>
                <a:gd name="T40" fmla="*/ 682871 w 351"/>
                <a:gd name="T41" fmla="*/ 436786 h 33"/>
                <a:gd name="T42" fmla="*/ 602533 w 351"/>
                <a:gd name="T43" fmla="*/ 388244 h 33"/>
                <a:gd name="T44" fmla="*/ 502111 w 351"/>
                <a:gd name="T45" fmla="*/ 363973 h 33"/>
                <a:gd name="T46" fmla="*/ 421774 w 351"/>
                <a:gd name="T47" fmla="*/ 339702 h 33"/>
                <a:gd name="T48" fmla="*/ 321351 w 351"/>
                <a:gd name="T49" fmla="*/ 315461 h 33"/>
                <a:gd name="T50" fmla="*/ 220929 w 351"/>
                <a:gd name="T51" fmla="*/ 266920 h 33"/>
                <a:gd name="T52" fmla="*/ 140591 w 351"/>
                <a:gd name="T53" fmla="*/ 242649 h 33"/>
                <a:gd name="T54" fmla="*/ 60253 w 351"/>
                <a:gd name="T55" fmla="*/ 169866 h 33"/>
                <a:gd name="T56" fmla="*/ 0 w 351"/>
                <a:gd name="T57" fmla="*/ 72783 h 33"/>
                <a:gd name="T58" fmla="*/ 40169 w 351"/>
                <a:gd name="T59" fmla="*/ 0 h 33"/>
                <a:gd name="T60" fmla="*/ 461942 w 351"/>
                <a:gd name="T61" fmla="*/ 169866 h 33"/>
                <a:gd name="T62" fmla="*/ 843546 w 351"/>
                <a:gd name="T63" fmla="*/ 315461 h 33"/>
                <a:gd name="T64" fmla="*/ 1285428 w 351"/>
                <a:gd name="T65" fmla="*/ 388244 h 33"/>
                <a:gd name="T66" fmla="*/ 1707202 w 351"/>
                <a:gd name="T67" fmla="*/ 461056 h 33"/>
                <a:gd name="T68" fmla="*/ 2128974 w 351"/>
                <a:gd name="T69" fmla="*/ 509568 h 33"/>
                <a:gd name="T70" fmla="*/ 2570832 w 351"/>
                <a:gd name="T71" fmla="*/ 533840 h 33"/>
                <a:gd name="T72" fmla="*/ 3012717 w 351"/>
                <a:gd name="T73" fmla="*/ 509568 h 33"/>
                <a:gd name="T74" fmla="*/ 3434489 w 351"/>
                <a:gd name="T75" fmla="*/ 509568 h 33"/>
                <a:gd name="T76" fmla="*/ 3876344 w 351"/>
                <a:gd name="T77" fmla="*/ 461056 h 33"/>
                <a:gd name="T78" fmla="*/ 4298119 w 351"/>
                <a:gd name="T79" fmla="*/ 412515 h 33"/>
                <a:gd name="T80" fmla="*/ 4739998 w 351"/>
                <a:gd name="T81" fmla="*/ 388244 h 33"/>
                <a:gd name="T82" fmla="*/ 5181857 w 351"/>
                <a:gd name="T83" fmla="*/ 339702 h 33"/>
                <a:gd name="T84" fmla="*/ 5623713 w 351"/>
                <a:gd name="T85" fmla="*/ 266920 h 33"/>
                <a:gd name="T86" fmla="*/ 6065572 w 351"/>
                <a:gd name="T87" fmla="*/ 242649 h 33"/>
                <a:gd name="T88" fmla="*/ 6507455 w 351"/>
                <a:gd name="T89" fmla="*/ 218378 h 33"/>
                <a:gd name="T90" fmla="*/ 6909148 w 351"/>
                <a:gd name="T91" fmla="*/ 194137 h 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51"/>
                <a:gd name="T139" fmla="*/ 0 h 33"/>
                <a:gd name="T140" fmla="*/ 351 w 351"/>
                <a:gd name="T141" fmla="*/ 33 h 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51" h="33">
                  <a:moveTo>
                    <a:pt x="344" y="8"/>
                  </a:moveTo>
                  <a:lnTo>
                    <a:pt x="348" y="10"/>
                  </a:lnTo>
                  <a:lnTo>
                    <a:pt x="350" y="13"/>
                  </a:lnTo>
                  <a:lnTo>
                    <a:pt x="351" y="16"/>
                  </a:lnTo>
                  <a:lnTo>
                    <a:pt x="351" y="21"/>
                  </a:lnTo>
                  <a:lnTo>
                    <a:pt x="332" y="28"/>
                  </a:lnTo>
                  <a:lnTo>
                    <a:pt x="311" y="32"/>
                  </a:lnTo>
                  <a:lnTo>
                    <a:pt x="290" y="33"/>
                  </a:lnTo>
                  <a:lnTo>
                    <a:pt x="268" y="32"/>
                  </a:lnTo>
                  <a:lnTo>
                    <a:pt x="246" y="31"/>
                  </a:lnTo>
                  <a:lnTo>
                    <a:pt x="224" y="30"/>
                  </a:lnTo>
                  <a:lnTo>
                    <a:pt x="203" y="30"/>
                  </a:lnTo>
                  <a:lnTo>
                    <a:pt x="182" y="31"/>
                  </a:lnTo>
                  <a:lnTo>
                    <a:pt x="162" y="31"/>
                  </a:lnTo>
                  <a:lnTo>
                    <a:pt x="144" y="30"/>
                  </a:lnTo>
                  <a:lnTo>
                    <a:pt x="124" y="28"/>
                  </a:lnTo>
                  <a:lnTo>
                    <a:pt x="106" y="26"/>
                  </a:lnTo>
                  <a:lnTo>
                    <a:pt x="87" y="24"/>
                  </a:lnTo>
                  <a:lnTo>
                    <a:pt x="70" y="22"/>
                  </a:lnTo>
                  <a:lnTo>
                    <a:pt x="52" y="19"/>
                  </a:lnTo>
                  <a:lnTo>
                    <a:pt x="34" y="18"/>
                  </a:lnTo>
                  <a:lnTo>
                    <a:pt x="30" y="16"/>
                  </a:lnTo>
                  <a:lnTo>
                    <a:pt x="25" y="15"/>
                  </a:lnTo>
                  <a:lnTo>
                    <a:pt x="21" y="14"/>
                  </a:lnTo>
                  <a:lnTo>
                    <a:pt x="16" y="13"/>
                  </a:lnTo>
                  <a:lnTo>
                    <a:pt x="11" y="11"/>
                  </a:lnTo>
                  <a:lnTo>
                    <a:pt x="7" y="10"/>
                  </a:lnTo>
                  <a:lnTo>
                    <a:pt x="3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23" y="7"/>
                  </a:lnTo>
                  <a:lnTo>
                    <a:pt x="42" y="13"/>
                  </a:lnTo>
                  <a:lnTo>
                    <a:pt x="64" y="16"/>
                  </a:lnTo>
                  <a:lnTo>
                    <a:pt x="85" y="19"/>
                  </a:lnTo>
                  <a:lnTo>
                    <a:pt x="106" y="21"/>
                  </a:lnTo>
                  <a:lnTo>
                    <a:pt x="128" y="22"/>
                  </a:lnTo>
                  <a:lnTo>
                    <a:pt x="150" y="21"/>
                  </a:lnTo>
                  <a:lnTo>
                    <a:pt x="171" y="21"/>
                  </a:lnTo>
                  <a:lnTo>
                    <a:pt x="193" y="19"/>
                  </a:lnTo>
                  <a:lnTo>
                    <a:pt x="214" y="17"/>
                  </a:lnTo>
                  <a:lnTo>
                    <a:pt x="236" y="16"/>
                  </a:lnTo>
                  <a:lnTo>
                    <a:pt x="258" y="14"/>
                  </a:lnTo>
                  <a:lnTo>
                    <a:pt x="280" y="11"/>
                  </a:lnTo>
                  <a:lnTo>
                    <a:pt x="302" y="10"/>
                  </a:lnTo>
                  <a:lnTo>
                    <a:pt x="324" y="9"/>
                  </a:lnTo>
                  <a:lnTo>
                    <a:pt x="34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7" name="AutoShape 79">
              <a:extLst>
                <a:ext uri="{FF2B5EF4-FFF2-40B4-BE49-F238E27FC236}">
                  <a16:creationId xmlns:a16="http://schemas.microsoft.com/office/drawing/2014/main" id="{51D2D3E4-0B67-4DB3-8092-2875E76E7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" y="3203"/>
              <a:ext cx="35" cy="47"/>
            </a:xfrm>
            <a:custGeom>
              <a:avLst/>
              <a:gdLst>
                <a:gd name="T0" fmla="*/ 1502505 w 69"/>
                <a:gd name="T1" fmla="*/ 0 h 96"/>
                <a:gd name="T2" fmla="*/ 1480738 w 69"/>
                <a:gd name="T3" fmla="*/ 237873 h 96"/>
                <a:gd name="T4" fmla="*/ 1350073 w 69"/>
                <a:gd name="T5" fmla="*/ 475746 h 96"/>
                <a:gd name="T6" fmla="*/ 1175871 w 69"/>
                <a:gd name="T7" fmla="*/ 662660 h 96"/>
                <a:gd name="T8" fmla="*/ 958107 w 69"/>
                <a:gd name="T9" fmla="*/ 866538 h 96"/>
                <a:gd name="T10" fmla="*/ 696805 w 69"/>
                <a:gd name="T11" fmla="*/ 1053451 h 96"/>
                <a:gd name="T12" fmla="*/ 413735 w 69"/>
                <a:gd name="T13" fmla="*/ 1240345 h 96"/>
                <a:gd name="T14" fmla="*/ 195970 w 69"/>
                <a:gd name="T15" fmla="*/ 1427236 h 96"/>
                <a:gd name="T16" fmla="*/ 0 w 69"/>
                <a:gd name="T17" fmla="*/ 1631137 h 96"/>
                <a:gd name="T18" fmla="*/ 43564 w 69"/>
                <a:gd name="T19" fmla="*/ 1410251 h 96"/>
                <a:gd name="T20" fmla="*/ 174202 w 69"/>
                <a:gd name="T21" fmla="*/ 1223358 h 96"/>
                <a:gd name="T22" fmla="*/ 326634 w 69"/>
                <a:gd name="T23" fmla="*/ 1002471 h 96"/>
                <a:gd name="T24" fmla="*/ 500836 w 69"/>
                <a:gd name="T25" fmla="*/ 798572 h 96"/>
                <a:gd name="T26" fmla="*/ 696805 w 69"/>
                <a:gd name="T27" fmla="*/ 611680 h 96"/>
                <a:gd name="T28" fmla="*/ 892802 w 69"/>
                <a:gd name="T29" fmla="*/ 407779 h 96"/>
                <a:gd name="T30" fmla="*/ 1067003 w 69"/>
                <a:gd name="T31" fmla="*/ 203901 h 96"/>
                <a:gd name="T32" fmla="*/ 1219435 w 69"/>
                <a:gd name="T33" fmla="*/ 0 h 96"/>
                <a:gd name="T34" fmla="*/ 1502505 w 69"/>
                <a:gd name="T35" fmla="*/ 0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96"/>
                <a:gd name="T56" fmla="*/ 69 w 69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96">
                  <a:moveTo>
                    <a:pt x="69" y="0"/>
                  </a:moveTo>
                  <a:lnTo>
                    <a:pt x="68" y="14"/>
                  </a:lnTo>
                  <a:lnTo>
                    <a:pt x="62" y="28"/>
                  </a:lnTo>
                  <a:lnTo>
                    <a:pt x="54" y="39"/>
                  </a:lnTo>
                  <a:lnTo>
                    <a:pt x="44" y="51"/>
                  </a:lnTo>
                  <a:lnTo>
                    <a:pt x="32" y="62"/>
                  </a:lnTo>
                  <a:lnTo>
                    <a:pt x="19" y="73"/>
                  </a:lnTo>
                  <a:lnTo>
                    <a:pt x="9" y="84"/>
                  </a:lnTo>
                  <a:lnTo>
                    <a:pt x="0" y="96"/>
                  </a:lnTo>
                  <a:lnTo>
                    <a:pt x="2" y="83"/>
                  </a:lnTo>
                  <a:lnTo>
                    <a:pt x="8" y="72"/>
                  </a:lnTo>
                  <a:lnTo>
                    <a:pt x="15" y="59"/>
                  </a:lnTo>
                  <a:lnTo>
                    <a:pt x="23" y="47"/>
                  </a:lnTo>
                  <a:lnTo>
                    <a:pt x="32" y="36"/>
                  </a:lnTo>
                  <a:lnTo>
                    <a:pt x="41" y="24"/>
                  </a:lnTo>
                  <a:lnTo>
                    <a:pt x="49" y="12"/>
                  </a:lnTo>
                  <a:lnTo>
                    <a:pt x="56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8" name="AutoShape 80">
              <a:extLst>
                <a:ext uri="{FF2B5EF4-FFF2-40B4-BE49-F238E27FC236}">
                  <a16:creationId xmlns:a16="http://schemas.microsoft.com/office/drawing/2014/main" id="{EBBDDEA3-A8DC-43D3-8DDA-8579C7A05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3" y="3221"/>
              <a:ext cx="176" cy="21"/>
            </a:xfrm>
            <a:custGeom>
              <a:avLst/>
              <a:gdLst>
                <a:gd name="T0" fmla="*/ 3434489 w 351"/>
                <a:gd name="T1" fmla="*/ 531622 h 42"/>
                <a:gd name="T2" fmla="*/ 3876344 w 351"/>
                <a:gd name="T3" fmla="*/ 492231 h 42"/>
                <a:gd name="T4" fmla="*/ 4318200 w 351"/>
                <a:gd name="T5" fmla="*/ 472536 h 42"/>
                <a:gd name="T6" fmla="*/ 4760087 w 351"/>
                <a:gd name="T7" fmla="*/ 472536 h 42"/>
                <a:gd name="T8" fmla="*/ 5181857 w 351"/>
                <a:gd name="T9" fmla="*/ 452865 h 42"/>
                <a:gd name="T10" fmla="*/ 5623713 w 351"/>
                <a:gd name="T11" fmla="*/ 433170 h 42"/>
                <a:gd name="T12" fmla="*/ 6065572 w 351"/>
                <a:gd name="T13" fmla="*/ 393780 h 42"/>
                <a:gd name="T14" fmla="*/ 6507455 w 351"/>
                <a:gd name="T15" fmla="*/ 295329 h 42"/>
                <a:gd name="T16" fmla="*/ 6909148 w 351"/>
                <a:gd name="T17" fmla="*/ 196902 h 42"/>
                <a:gd name="T18" fmla="*/ 7009565 w 351"/>
                <a:gd name="T19" fmla="*/ 255963 h 42"/>
                <a:gd name="T20" fmla="*/ 7049735 w 351"/>
                <a:gd name="T21" fmla="*/ 315025 h 42"/>
                <a:gd name="T22" fmla="*/ 7049735 w 351"/>
                <a:gd name="T23" fmla="*/ 413475 h 42"/>
                <a:gd name="T24" fmla="*/ 7049735 w 351"/>
                <a:gd name="T25" fmla="*/ 531622 h 42"/>
                <a:gd name="T26" fmla="*/ 6688216 w 351"/>
                <a:gd name="T27" fmla="*/ 630048 h 42"/>
                <a:gd name="T28" fmla="*/ 6286527 w 351"/>
                <a:gd name="T29" fmla="*/ 728499 h 42"/>
                <a:gd name="T30" fmla="*/ 5924984 w 351"/>
                <a:gd name="T31" fmla="*/ 787560 h 42"/>
                <a:gd name="T32" fmla="*/ 5523291 w 351"/>
                <a:gd name="T33" fmla="*/ 826950 h 42"/>
                <a:gd name="T34" fmla="*/ 5141687 w 351"/>
                <a:gd name="T35" fmla="*/ 826950 h 42"/>
                <a:gd name="T36" fmla="*/ 4739998 w 351"/>
                <a:gd name="T37" fmla="*/ 826950 h 42"/>
                <a:gd name="T38" fmla="*/ 4338285 w 351"/>
                <a:gd name="T39" fmla="*/ 787560 h 42"/>
                <a:gd name="T40" fmla="*/ 3956684 w 351"/>
                <a:gd name="T41" fmla="*/ 748194 h 42"/>
                <a:gd name="T42" fmla="*/ 3554995 w 351"/>
                <a:gd name="T43" fmla="*/ 708804 h 42"/>
                <a:gd name="T44" fmla="*/ 3173389 w 351"/>
                <a:gd name="T45" fmla="*/ 649744 h 42"/>
                <a:gd name="T46" fmla="*/ 2751617 w 351"/>
                <a:gd name="T47" fmla="*/ 590683 h 42"/>
                <a:gd name="T48" fmla="*/ 2349904 w 351"/>
                <a:gd name="T49" fmla="*/ 551292 h 42"/>
                <a:gd name="T50" fmla="*/ 1968299 w 351"/>
                <a:gd name="T51" fmla="*/ 492231 h 42"/>
                <a:gd name="T52" fmla="*/ 1566611 w 351"/>
                <a:gd name="T53" fmla="*/ 452865 h 42"/>
                <a:gd name="T54" fmla="*/ 1185008 w 351"/>
                <a:gd name="T55" fmla="*/ 433170 h 42"/>
                <a:gd name="T56" fmla="*/ 783293 w 351"/>
                <a:gd name="T57" fmla="*/ 413475 h 42"/>
                <a:gd name="T58" fmla="*/ 682871 w 351"/>
                <a:gd name="T59" fmla="*/ 334720 h 42"/>
                <a:gd name="T60" fmla="*/ 542281 w 351"/>
                <a:gd name="T61" fmla="*/ 315025 h 42"/>
                <a:gd name="T62" fmla="*/ 441858 w 351"/>
                <a:gd name="T63" fmla="*/ 315025 h 42"/>
                <a:gd name="T64" fmla="*/ 301266 w 351"/>
                <a:gd name="T65" fmla="*/ 295329 h 42"/>
                <a:gd name="T66" fmla="*/ 180760 w 351"/>
                <a:gd name="T67" fmla="*/ 275659 h 42"/>
                <a:gd name="T68" fmla="*/ 80338 w 351"/>
                <a:gd name="T69" fmla="*/ 236268 h 42"/>
                <a:gd name="T70" fmla="*/ 20085 w 351"/>
                <a:gd name="T71" fmla="*/ 157513 h 42"/>
                <a:gd name="T72" fmla="*/ 0 w 351"/>
                <a:gd name="T73" fmla="*/ 19696 h 42"/>
                <a:gd name="T74" fmla="*/ 180760 w 351"/>
                <a:gd name="T75" fmla="*/ 0 h 42"/>
                <a:gd name="T76" fmla="*/ 341435 w 351"/>
                <a:gd name="T77" fmla="*/ 0 h 42"/>
                <a:gd name="T78" fmla="*/ 522195 w 351"/>
                <a:gd name="T79" fmla="*/ 0 h 42"/>
                <a:gd name="T80" fmla="*/ 723040 w 351"/>
                <a:gd name="T81" fmla="*/ 19696 h 42"/>
                <a:gd name="T82" fmla="*/ 903825 w 351"/>
                <a:gd name="T83" fmla="*/ 39391 h 42"/>
                <a:gd name="T84" fmla="*/ 1084584 w 351"/>
                <a:gd name="T85" fmla="*/ 98451 h 42"/>
                <a:gd name="T86" fmla="*/ 1245259 w 351"/>
                <a:gd name="T87" fmla="*/ 118146 h 42"/>
                <a:gd name="T88" fmla="*/ 1426019 w 351"/>
                <a:gd name="T89" fmla="*/ 157513 h 42"/>
                <a:gd name="T90" fmla="*/ 1687117 w 351"/>
                <a:gd name="T91" fmla="*/ 255963 h 42"/>
                <a:gd name="T92" fmla="*/ 1908046 w 351"/>
                <a:gd name="T93" fmla="*/ 315025 h 42"/>
                <a:gd name="T94" fmla="*/ 2169143 w 351"/>
                <a:gd name="T95" fmla="*/ 393780 h 42"/>
                <a:gd name="T96" fmla="*/ 2410157 w 351"/>
                <a:gd name="T97" fmla="*/ 433170 h 42"/>
                <a:gd name="T98" fmla="*/ 2651194 w 351"/>
                <a:gd name="T99" fmla="*/ 452865 h 42"/>
                <a:gd name="T100" fmla="*/ 2912292 w 351"/>
                <a:gd name="T101" fmla="*/ 492231 h 42"/>
                <a:gd name="T102" fmla="*/ 3173389 w 351"/>
                <a:gd name="T103" fmla="*/ 492231 h 42"/>
                <a:gd name="T104" fmla="*/ 3434489 w 351"/>
                <a:gd name="T105" fmla="*/ 531622 h 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51"/>
                <a:gd name="T160" fmla="*/ 0 h 42"/>
                <a:gd name="T161" fmla="*/ 351 w 351"/>
                <a:gd name="T162" fmla="*/ 42 h 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51" h="42">
                  <a:moveTo>
                    <a:pt x="171" y="27"/>
                  </a:moveTo>
                  <a:lnTo>
                    <a:pt x="193" y="25"/>
                  </a:lnTo>
                  <a:lnTo>
                    <a:pt x="215" y="24"/>
                  </a:lnTo>
                  <a:lnTo>
                    <a:pt x="237" y="24"/>
                  </a:lnTo>
                  <a:lnTo>
                    <a:pt x="258" y="23"/>
                  </a:lnTo>
                  <a:lnTo>
                    <a:pt x="280" y="22"/>
                  </a:lnTo>
                  <a:lnTo>
                    <a:pt x="302" y="20"/>
                  </a:lnTo>
                  <a:lnTo>
                    <a:pt x="324" y="15"/>
                  </a:lnTo>
                  <a:lnTo>
                    <a:pt x="344" y="10"/>
                  </a:lnTo>
                  <a:lnTo>
                    <a:pt x="349" y="13"/>
                  </a:lnTo>
                  <a:lnTo>
                    <a:pt x="351" y="16"/>
                  </a:lnTo>
                  <a:lnTo>
                    <a:pt x="351" y="21"/>
                  </a:lnTo>
                  <a:lnTo>
                    <a:pt x="351" y="27"/>
                  </a:lnTo>
                  <a:lnTo>
                    <a:pt x="333" y="32"/>
                  </a:lnTo>
                  <a:lnTo>
                    <a:pt x="313" y="37"/>
                  </a:lnTo>
                  <a:lnTo>
                    <a:pt x="295" y="40"/>
                  </a:lnTo>
                  <a:lnTo>
                    <a:pt x="275" y="42"/>
                  </a:lnTo>
                  <a:lnTo>
                    <a:pt x="256" y="42"/>
                  </a:lnTo>
                  <a:lnTo>
                    <a:pt x="236" y="42"/>
                  </a:lnTo>
                  <a:lnTo>
                    <a:pt x="216" y="40"/>
                  </a:lnTo>
                  <a:lnTo>
                    <a:pt x="197" y="38"/>
                  </a:lnTo>
                  <a:lnTo>
                    <a:pt x="177" y="36"/>
                  </a:lnTo>
                  <a:lnTo>
                    <a:pt x="158" y="33"/>
                  </a:lnTo>
                  <a:lnTo>
                    <a:pt x="137" y="30"/>
                  </a:lnTo>
                  <a:lnTo>
                    <a:pt x="117" y="28"/>
                  </a:lnTo>
                  <a:lnTo>
                    <a:pt x="98" y="25"/>
                  </a:lnTo>
                  <a:lnTo>
                    <a:pt x="78" y="23"/>
                  </a:lnTo>
                  <a:lnTo>
                    <a:pt x="59" y="22"/>
                  </a:lnTo>
                  <a:lnTo>
                    <a:pt x="39" y="21"/>
                  </a:lnTo>
                  <a:lnTo>
                    <a:pt x="34" y="17"/>
                  </a:lnTo>
                  <a:lnTo>
                    <a:pt x="27" y="16"/>
                  </a:lnTo>
                  <a:lnTo>
                    <a:pt x="22" y="16"/>
                  </a:lnTo>
                  <a:lnTo>
                    <a:pt x="15" y="15"/>
                  </a:lnTo>
                  <a:lnTo>
                    <a:pt x="9" y="14"/>
                  </a:lnTo>
                  <a:lnTo>
                    <a:pt x="4" y="12"/>
                  </a:lnTo>
                  <a:lnTo>
                    <a:pt x="1" y="8"/>
                  </a:lnTo>
                  <a:lnTo>
                    <a:pt x="0" y="1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1"/>
                  </a:lnTo>
                  <a:lnTo>
                    <a:pt x="45" y="2"/>
                  </a:lnTo>
                  <a:lnTo>
                    <a:pt x="54" y="5"/>
                  </a:lnTo>
                  <a:lnTo>
                    <a:pt x="62" y="6"/>
                  </a:lnTo>
                  <a:lnTo>
                    <a:pt x="71" y="8"/>
                  </a:lnTo>
                  <a:lnTo>
                    <a:pt x="84" y="13"/>
                  </a:lnTo>
                  <a:lnTo>
                    <a:pt x="95" y="16"/>
                  </a:lnTo>
                  <a:lnTo>
                    <a:pt x="108" y="20"/>
                  </a:lnTo>
                  <a:lnTo>
                    <a:pt x="120" y="22"/>
                  </a:lnTo>
                  <a:lnTo>
                    <a:pt x="132" y="23"/>
                  </a:lnTo>
                  <a:lnTo>
                    <a:pt x="145" y="25"/>
                  </a:lnTo>
                  <a:lnTo>
                    <a:pt x="158" y="25"/>
                  </a:lnTo>
                  <a:lnTo>
                    <a:pt x="171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09" name="AutoShape 81">
              <a:extLst>
                <a:ext uri="{FF2B5EF4-FFF2-40B4-BE49-F238E27FC236}">
                  <a16:creationId xmlns:a16="http://schemas.microsoft.com/office/drawing/2014/main" id="{F2B5C1AB-472A-4C00-8A11-72809AB9E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" y="3240"/>
              <a:ext cx="22" cy="30"/>
            </a:xfrm>
            <a:custGeom>
              <a:avLst/>
              <a:gdLst>
                <a:gd name="T0" fmla="*/ 757026 w 45"/>
                <a:gd name="T1" fmla="*/ 1181323 h 60"/>
                <a:gd name="T2" fmla="*/ 605620 w 45"/>
                <a:gd name="T3" fmla="*/ 1082873 h 60"/>
                <a:gd name="T4" fmla="*/ 471036 w 45"/>
                <a:gd name="T5" fmla="*/ 984448 h 60"/>
                <a:gd name="T6" fmla="*/ 336451 w 45"/>
                <a:gd name="T7" fmla="*/ 846609 h 60"/>
                <a:gd name="T8" fmla="*/ 218687 w 45"/>
                <a:gd name="T9" fmla="*/ 689099 h 60"/>
                <a:gd name="T10" fmla="*/ 117765 w 45"/>
                <a:gd name="T11" fmla="*/ 531589 h 60"/>
                <a:gd name="T12" fmla="*/ 67281 w 45"/>
                <a:gd name="T13" fmla="*/ 374080 h 60"/>
                <a:gd name="T14" fmla="*/ 16821 w 45"/>
                <a:gd name="T15" fmla="*/ 177205 h 60"/>
                <a:gd name="T16" fmla="*/ 0 w 45"/>
                <a:gd name="T17" fmla="*/ 0 h 60"/>
                <a:gd name="T18" fmla="*/ 117765 w 45"/>
                <a:gd name="T19" fmla="*/ 118145 h 60"/>
                <a:gd name="T20" fmla="*/ 235529 w 45"/>
                <a:gd name="T21" fmla="*/ 236265 h 60"/>
                <a:gd name="T22" fmla="*/ 353272 w 45"/>
                <a:gd name="T23" fmla="*/ 374080 h 60"/>
                <a:gd name="T24" fmla="*/ 454215 w 45"/>
                <a:gd name="T25" fmla="*/ 531589 h 60"/>
                <a:gd name="T26" fmla="*/ 555159 w 45"/>
                <a:gd name="T27" fmla="*/ 689099 h 60"/>
                <a:gd name="T28" fmla="*/ 622441 w 45"/>
                <a:gd name="T29" fmla="*/ 846609 h 60"/>
                <a:gd name="T30" fmla="*/ 706565 w 45"/>
                <a:gd name="T31" fmla="*/ 1023813 h 60"/>
                <a:gd name="T32" fmla="*/ 757026 w 45"/>
                <a:gd name="T33" fmla="*/ 1181323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0"/>
                <a:gd name="T53" fmla="*/ 45 w 45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0">
                  <a:moveTo>
                    <a:pt x="45" y="60"/>
                  </a:moveTo>
                  <a:lnTo>
                    <a:pt x="36" y="55"/>
                  </a:lnTo>
                  <a:lnTo>
                    <a:pt x="28" y="50"/>
                  </a:lnTo>
                  <a:lnTo>
                    <a:pt x="20" y="43"/>
                  </a:lnTo>
                  <a:lnTo>
                    <a:pt x="13" y="35"/>
                  </a:lnTo>
                  <a:lnTo>
                    <a:pt x="7" y="27"/>
                  </a:lnTo>
                  <a:lnTo>
                    <a:pt x="4" y="19"/>
                  </a:lnTo>
                  <a:lnTo>
                    <a:pt x="1" y="9"/>
                  </a:lnTo>
                  <a:lnTo>
                    <a:pt x="0" y="0"/>
                  </a:lnTo>
                  <a:lnTo>
                    <a:pt x="7" y="6"/>
                  </a:lnTo>
                  <a:lnTo>
                    <a:pt x="14" y="12"/>
                  </a:lnTo>
                  <a:lnTo>
                    <a:pt x="21" y="19"/>
                  </a:lnTo>
                  <a:lnTo>
                    <a:pt x="27" y="27"/>
                  </a:lnTo>
                  <a:lnTo>
                    <a:pt x="33" y="35"/>
                  </a:lnTo>
                  <a:lnTo>
                    <a:pt x="37" y="43"/>
                  </a:lnTo>
                  <a:lnTo>
                    <a:pt x="42" y="52"/>
                  </a:lnTo>
                  <a:lnTo>
                    <a:pt x="45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0" name="AutoShape 82">
              <a:extLst>
                <a:ext uri="{FF2B5EF4-FFF2-40B4-BE49-F238E27FC236}">
                  <a16:creationId xmlns:a16="http://schemas.microsoft.com/office/drawing/2014/main" id="{5CD54AA1-AAE1-4764-9826-5E1B8CF9D9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0" y="3245"/>
              <a:ext cx="166" cy="22"/>
            </a:xfrm>
            <a:custGeom>
              <a:avLst/>
              <a:gdLst>
                <a:gd name="T0" fmla="*/ 2996219 w 331"/>
                <a:gd name="T1" fmla="*/ 647541 h 43"/>
                <a:gd name="T2" fmla="*/ 3438607 w 331"/>
                <a:gd name="T3" fmla="*/ 670662 h 43"/>
                <a:gd name="T4" fmla="*/ 3901126 w 331"/>
                <a:gd name="T5" fmla="*/ 670662 h 43"/>
                <a:gd name="T6" fmla="*/ 4343515 w 331"/>
                <a:gd name="T7" fmla="*/ 647541 h 43"/>
                <a:gd name="T8" fmla="*/ 4785904 w 331"/>
                <a:gd name="T9" fmla="*/ 601272 h 43"/>
                <a:gd name="T10" fmla="*/ 5228316 w 331"/>
                <a:gd name="T11" fmla="*/ 508791 h 43"/>
                <a:gd name="T12" fmla="*/ 5670700 w 331"/>
                <a:gd name="T13" fmla="*/ 462521 h 43"/>
                <a:gd name="T14" fmla="*/ 6113089 w 331"/>
                <a:gd name="T15" fmla="*/ 346891 h 43"/>
                <a:gd name="T16" fmla="*/ 6515272 w 331"/>
                <a:gd name="T17" fmla="*/ 277530 h 43"/>
                <a:gd name="T18" fmla="*/ 6635923 w 331"/>
                <a:gd name="T19" fmla="*/ 277530 h 43"/>
                <a:gd name="T20" fmla="*/ 6656028 w 331"/>
                <a:gd name="T21" fmla="*/ 508791 h 43"/>
                <a:gd name="T22" fmla="*/ 6615815 w 331"/>
                <a:gd name="T23" fmla="*/ 670662 h 43"/>
                <a:gd name="T24" fmla="*/ 6475063 w 331"/>
                <a:gd name="T25" fmla="*/ 786291 h 43"/>
                <a:gd name="T26" fmla="*/ 6314170 w 331"/>
                <a:gd name="T27" fmla="*/ 832561 h 43"/>
                <a:gd name="T28" fmla="*/ 6113089 w 331"/>
                <a:gd name="T29" fmla="*/ 855681 h 43"/>
                <a:gd name="T30" fmla="*/ 5891882 w 331"/>
                <a:gd name="T31" fmla="*/ 878802 h 43"/>
                <a:gd name="T32" fmla="*/ 5710913 w 331"/>
                <a:gd name="T33" fmla="*/ 925042 h 43"/>
                <a:gd name="T34" fmla="*/ 5550049 w 331"/>
                <a:gd name="T35" fmla="*/ 994432 h 43"/>
                <a:gd name="T36" fmla="*/ 5208187 w 331"/>
                <a:gd name="T37" fmla="*/ 971312 h 43"/>
                <a:gd name="T38" fmla="*/ 4866346 w 331"/>
                <a:gd name="T39" fmla="*/ 948191 h 43"/>
                <a:gd name="T40" fmla="*/ 4484275 w 331"/>
                <a:gd name="T41" fmla="*/ 925042 h 43"/>
                <a:gd name="T42" fmla="*/ 4142413 w 331"/>
                <a:gd name="T43" fmla="*/ 878802 h 43"/>
                <a:gd name="T44" fmla="*/ 3800575 w 331"/>
                <a:gd name="T45" fmla="*/ 855681 h 43"/>
                <a:gd name="T46" fmla="*/ 3418500 w 331"/>
                <a:gd name="T47" fmla="*/ 855681 h 43"/>
                <a:gd name="T48" fmla="*/ 3076661 w 331"/>
                <a:gd name="T49" fmla="*/ 832561 h 43"/>
                <a:gd name="T50" fmla="*/ 2694590 w 331"/>
                <a:gd name="T51" fmla="*/ 809412 h 43"/>
                <a:gd name="T52" fmla="*/ 2352729 w 331"/>
                <a:gd name="T53" fmla="*/ 786291 h 43"/>
                <a:gd name="T54" fmla="*/ 2010892 w 331"/>
                <a:gd name="T55" fmla="*/ 763170 h 43"/>
                <a:gd name="T56" fmla="*/ 1669027 w 331"/>
                <a:gd name="T57" fmla="*/ 693782 h 43"/>
                <a:gd name="T58" fmla="*/ 1307085 w 331"/>
                <a:gd name="T59" fmla="*/ 647541 h 43"/>
                <a:gd name="T60" fmla="*/ 965223 w 331"/>
                <a:gd name="T61" fmla="*/ 578151 h 43"/>
                <a:gd name="T62" fmla="*/ 643491 w 331"/>
                <a:gd name="T63" fmla="*/ 485642 h 43"/>
                <a:gd name="T64" fmla="*/ 321733 w 331"/>
                <a:gd name="T65" fmla="*/ 393160 h 43"/>
                <a:gd name="T66" fmla="*/ 0 w 331"/>
                <a:gd name="T67" fmla="*/ 277530 h 43"/>
                <a:gd name="T68" fmla="*/ 0 w 331"/>
                <a:gd name="T69" fmla="*/ 0 h 43"/>
                <a:gd name="T70" fmla="*/ 382074 w 331"/>
                <a:gd name="T71" fmla="*/ 0 h 43"/>
                <a:gd name="T72" fmla="*/ 784251 w 331"/>
                <a:gd name="T73" fmla="*/ 92510 h 43"/>
                <a:gd name="T74" fmla="*/ 1146194 w 331"/>
                <a:gd name="T75" fmla="*/ 208140 h 43"/>
                <a:gd name="T76" fmla="*/ 1488057 w 331"/>
                <a:gd name="T77" fmla="*/ 323770 h 43"/>
                <a:gd name="T78" fmla="*/ 1870131 w 331"/>
                <a:gd name="T79" fmla="*/ 462521 h 43"/>
                <a:gd name="T80" fmla="*/ 2232073 w 331"/>
                <a:gd name="T81" fmla="*/ 601272 h 43"/>
                <a:gd name="T82" fmla="*/ 2614146 w 331"/>
                <a:gd name="T83" fmla="*/ 647541 h 43"/>
                <a:gd name="T84" fmla="*/ 2996219 w 331"/>
                <a:gd name="T85" fmla="*/ 647541 h 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31"/>
                <a:gd name="T130" fmla="*/ 0 h 43"/>
                <a:gd name="T131" fmla="*/ 331 w 331"/>
                <a:gd name="T132" fmla="*/ 43 h 4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31" h="43">
                  <a:moveTo>
                    <a:pt x="149" y="28"/>
                  </a:moveTo>
                  <a:lnTo>
                    <a:pt x="171" y="29"/>
                  </a:lnTo>
                  <a:lnTo>
                    <a:pt x="194" y="29"/>
                  </a:lnTo>
                  <a:lnTo>
                    <a:pt x="216" y="28"/>
                  </a:lnTo>
                  <a:lnTo>
                    <a:pt x="238" y="26"/>
                  </a:lnTo>
                  <a:lnTo>
                    <a:pt x="260" y="22"/>
                  </a:lnTo>
                  <a:lnTo>
                    <a:pt x="282" y="20"/>
                  </a:lnTo>
                  <a:lnTo>
                    <a:pt x="304" y="15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1" y="22"/>
                  </a:lnTo>
                  <a:lnTo>
                    <a:pt x="329" y="29"/>
                  </a:lnTo>
                  <a:lnTo>
                    <a:pt x="322" y="34"/>
                  </a:lnTo>
                  <a:lnTo>
                    <a:pt x="314" y="36"/>
                  </a:lnTo>
                  <a:lnTo>
                    <a:pt x="304" y="37"/>
                  </a:lnTo>
                  <a:lnTo>
                    <a:pt x="293" y="38"/>
                  </a:lnTo>
                  <a:lnTo>
                    <a:pt x="284" y="40"/>
                  </a:lnTo>
                  <a:lnTo>
                    <a:pt x="276" y="43"/>
                  </a:lnTo>
                  <a:lnTo>
                    <a:pt x="259" y="42"/>
                  </a:lnTo>
                  <a:lnTo>
                    <a:pt x="242" y="41"/>
                  </a:lnTo>
                  <a:lnTo>
                    <a:pt x="223" y="40"/>
                  </a:lnTo>
                  <a:lnTo>
                    <a:pt x="206" y="38"/>
                  </a:lnTo>
                  <a:lnTo>
                    <a:pt x="189" y="37"/>
                  </a:lnTo>
                  <a:lnTo>
                    <a:pt x="170" y="37"/>
                  </a:lnTo>
                  <a:lnTo>
                    <a:pt x="153" y="36"/>
                  </a:lnTo>
                  <a:lnTo>
                    <a:pt x="134" y="35"/>
                  </a:lnTo>
                  <a:lnTo>
                    <a:pt x="117" y="34"/>
                  </a:lnTo>
                  <a:lnTo>
                    <a:pt x="100" y="33"/>
                  </a:lnTo>
                  <a:lnTo>
                    <a:pt x="83" y="30"/>
                  </a:lnTo>
                  <a:lnTo>
                    <a:pt x="65" y="28"/>
                  </a:lnTo>
                  <a:lnTo>
                    <a:pt x="48" y="25"/>
                  </a:lnTo>
                  <a:lnTo>
                    <a:pt x="32" y="21"/>
                  </a:lnTo>
                  <a:lnTo>
                    <a:pt x="16" y="17"/>
                  </a:lnTo>
                  <a:lnTo>
                    <a:pt x="0" y="1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39" y="4"/>
                  </a:lnTo>
                  <a:lnTo>
                    <a:pt x="57" y="9"/>
                  </a:lnTo>
                  <a:lnTo>
                    <a:pt x="74" y="14"/>
                  </a:lnTo>
                  <a:lnTo>
                    <a:pt x="93" y="20"/>
                  </a:lnTo>
                  <a:lnTo>
                    <a:pt x="111" y="26"/>
                  </a:lnTo>
                  <a:lnTo>
                    <a:pt x="130" y="28"/>
                  </a:lnTo>
                  <a:lnTo>
                    <a:pt x="149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1" name="AutoShape 83">
              <a:extLst>
                <a:ext uri="{FF2B5EF4-FFF2-40B4-BE49-F238E27FC236}">
                  <a16:creationId xmlns:a16="http://schemas.microsoft.com/office/drawing/2014/main" id="{A2A7E3A5-EEDC-41D4-81B7-C66DD0654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2" y="3303"/>
              <a:ext cx="25" cy="9"/>
            </a:xfrm>
            <a:custGeom>
              <a:avLst/>
              <a:gdLst>
                <a:gd name="T0" fmla="*/ 984460 w 50"/>
                <a:gd name="T1" fmla="*/ 0 h 18"/>
                <a:gd name="T2" fmla="*/ 886009 w 50"/>
                <a:gd name="T3" fmla="*/ 78757 h 18"/>
                <a:gd name="T4" fmla="*/ 807254 w 50"/>
                <a:gd name="T5" fmla="*/ 177210 h 18"/>
                <a:gd name="T6" fmla="*/ 669437 w 50"/>
                <a:gd name="T7" fmla="*/ 236272 h 18"/>
                <a:gd name="T8" fmla="*/ 551291 w 50"/>
                <a:gd name="T9" fmla="*/ 295359 h 18"/>
                <a:gd name="T10" fmla="*/ 413474 w 50"/>
                <a:gd name="T11" fmla="*/ 334726 h 18"/>
                <a:gd name="T12" fmla="*/ 275658 w 50"/>
                <a:gd name="T13" fmla="*/ 354421 h 18"/>
                <a:gd name="T14" fmla="*/ 137817 w 50"/>
                <a:gd name="T15" fmla="*/ 354421 h 18"/>
                <a:gd name="T16" fmla="*/ 0 w 50"/>
                <a:gd name="T17" fmla="*/ 334726 h 18"/>
                <a:gd name="T18" fmla="*/ 98451 w 50"/>
                <a:gd name="T19" fmla="*/ 236272 h 18"/>
                <a:gd name="T20" fmla="*/ 196902 w 50"/>
                <a:gd name="T21" fmla="*/ 177210 h 18"/>
                <a:gd name="T22" fmla="*/ 295329 w 50"/>
                <a:gd name="T23" fmla="*/ 137820 h 18"/>
                <a:gd name="T24" fmla="*/ 433169 w 50"/>
                <a:gd name="T25" fmla="*/ 78757 h 18"/>
                <a:gd name="T26" fmla="*/ 570986 w 50"/>
                <a:gd name="T27" fmla="*/ 39391 h 18"/>
                <a:gd name="T28" fmla="*/ 708803 w 50"/>
                <a:gd name="T29" fmla="*/ 19695 h 18"/>
                <a:gd name="T30" fmla="*/ 846644 w 50"/>
                <a:gd name="T31" fmla="*/ 19695 h 18"/>
                <a:gd name="T32" fmla="*/ 984460 w 5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18"/>
                <a:gd name="T53" fmla="*/ 50 w 5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18">
                  <a:moveTo>
                    <a:pt x="50" y="0"/>
                  </a:moveTo>
                  <a:lnTo>
                    <a:pt x="45" y="4"/>
                  </a:lnTo>
                  <a:lnTo>
                    <a:pt x="41" y="9"/>
                  </a:lnTo>
                  <a:lnTo>
                    <a:pt x="34" y="12"/>
                  </a:lnTo>
                  <a:lnTo>
                    <a:pt x="28" y="15"/>
                  </a:lnTo>
                  <a:lnTo>
                    <a:pt x="21" y="17"/>
                  </a:lnTo>
                  <a:lnTo>
                    <a:pt x="14" y="18"/>
                  </a:lnTo>
                  <a:lnTo>
                    <a:pt x="7" y="18"/>
                  </a:lnTo>
                  <a:lnTo>
                    <a:pt x="0" y="17"/>
                  </a:lnTo>
                  <a:lnTo>
                    <a:pt x="5" y="12"/>
                  </a:lnTo>
                  <a:lnTo>
                    <a:pt x="10" y="9"/>
                  </a:lnTo>
                  <a:lnTo>
                    <a:pt x="15" y="7"/>
                  </a:lnTo>
                  <a:lnTo>
                    <a:pt x="22" y="4"/>
                  </a:lnTo>
                  <a:lnTo>
                    <a:pt x="29" y="2"/>
                  </a:lnTo>
                  <a:lnTo>
                    <a:pt x="36" y="1"/>
                  </a:lnTo>
                  <a:lnTo>
                    <a:pt x="43" y="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2" name="AutoShape 84">
              <a:extLst>
                <a:ext uri="{FF2B5EF4-FFF2-40B4-BE49-F238E27FC236}">
                  <a16:creationId xmlns:a16="http://schemas.microsoft.com/office/drawing/2014/main" id="{6CFF265A-C6F1-44AB-8FFA-EFEDA2AAB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3384"/>
              <a:ext cx="214" cy="73"/>
            </a:xfrm>
            <a:custGeom>
              <a:avLst/>
              <a:gdLst>
                <a:gd name="T0" fmla="*/ 8426770 w 428"/>
                <a:gd name="T1" fmla="*/ 309878 h 145"/>
                <a:gd name="T2" fmla="*/ 8269244 w 428"/>
                <a:gd name="T3" fmla="*/ 764381 h 145"/>
                <a:gd name="T4" fmla="*/ 7895168 w 428"/>
                <a:gd name="T5" fmla="*/ 1053632 h 145"/>
                <a:gd name="T6" fmla="*/ 7402948 w 428"/>
                <a:gd name="T7" fmla="*/ 1239563 h 145"/>
                <a:gd name="T8" fmla="*/ 6772920 w 428"/>
                <a:gd name="T9" fmla="*/ 1466802 h 145"/>
                <a:gd name="T10" fmla="*/ 5946004 w 428"/>
                <a:gd name="T11" fmla="*/ 1776705 h 145"/>
                <a:gd name="T12" fmla="*/ 5079701 w 428"/>
                <a:gd name="T13" fmla="*/ 2065931 h 145"/>
                <a:gd name="T14" fmla="*/ 4213397 w 428"/>
                <a:gd name="T15" fmla="*/ 2334502 h 145"/>
                <a:gd name="T16" fmla="*/ 3327400 w 428"/>
                <a:gd name="T17" fmla="*/ 2541085 h 145"/>
                <a:gd name="T18" fmla="*/ 2421706 w 428"/>
                <a:gd name="T19" fmla="*/ 2727018 h 145"/>
                <a:gd name="T20" fmla="*/ 1496342 w 428"/>
                <a:gd name="T21" fmla="*/ 2871645 h 145"/>
                <a:gd name="T22" fmla="*/ 570979 w 428"/>
                <a:gd name="T23" fmla="*/ 2974938 h 145"/>
                <a:gd name="T24" fmla="*/ 19695 w 428"/>
                <a:gd name="T25" fmla="*/ 2954283 h 145"/>
                <a:gd name="T26" fmla="*/ 0 w 428"/>
                <a:gd name="T27" fmla="*/ 2809658 h 145"/>
                <a:gd name="T28" fmla="*/ 196900 w 428"/>
                <a:gd name="T29" fmla="*/ 2685711 h 145"/>
                <a:gd name="T30" fmla="*/ 570979 w 428"/>
                <a:gd name="T31" fmla="*/ 2644380 h 145"/>
                <a:gd name="T32" fmla="*/ 905693 w 428"/>
                <a:gd name="T33" fmla="*/ 2623723 h 145"/>
                <a:gd name="T34" fmla="*/ 1181323 w 428"/>
                <a:gd name="T35" fmla="*/ 2479100 h 145"/>
                <a:gd name="T36" fmla="*/ 1161628 w 428"/>
                <a:gd name="T37" fmla="*/ 2251862 h 145"/>
                <a:gd name="T38" fmla="*/ 905693 w 428"/>
                <a:gd name="T39" fmla="*/ 2231206 h 145"/>
                <a:gd name="T40" fmla="*/ 649734 w 428"/>
                <a:gd name="T41" fmla="*/ 2293171 h 145"/>
                <a:gd name="T42" fmla="*/ 452834 w 428"/>
                <a:gd name="T43" fmla="*/ 2210531 h 145"/>
                <a:gd name="T44" fmla="*/ 570979 w 428"/>
                <a:gd name="T45" fmla="*/ 1921304 h 145"/>
                <a:gd name="T46" fmla="*/ 1122263 w 428"/>
                <a:gd name="T47" fmla="*/ 1879998 h 145"/>
                <a:gd name="T48" fmla="*/ 1712912 w 428"/>
                <a:gd name="T49" fmla="*/ 1859319 h 145"/>
                <a:gd name="T50" fmla="*/ 2283890 w 428"/>
                <a:gd name="T51" fmla="*/ 1818013 h 145"/>
                <a:gd name="T52" fmla="*/ 2854870 w 428"/>
                <a:gd name="T53" fmla="*/ 1735373 h 145"/>
                <a:gd name="T54" fmla="*/ 3425850 w 428"/>
                <a:gd name="T55" fmla="*/ 1694067 h 145"/>
                <a:gd name="T56" fmla="*/ 3957432 w 428"/>
                <a:gd name="T57" fmla="*/ 1590775 h 145"/>
                <a:gd name="T58" fmla="*/ 4508721 w 428"/>
                <a:gd name="T59" fmla="*/ 1508135 h 145"/>
                <a:gd name="T60" fmla="*/ 5060005 w 428"/>
                <a:gd name="T61" fmla="*/ 1363509 h 145"/>
                <a:gd name="T62" fmla="*/ 5138761 w 428"/>
                <a:gd name="T63" fmla="*/ 1570095 h 145"/>
                <a:gd name="T64" fmla="*/ 5296272 w 428"/>
                <a:gd name="T65" fmla="*/ 1756027 h 145"/>
                <a:gd name="T66" fmla="*/ 5847556 w 428"/>
                <a:gd name="T67" fmla="*/ 1590775 h 145"/>
                <a:gd name="T68" fmla="*/ 6418532 w 428"/>
                <a:gd name="T69" fmla="*/ 1466802 h 145"/>
                <a:gd name="T70" fmla="*/ 6950124 w 428"/>
                <a:gd name="T71" fmla="*/ 1342856 h 145"/>
                <a:gd name="T72" fmla="*/ 7402948 w 428"/>
                <a:gd name="T73" fmla="*/ 991645 h 145"/>
                <a:gd name="T74" fmla="*/ 7540760 w 428"/>
                <a:gd name="T75" fmla="*/ 640436 h 145"/>
                <a:gd name="T76" fmla="*/ 7737660 w 428"/>
                <a:gd name="T77" fmla="*/ 330558 h 145"/>
                <a:gd name="T78" fmla="*/ 7973920 w 428"/>
                <a:gd name="T79" fmla="*/ 103293 h 145"/>
                <a:gd name="T80" fmla="*/ 8367696 w 428"/>
                <a:gd name="T81" fmla="*/ 0 h 14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8"/>
                <a:gd name="T124" fmla="*/ 0 h 145"/>
                <a:gd name="T125" fmla="*/ 428 w 428"/>
                <a:gd name="T126" fmla="*/ 145 h 14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8" h="145">
                  <a:moveTo>
                    <a:pt x="425" y="0"/>
                  </a:moveTo>
                  <a:lnTo>
                    <a:pt x="428" y="15"/>
                  </a:lnTo>
                  <a:lnTo>
                    <a:pt x="426" y="28"/>
                  </a:lnTo>
                  <a:lnTo>
                    <a:pt x="420" y="37"/>
                  </a:lnTo>
                  <a:lnTo>
                    <a:pt x="411" y="45"/>
                  </a:lnTo>
                  <a:lnTo>
                    <a:pt x="401" y="51"/>
                  </a:lnTo>
                  <a:lnTo>
                    <a:pt x="389" y="56"/>
                  </a:lnTo>
                  <a:lnTo>
                    <a:pt x="376" y="60"/>
                  </a:lnTo>
                  <a:lnTo>
                    <a:pt x="366" y="63"/>
                  </a:lnTo>
                  <a:lnTo>
                    <a:pt x="344" y="71"/>
                  </a:lnTo>
                  <a:lnTo>
                    <a:pt x="324" y="78"/>
                  </a:lnTo>
                  <a:lnTo>
                    <a:pt x="302" y="86"/>
                  </a:lnTo>
                  <a:lnTo>
                    <a:pt x="280" y="93"/>
                  </a:lnTo>
                  <a:lnTo>
                    <a:pt x="258" y="100"/>
                  </a:lnTo>
                  <a:lnTo>
                    <a:pt x="236" y="106"/>
                  </a:lnTo>
                  <a:lnTo>
                    <a:pt x="214" y="113"/>
                  </a:lnTo>
                  <a:lnTo>
                    <a:pt x="191" y="118"/>
                  </a:lnTo>
                  <a:lnTo>
                    <a:pt x="169" y="123"/>
                  </a:lnTo>
                  <a:lnTo>
                    <a:pt x="146" y="128"/>
                  </a:lnTo>
                  <a:lnTo>
                    <a:pt x="123" y="132"/>
                  </a:lnTo>
                  <a:lnTo>
                    <a:pt x="100" y="136"/>
                  </a:lnTo>
                  <a:lnTo>
                    <a:pt x="76" y="139"/>
                  </a:lnTo>
                  <a:lnTo>
                    <a:pt x="53" y="142"/>
                  </a:lnTo>
                  <a:lnTo>
                    <a:pt x="29" y="144"/>
                  </a:lnTo>
                  <a:lnTo>
                    <a:pt x="4" y="145"/>
                  </a:lnTo>
                  <a:lnTo>
                    <a:pt x="1" y="143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2" y="132"/>
                  </a:lnTo>
                  <a:lnTo>
                    <a:pt x="10" y="130"/>
                  </a:lnTo>
                  <a:lnTo>
                    <a:pt x="19" y="129"/>
                  </a:lnTo>
                  <a:lnTo>
                    <a:pt x="29" y="128"/>
                  </a:lnTo>
                  <a:lnTo>
                    <a:pt x="38" y="128"/>
                  </a:lnTo>
                  <a:lnTo>
                    <a:pt x="46" y="127"/>
                  </a:lnTo>
                  <a:lnTo>
                    <a:pt x="54" y="124"/>
                  </a:lnTo>
                  <a:lnTo>
                    <a:pt x="60" y="120"/>
                  </a:lnTo>
                  <a:lnTo>
                    <a:pt x="64" y="113"/>
                  </a:lnTo>
                  <a:lnTo>
                    <a:pt x="59" y="109"/>
                  </a:lnTo>
                  <a:lnTo>
                    <a:pt x="53" y="108"/>
                  </a:lnTo>
                  <a:lnTo>
                    <a:pt x="46" y="108"/>
                  </a:lnTo>
                  <a:lnTo>
                    <a:pt x="39" y="109"/>
                  </a:lnTo>
                  <a:lnTo>
                    <a:pt x="33" y="111"/>
                  </a:lnTo>
                  <a:lnTo>
                    <a:pt x="27" y="109"/>
                  </a:lnTo>
                  <a:lnTo>
                    <a:pt x="23" y="107"/>
                  </a:lnTo>
                  <a:lnTo>
                    <a:pt x="19" y="100"/>
                  </a:lnTo>
                  <a:lnTo>
                    <a:pt x="29" y="93"/>
                  </a:lnTo>
                  <a:lnTo>
                    <a:pt x="44" y="92"/>
                  </a:lnTo>
                  <a:lnTo>
                    <a:pt x="57" y="91"/>
                  </a:lnTo>
                  <a:lnTo>
                    <a:pt x="72" y="90"/>
                  </a:lnTo>
                  <a:lnTo>
                    <a:pt x="87" y="90"/>
                  </a:lnTo>
                  <a:lnTo>
                    <a:pt x="102" y="89"/>
                  </a:lnTo>
                  <a:lnTo>
                    <a:pt x="116" y="88"/>
                  </a:lnTo>
                  <a:lnTo>
                    <a:pt x="131" y="86"/>
                  </a:lnTo>
                  <a:lnTo>
                    <a:pt x="145" y="84"/>
                  </a:lnTo>
                  <a:lnTo>
                    <a:pt x="160" y="83"/>
                  </a:lnTo>
                  <a:lnTo>
                    <a:pt x="174" y="82"/>
                  </a:lnTo>
                  <a:lnTo>
                    <a:pt x="188" y="80"/>
                  </a:lnTo>
                  <a:lnTo>
                    <a:pt x="201" y="77"/>
                  </a:lnTo>
                  <a:lnTo>
                    <a:pt x="216" y="75"/>
                  </a:lnTo>
                  <a:lnTo>
                    <a:pt x="229" y="73"/>
                  </a:lnTo>
                  <a:lnTo>
                    <a:pt x="243" y="69"/>
                  </a:lnTo>
                  <a:lnTo>
                    <a:pt x="257" y="66"/>
                  </a:lnTo>
                  <a:lnTo>
                    <a:pt x="259" y="71"/>
                  </a:lnTo>
                  <a:lnTo>
                    <a:pt x="261" y="76"/>
                  </a:lnTo>
                  <a:lnTo>
                    <a:pt x="265" y="81"/>
                  </a:lnTo>
                  <a:lnTo>
                    <a:pt x="269" y="85"/>
                  </a:lnTo>
                  <a:lnTo>
                    <a:pt x="283" y="81"/>
                  </a:lnTo>
                  <a:lnTo>
                    <a:pt x="297" y="77"/>
                  </a:lnTo>
                  <a:lnTo>
                    <a:pt x="312" y="75"/>
                  </a:lnTo>
                  <a:lnTo>
                    <a:pt x="326" y="71"/>
                  </a:lnTo>
                  <a:lnTo>
                    <a:pt x="340" y="69"/>
                  </a:lnTo>
                  <a:lnTo>
                    <a:pt x="353" y="65"/>
                  </a:lnTo>
                  <a:lnTo>
                    <a:pt x="366" y="58"/>
                  </a:lnTo>
                  <a:lnTo>
                    <a:pt x="376" y="48"/>
                  </a:lnTo>
                  <a:lnTo>
                    <a:pt x="380" y="39"/>
                  </a:lnTo>
                  <a:lnTo>
                    <a:pt x="383" y="31"/>
                  </a:lnTo>
                  <a:lnTo>
                    <a:pt x="388" y="23"/>
                  </a:lnTo>
                  <a:lnTo>
                    <a:pt x="393" y="16"/>
                  </a:lnTo>
                  <a:lnTo>
                    <a:pt x="398" y="9"/>
                  </a:lnTo>
                  <a:lnTo>
                    <a:pt x="405" y="5"/>
                  </a:lnTo>
                  <a:lnTo>
                    <a:pt x="415" y="1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3" name="AutoShape 85">
              <a:extLst>
                <a:ext uri="{FF2B5EF4-FFF2-40B4-BE49-F238E27FC236}">
                  <a16:creationId xmlns:a16="http://schemas.microsoft.com/office/drawing/2014/main" id="{CE3B6D41-70F2-4AF8-9C19-DC777FB00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8" y="3431"/>
              <a:ext cx="206" cy="75"/>
            </a:xfrm>
            <a:custGeom>
              <a:avLst/>
              <a:gdLst>
                <a:gd name="T0" fmla="*/ 8189105 w 410"/>
                <a:gd name="T1" fmla="*/ 206724 h 151"/>
                <a:gd name="T2" fmla="*/ 8352072 w 410"/>
                <a:gd name="T3" fmla="*/ 620195 h 151"/>
                <a:gd name="T4" fmla="*/ 7965021 w 410"/>
                <a:gd name="T5" fmla="*/ 996077 h 151"/>
                <a:gd name="T6" fmla="*/ 7129823 w 410"/>
                <a:gd name="T7" fmla="*/ 1296784 h 151"/>
                <a:gd name="T8" fmla="*/ 6335346 w 410"/>
                <a:gd name="T9" fmla="*/ 1616296 h 151"/>
                <a:gd name="T10" fmla="*/ 5520527 w 410"/>
                <a:gd name="T11" fmla="*/ 1898195 h 151"/>
                <a:gd name="T12" fmla="*/ 4685309 w 410"/>
                <a:gd name="T13" fmla="*/ 2142529 h 151"/>
                <a:gd name="T14" fmla="*/ 3870471 w 410"/>
                <a:gd name="T15" fmla="*/ 2386842 h 151"/>
                <a:gd name="T16" fmla="*/ 2994515 w 410"/>
                <a:gd name="T17" fmla="*/ 2556004 h 151"/>
                <a:gd name="T18" fmla="*/ 2118583 w 410"/>
                <a:gd name="T19" fmla="*/ 2649958 h 151"/>
                <a:gd name="T20" fmla="*/ 1446331 w 410"/>
                <a:gd name="T21" fmla="*/ 2706356 h 151"/>
                <a:gd name="T22" fmla="*/ 1038925 w 410"/>
                <a:gd name="T23" fmla="*/ 2800313 h 151"/>
                <a:gd name="T24" fmla="*/ 611137 w 410"/>
                <a:gd name="T25" fmla="*/ 2837902 h 151"/>
                <a:gd name="T26" fmla="*/ 183349 w 410"/>
                <a:gd name="T27" fmla="*/ 2800313 h 151"/>
                <a:gd name="T28" fmla="*/ 122232 w 410"/>
                <a:gd name="T29" fmla="*/ 2537195 h 151"/>
                <a:gd name="T30" fmla="*/ 468523 w 410"/>
                <a:gd name="T31" fmla="*/ 2424429 h 151"/>
                <a:gd name="T32" fmla="*/ 875956 w 410"/>
                <a:gd name="T33" fmla="*/ 2405648 h 151"/>
                <a:gd name="T34" fmla="*/ 1038925 w 410"/>
                <a:gd name="T35" fmla="*/ 2236490 h 151"/>
                <a:gd name="T36" fmla="*/ 366671 w 410"/>
                <a:gd name="T37" fmla="*/ 2010962 h 151"/>
                <a:gd name="T38" fmla="*/ 672252 w 410"/>
                <a:gd name="T39" fmla="*/ 1841826 h 151"/>
                <a:gd name="T40" fmla="*/ 1242628 w 410"/>
                <a:gd name="T41" fmla="*/ 1766648 h 151"/>
                <a:gd name="T42" fmla="*/ 1833382 w 410"/>
                <a:gd name="T43" fmla="*/ 1672667 h 151"/>
                <a:gd name="T44" fmla="*/ 2383404 w 410"/>
                <a:gd name="T45" fmla="*/ 1559902 h 151"/>
                <a:gd name="T46" fmla="*/ 2974158 w 410"/>
                <a:gd name="T47" fmla="*/ 1428355 h 151"/>
                <a:gd name="T48" fmla="*/ 3544532 w 410"/>
                <a:gd name="T49" fmla="*/ 1334373 h 151"/>
                <a:gd name="T50" fmla="*/ 4114933 w 410"/>
                <a:gd name="T51" fmla="*/ 1240414 h 151"/>
                <a:gd name="T52" fmla="*/ 4685309 w 410"/>
                <a:gd name="T53" fmla="*/ 1146431 h 151"/>
                <a:gd name="T54" fmla="*/ 5276064 w 410"/>
                <a:gd name="T55" fmla="*/ 1334373 h 151"/>
                <a:gd name="T56" fmla="*/ 5887203 w 410"/>
                <a:gd name="T57" fmla="*/ 1371961 h 151"/>
                <a:gd name="T58" fmla="*/ 6477954 w 410"/>
                <a:gd name="T59" fmla="*/ 1184019 h 151"/>
                <a:gd name="T60" fmla="*/ 7089065 w 410"/>
                <a:gd name="T61" fmla="*/ 920901 h 151"/>
                <a:gd name="T62" fmla="*/ 7435382 w 410"/>
                <a:gd name="T63" fmla="*/ 714177 h 151"/>
                <a:gd name="T64" fmla="*/ 7598349 w 410"/>
                <a:gd name="T65" fmla="*/ 432254 h 151"/>
                <a:gd name="T66" fmla="*/ 7781695 w 410"/>
                <a:gd name="T67" fmla="*/ 225530 h 151"/>
                <a:gd name="T68" fmla="*/ 8046516 w 410"/>
                <a:gd name="T69" fmla="*/ 56371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0"/>
                <a:gd name="T106" fmla="*/ 0 h 151"/>
                <a:gd name="T107" fmla="*/ 410 w 410"/>
                <a:gd name="T108" fmla="*/ 151 h 1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0" h="151">
                  <a:moveTo>
                    <a:pt x="403" y="0"/>
                  </a:moveTo>
                  <a:lnTo>
                    <a:pt x="402" y="11"/>
                  </a:lnTo>
                  <a:lnTo>
                    <a:pt x="406" y="21"/>
                  </a:lnTo>
                  <a:lnTo>
                    <a:pt x="410" y="33"/>
                  </a:lnTo>
                  <a:lnTo>
                    <a:pt x="410" y="45"/>
                  </a:lnTo>
                  <a:lnTo>
                    <a:pt x="391" y="53"/>
                  </a:lnTo>
                  <a:lnTo>
                    <a:pt x="370" y="61"/>
                  </a:lnTo>
                  <a:lnTo>
                    <a:pt x="350" y="69"/>
                  </a:lnTo>
                  <a:lnTo>
                    <a:pt x="331" y="77"/>
                  </a:lnTo>
                  <a:lnTo>
                    <a:pt x="311" y="86"/>
                  </a:lnTo>
                  <a:lnTo>
                    <a:pt x="291" y="92"/>
                  </a:lnTo>
                  <a:lnTo>
                    <a:pt x="271" y="101"/>
                  </a:lnTo>
                  <a:lnTo>
                    <a:pt x="251" y="107"/>
                  </a:lnTo>
                  <a:lnTo>
                    <a:pt x="230" y="114"/>
                  </a:lnTo>
                  <a:lnTo>
                    <a:pt x="211" y="121"/>
                  </a:lnTo>
                  <a:lnTo>
                    <a:pt x="190" y="127"/>
                  </a:lnTo>
                  <a:lnTo>
                    <a:pt x="168" y="132"/>
                  </a:lnTo>
                  <a:lnTo>
                    <a:pt x="147" y="136"/>
                  </a:lnTo>
                  <a:lnTo>
                    <a:pt x="126" y="139"/>
                  </a:lnTo>
                  <a:lnTo>
                    <a:pt x="104" y="141"/>
                  </a:lnTo>
                  <a:lnTo>
                    <a:pt x="81" y="142"/>
                  </a:lnTo>
                  <a:lnTo>
                    <a:pt x="71" y="144"/>
                  </a:lnTo>
                  <a:lnTo>
                    <a:pt x="61" y="148"/>
                  </a:lnTo>
                  <a:lnTo>
                    <a:pt x="51" y="149"/>
                  </a:lnTo>
                  <a:lnTo>
                    <a:pt x="40" y="151"/>
                  </a:lnTo>
                  <a:lnTo>
                    <a:pt x="30" y="151"/>
                  </a:lnTo>
                  <a:lnTo>
                    <a:pt x="20" y="151"/>
                  </a:lnTo>
                  <a:lnTo>
                    <a:pt x="9" y="149"/>
                  </a:lnTo>
                  <a:lnTo>
                    <a:pt x="0" y="144"/>
                  </a:lnTo>
                  <a:lnTo>
                    <a:pt x="6" y="135"/>
                  </a:lnTo>
                  <a:lnTo>
                    <a:pt x="14" y="130"/>
                  </a:lnTo>
                  <a:lnTo>
                    <a:pt x="23" y="129"/>
                  </a:lnTo>
                  <a:lnTo>
                    <a:pt x="33" y="128"/>
                  </a:lnTo>
                  <a:lnTo>
                    <a:pt x="43" y="128"/>
                  </a:lnTo>
                  <a:lnTo>
                    <a:pt x="48" y="125"/>
                  </a:lnTo>
                  <a:lnTo>
                    <a:pt x="51" y="119"/>
                  </a:lnTo>
                  <a:lnTo>
                    <a:pt x="48" y="107"/>
                  </a:lnTo>
                  <a:lnTo>
                    <a:pt x="18" y="107"/>
                  </a:lnTo>
                  <a:lnTo>
                    <a:pt x="18" y="99"/>
                  </a:lnTo>
                  <a:lnTo>
                    <a:pt x="33" y="98"/>
                  </a:lnTo>
                  <a:lnTo>
                    <a:pt x="47" y="96"/>
                  </a:lnTo>
                  <a:lnTo>
                    <a:pt x="61" y="94"/>
                  </a:lnTo>
                  <a:lnTo>
                    <a:pt x="76" y="91"/>
                  </a:lnTo>
                  <a:lnTo>
                    <a:pt x="90" y="89"/>
                  </a:lnTo>
                  <a:lnTo>
                    <a:pt x="104" y="86"/>
                  </a:lnTo>
                  <a:lnTo>
                    <a:pt x="117" y="83"/>
                  </a:lnTo>
                  <a:lnTo>
                    <a:pt x="131" y="80"/>
                  </a:lnTo>
                  <a:lnTo>
                    <a:pt x="146" y="76"/>
                  </a:lnTo>
                  <a:lnTo>
                    <a:pt x="160" y="74"/>
                  </a:lnTo>
                  <a:lnTo>
                    <a:pt x="174" y="71"/>
                  </a:lnTo>
                  <a:lnTo>
                    <a:pt x="188" y="68"/>
                  </a:lnTo>
                  <a:lnTo>
                    <a:pt x="202" y="66"/>
                  </a:lnTo>
                  <a:lnTo>
                    <a:pt x="215" y="64"/>
                  </a:lnTo>
                  <a:lnTo>
                    <a:pt x="230" y="61"/>
                  </a:lnTo>
                  <a:lnTo>
                    <a:pt x="244" y="60"/>
                  </a:lnTo>
                  <a:lnTo>
                    <a:pt x="259" y="71"/>
                  </a:lnTo>
                  <a:lnTo>
                    <a:pt x="274" y="74"/>
                  </a:lnTo>
                  <a:lnTo>
                    <a:pt x="289" y="73"/>
                  </a:lnTo>
                  <a:lnTo>
                    <a:pt x="304" y="68"/>
                  </a:lnTo>
                  <a:lnTo>
                    <a:pt x="318" y="63"/>
                  </a:lnTo>
                  <a:lnTo>
                    <a:pt x="333" y="54"/>
                  </a:lnTo>
                  <a:lnTo>
                    <a:pt x="348" y="49"/>
                  </a:lnTo>
                  <a:lnTo>
                    <a:pt x="363" y="45"/>
                  </a:lnTo>
                  <a:lnTo>
                    <a:pt x="365" y="38"/>
                  </a:lnTo>
                  <a:lnTo>
                    <a:pt x="369" y="30"/>
                  </a:lnTo>
                  <a:lnTo>
                    <a:pt x="373" y="23"/>
                  </a:lnTo>
                  <a:lnTo>
                    <a:pt x="378" y="18"/>
                  </a:lnTo>
                  <a:lnTo>
                    <a:pt x="382" y="12"/>
                  </a:lnTo>
                  <a:lnTo>
                    <a:pt x="388" y="6"/>
                  </a:lnTo>
                  <a:lnTo>
                    <a:pt x="395" y="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4" name="AutoShape 86">
              <a:extLst>
                <a:ext uri="{FF2B5EF4-FFF2-40B4-BE49-F238E27FC236}">
                  <a16:creationId xmlns:a16="http://schemas.microsoft.com/office/drawing/2014/main" id="{79E0A70A-4B3E-4A03-8981-613DB900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5" y="3485"/>
              <a:ext cx="160" cy="48"/>
            </a:xfrm>
            <a:custGeom>
              <a:avLst/>
              <a:gdLst>
                <a:gd name="T0" fmla="*/ 6300372 w 320"/>
                <a:gd name="T1" fmla="*/ 720338 h 95"/>
                <a:gd name="T2" fmla="*/ 6024744 w 320"/>
                <a:gd name="T3" fmla="*/ 868621 h 95"/>
                <a:gd name="T4" fmla="*/ 5729396 w 320"/>
                <a:gd name="T5" fmla="*/ 995747 h 95"/>
                <a:gd name="T6" fmla="*/ 5453772 w 320"/>
                <a:gd name="T7" fmla="*/ 1144055 h 95"/>
                <a:gd name="T8" fmla="*/ 5158456 w 320"/>
                <a:gd name="T9" fmla="*/ 1228789 h 95"/>
                <a:gd name="T10" fmla="*/ 4863104 w 320"/>
                <a:gd name="T11" fmla="*/ 1355915 h 95"/>
                <a:gd name="T12" fmla="*/ 4567780 w 320"/>
                <a:gd name="T13" fmla="*/ 1483015 h 95"/>
                <a:gd name="T14" fmla="*/ 4311820 w 320"/>
                <a:gd name="T15" fmla="*/ 1610140 h 95"/>
                <a:gd name="T16" fmla="*/ 4016489 w 320"/>
                <a:gd name="T17" fmla="*/ 1758450 h 95"/>
                <a:gd name="T18" fmla="*/ 3760530 w 320"/>
                <a:gd name="T19" fmla="*/ 1800817 h 95"/>
                <a:gd name="T20" fmla="*/ 3524266 w 320"/>
                <a:gd name="T21" fmla="*/ 1843185 h 95"/>
                <a:gd name="T22" fmla="*/ 3268308 w 320"/>
                <a:gd name="T23" fmla="*/ 1864366 h 95"/>
                <a:gd name="T24" fmla="*/ 3012374 w 320"/>
                <a:gd name="T25" fmla="*/ 1927943 h 95"/>
                <a:gd name="T26" fmla="*/ 2756418 w 320"/>
                <a:gd name="T27" fmla="*/ 1949127 h 95"/>
                <a:gd name="T28" fmla="*/ 2520156 w 320"/>
                <a:gd name="T29" fmla="*/ 1970310 h 95"/>
                <a:gd name="T30" fmla="*/ 2244500 w 320"/>
                <a:gd name="T31" fmla="*/ 1991493 h 95"/>
                <a:gd name="T32" fmla="*/ 1988563 w 320"/>
                <a:gd name="T33" fmla="*/ 2012676 h 95"/>
                <a:gd name="T34" fmla="*/ 1712909 w 320"/>
                <a:gd name="T35" fmla="*/ 2012676 h 95"/>
                <a:gd name="T36" fmla="*/ 1476645 w 320"/>
                <a:gd name="T37" fmla="*/ 2012676 h 95"/>
                <a:gd name="T38" fmla="*/ 1220688 w 320"/>
                <a:gd name="T39" fmla="*/ 2012676 h 95"/>
                <a:gd name="T40" fmla="*/ 964752 w 320"/>
                <a:gd name="T41" fmla="*/ 1991493 h 95"/>
                <a:gd name="T42" fmla="*/ 728488 w 320"/>
                <a:gd name="T43" fmla="*/ 1970310 h 95"/>
                <a:gd name="T44" fmla="*/ 472529 w 320"/>
                <a:gd name="T45" fmla="*/ 1949127 h 95"/>
                <a:gd name="T46" fmla="*/ 216569 w 320"/>
                <a:gd name="T47" fmla="*/ 1906735 h 95"/>
                <a:gd name="T48" fmla="*/ 0 w 320"/>
                <a:gd name="T49" fmla="*/ 1843185 h 95"/>
                <a:gd name="T50" fmla="*/ 137815 w 320"/>
                <a:gd name="T51" fmla="*/ 1758450 h 95"/>
                <a:gd name="T52" fmla="*/ 295325 w 320"/>
                <a:gd name="T53" fmla="*/ 1779633 h 95"/>
                <a:gd name="T54" fmla="*/ 472529 w 320"/>
                <a:gd name="T55" fmla="*/ 1800817 h 95"/>
                <a:gd name="T56" fmla="*/ 649734 w 320"/>
                <a:gd name="T57" fmla="*/ 1758450 h 95"/>
                <a:gd name="T58" fmla="*/ 984422 w 320"/>
                <a:gd name="T59" fmla="*/ 1673691 h 95"/>
                <a:gd name="T60" fmla="*/ 1319137 w 320"/>
                <a:gd name="T61" fmla="*/ 1610140 h 95"/>
                <a:gd name="T62" fmla="*/ 1653849 w 320"/>
                <a:gd name="T63" fmla="*/ 1504199 h 95"/>
                <a:gd name="T64" fmla="*/ 1968868 w 320"/>
                <a:gd name="T65" fmla="*/ 1419464 h 95"/>
                <a:gd name="T66" fmla="*/ 2283890 w 320"/>
                <a:gd name="T67" fmla="*/ 1334732 h 95"/>
                <a:gd name="T68" fmla="*/ 2618604 w 320"/>
                <a:gd name="T69" fmla="*/ 1228789 h 95"/>
                <a:gd name="T70" fmla="*/ 2933620 w 320"/>
                <a:gd name="T71" fmla="*/ 1144055 h 95"/>
                <a:gd name="T72" fmla="*/ 3288002 w 320"/>
                <a:gd name="T73" fmla="*/ 1059297 h 95"/>
                <a:gd name="T74" fmla="*/ 3406146 w 320"/>
                <a:gd name="T75" fmla="*/ 1292338 h 95"/>
                <a:gd name="T76" fmla="*/ 3583326 w 320"/>
                <a:gd name="T77" fmla="*/ 1419464 h 95"/>
                <a:gd name="T78" fmla="*/ 3760530 w 320"/>
                <a:gd name="T79" fmla="*/ 1440648 h 95"/>
                <a:gd name="T80" fmla="*/ 3957429 w 320"/>
                <a:gd name="T81" fmla="*/ 1419464 h 95"/>
                <a:gd name="T82" fmla="*/ 4193693 w 320"/>
                <a:gd name="T83" fmla="*/ 1355915 h 95"/>
                <a:gd name="T84" fmla="*/ 4390576 w 320"/>
                <a:gd name="T85" fmla="*/ 1271156 h 95"/>
                <a:gd name="T86" fmla="*/ 4626840 w 320"/>
                <a:gd name="T87" fmla="*/ 1186423 h 95"/>
                <a:gd name="T88" fmla="*/ 4804044 w 320"/>
                <a:gd name="T89" fmla="*/ 1144055 h 95"/>
                <a:gd name="T90" fmla="*/ 4922164 w 320"/>
                <a:gd name="T91" fmla="*/ 1122873 h 95"/>
                <a:gd name="T92" fmla="*/ 5000920 w 320"/>
                <a:gd name="T93" fmla="*/ 1059297 h 95"/>
                <a:gd name="T94" fmla="*/ 5119064 w 320"/>
                <a:gd name="T95" fmla="*/ 1016930 h 95"/>
                <a:gd name="T96" fmla="*/ 5237208 w 320"/>
                <a:gd name="T97" fmla="*/ 974564 h 95"/>
                <a:gd name="T98" fmla="*/ 5315964 w 320"/>
                <a:gd name="T99" fmla="*/ 932197 h 95"/>
                <a:gd name="T100" fmla="*/ 5434076 w 320"/>
                <a:gd name="T101" fmla="*/ 868621 h 95"/>
                <a:gd name="T102" fmla="*/ 5532528 w 320"/>
                <a:gd name="T103" fmla="*/ 805071 h 95"/>
                <a:gd name="T104" fmla="*/ 5650644 w 320"/>
                <a:gd name="T105" fmla="*/ 720338 h 95"/>
                <a:gd name="T106" fmla="*/ 5670336 w 320"/>
                <a:gd name="T107" fmla="*/ 508478 h 95"/>
                <a:gd name="T108" fmla="*/ 5749092 w 320"/>
                <a:gd name="T109" fmla="*/ 296593 h 95"/>
                <a:gd name="T110" fmla="*/ 5886908 w 320"/>
                <a:gd name="T111" fmla="*/ 105943 h 95"/>
                <a:gd name="T112" fmla="*/ 6064108 w 320"/>
                <a:gd name="T113" fmla="*/ 0 h 95"/>
                <a:gd name="T114" fmla="*/ 6123168 w 320"/>
                <a:gd name="T115" fmla="*/ 190676 h 95"/>
                <a:gd name="T116" fmla="*/ 6182252 w 320"/>
                <a:gd name="T117" fmla="*/ 360169 h 95"/>
                <a:gd name="T118" fmla="*/ 6261008 w 320"/>
                <a:gd name="T119" fmla="*/ 529662 h 95"/>
                <a:gd name="T120" fmla="*/ 6300372 w 320"/>
                <a:gd name="T121" fmla="*/ 720338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20"/>
                <a:gd name="T184" fmla="*/ 0 h 95"/>
                <a:gd name="T185" fmla="*/ 320 w 320"/>
                <a:gd name="T186" fmla="*/ 95 h 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20" h="95">
                  <a:moveTo>
                    <a:pt x="320" y="34"/>
                  </a:moveTo>
                  <a:lnTo>
                    <a:pt x="306" y="41"/>
                  </a:lnTo>
                  <a:lnTo>
                    <a:pt x="291" y="47"/>
                  </a:lnTo>
                  <a:lnTo>
                    <a:pt x="277" y="54"/>
                  </a:lnTo>
                  <a:lnTo>
                    <a:pt x="262" y="58"/>
                  </a:lnTo>
                  <a:lnTo>
                    <a:pt x="247" y="64"/>
                  </a:lnTo>
                  <a:lnTo>
                    <a:pt x="232" y="70"/>
                  </a:lnTo>
                  <a:lnTo>
                    <a:pt x="219" y="76"/>
                  </a:lnTo>
                  <a:lnTo>
                    <a:pt x="204" y="83"/>
                  </a:lnTo>
                  <a:lnTo>
                    <a:pt x="191" y="85"/>
                  </a:lnTo>
                  <a:lnTo>
                    <a:pt x="179" y="87"/>
                  </a:lnTo>
                  <a:lnTo>
                    <a:pt x="166" y="88"/>
                  </a:lnTo>
                  <a:lnTo>
                    <a:pt x="153" y="91"/>
                  </a:lnTo>
                  <a:lnTo>
                    <a:pt x="140" y="92"/>
                  </a:lnTo>
                  <a:lnTo>
                    <a:pt x="128" y="93"/>
                  </a:lnTo>
                  <a:lnTo>
                    <a:pt x="114" y="94"/>
                  </a:lnTo>
                  <a:lnTo>
                    <a:pt x="101" y="95"/>
                  </a:lnTo>
                  <a:lnTo>
                    <a:pt x="87" y="95"/>
                  </a:lnTo>
                  <a:lnTo>
                    <a:pt x="75" y="95"/>
                  </a:lnTo>
                  <a:lnTo>
                    <a:pt x="62" y="95"/>
                  </a:lnTo>
                  <a:lnTo>
                    <a:pt x="49" y="94"/>
                  </a:lnTo>
                  <a:lnTo>
                    <a:pt x="37" y="93"/>
                  </a:lnTo>
                  <a:lnTo>
                    <a:pt x="24" y="92"/>
                  </a:lnTo>
                  <a:lnTo>
                    <a:pt x="11" y="90"/>
                  </a:lnTo>
                  <a:lnTo>
                    <a:pt x="0" y="87"/>
                  </a:lnTo>
                  <a:lnTo>
                    <a:pt x="7" y="83"/>
                  </a:lnTo>
                  <a:lnTo>
                    <a:pt x="15" y="84"/>
                  </a:lnTo>
                  <a:lnTo>
                    <a:pt x="24" y="85"/>
                  </a:lnTo>
                  <a:lnTo>
                    <a:pt x="33" y="83"/>
                  </a:lnTo>
                  <a:lnTo>
                    <a:pt x="50" y="79"/>
                  </a:lnTo>
                  <a:lnTo>
                    <a:pt x="67" y="76"/>
                  </a:lnTo>
                  <a:lnTo>
                    <a:pt x="84" y="71"/>
                  </a:lnTo>
                  <a:lnTo>
                    <a:pt x="100" y="67"/>
                  </a:lnTo>
                  <a:lnTo>
                    <a:pt x="116" y="63"/>
                  </a:lnTo>
                  <a:lnTo>
                    <a:pt x="133" y="58"/>
                  </a:lnTo>
                  <a:lnTo>
                    <a:pt x="149" y="54"/>
                  </a:lnTo>
                  <a:lnTo>
                    <a:pt x="167" y="50"/>
                  </a:lnTo>
                  <a:lnTo>
                    <a:pt x="173" y="61"/>
                  </a:lnTo>
                  <a:lnTo>
                    <a:pt x="182" y="67"/>
                  </a:lnTo>
                  <a:lnTo>
                    <a:pt x="191" y="68"/>
                  </a:lnTo>
                  <a:lnTo>
                    <a:pt x="201" y="67"/>
                  </a:lnTo>
                  <a:lnTo>
                    <a:pt x="213" y="64"/>
                  </a:lnTo>
                  <a:lnTo>
                    <a:pt x="223" y="60"/>
                  </a:lnTo>
                  <a:lnTo>
                    <a:pt x="235" y="56"/>
                  </a:lnTo>
                  <a:lnTo>
                    <a:pt x="244" y="54"/>
                  </a:lnTo>
                  <a:lnTo>
                    <a:pt x="250" y="53"/>
                  </a:lnTo>
                  <a:lnTo>
                    <a:pt x="254" y="50"/>
                  </a:lnTo>
                  <a:lnTo>
                    <a:pt x="260" y="48"/>
                  </a:lnTo>
                  <a:lnTo>
                    <a:pt x="266" y="46"/>
                  </a:lnTo>
                  <a:lnTo>
                    <a:pt x="270" y="44"/>
                  </a:lnTo>
                  <a:lnTo>
                    <a:pt x="276" y="41"/>
                  </a:lnTo>
                  <a:lnTo>
                    <a:pt x="281" y="38"/>
                  </a:lnTo>
                  <a:lnTo>
                    <a:pt x="287" y="34"/>
                  </a:lnTo>
                  <a:lnTo>
                    <a:pt x="288" y="24"/>
                  </a:lnTo>
                  <a:lnTo>
                    <a:pt x="292" y="14"/>
                  </a:lnTo>
                  <a:lnTo>
                    <a:pt x="299" y="5"/>
                  </a:lnTo>
                  <a:lnTo>
                    <a:pt x="308" y="0"/>
                  </a:lnTo>
                  <a:lnTo>
                    <a:pt x="311" y="9"/>
                  </a:lnTo>
                  <a:lnTo>
                    <a:pt x="314" y="17"/>
                  </a:lnTo>
                  <a:lnTo>
                    <a:pt x="318" y="25"/>
                  </a:lnTo>
                  <a:lnTo>
                    <a:pt x="320" y="34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5" name="AutoShape 87">
              <a:extLst>
                <a:ext uri="{FF2B5EF4-FFF2-40B4-BE49-F238E27FC236}">
                  <a16:creationId xmlns:a16="http://schemas.microsoft.com/office/drawing/2014/main" id="{A9CA11C0-72E6-42C5-A06E-1682CBF99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" y="3548"/>
              <a:ext cx="84" cy="11"/>
            </a:xfrm>
            <a:custGeom>
              <a:avLst/>
              <a:gdLst>
                <a:gd name="T0" fmla="*/ 3191990 w 169"/>
                <a:gd name="T1" fmla="*/ 255966 h 22"/>
                <a:gd name="T2" fmla="*/ 2852014 w 169"/>
                <a:gd name="T3" fmla="*/ 315029 h 22"/>
                <a:gd name="T4" fmla="*/ 2512037 w 169"/>
                <a:gd name="T5" fmla="*/ 374114 h 22"/>
                <a:gd name="T6" fmla="*/ 2134288 w 169"/>
                <a:gd name="T7" fmla="*/ 393785 h 22"/>
                <a:gd name="T8" fmla="*/ 1756541 w 169"/>
                <a:gd name="T9" fmla="*/ 413481 h 22"/>
                <a:gd name="T10" fmla="*/ 1397678 w 169"/>
                <a:gd name="T11" fmla="*/ 433176 h 22"/>
                <a:gd name="T12" fmla="*/ 1019929 w 169"/>
                <a:gd name="T13" fmla="*/ 413481 h 22"/>
                <a:gd name="T14" fmla="*/ 661067 w 169"/>
                <a:gd name="T15" fmla="*/ 393785 h 22"/>
                <a:gd name="T16" fmla="*/ 302204 w 169"/>
                <a:gd name="T17" fmla="*/ 315029 h 22"/>
                <a:gd name="T18" fmla="*/ 188886 w 169"/>
                <a:gd name="T19" fmla="*/ 255966 h 22"/>
                <a:gd name="T20" fmla="*/ 94431 w 169"/>
                <a:gd name="T21" fmla="*/ 177210 h 22"/>
                <a:gd name="T22" fmla="*/ 0 w 169"/>
                <a:gd name="T23" fmla="*/ 118148 h 22"/>
                <a:gd name="T24" fmla="*/ 18886 w 169"/>
                <a:gd name="T25" fmla="*/ 0 h 22"/>
                <a:gd name="T26" fmla="*/ 3191990 w 169"/>
                <a:gd name="T27" fmla="*/ 255966 h 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69"/>
                <a:gd name="T43" fmla="*/ 0 h 22"/>
                <a:gd name="T44" fmla="*/ 169 w 169"/>
                <a:gd name="T45" fmla="*/ 22 h 2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69" h="22">
                  <a:moveTo>
                    <a:pt x="169" y="13"/>
                  </a:moveTo>
                  <a:lnTo>
                    <a:pt x="151" y="16"/>
                  </a:lnTo>
                  <a:lnTo>
                    <a:pt x="133" y="19"/>
                  </a:lnTo>
                  <a:lnTo>
                    <a:pt x="113" y="20"/>
                  </a:lnTo>
                  <a:lnTo>
                    <a:pt x="93" y="21"/>
                  </a:lnTo>
                  <a:lnTo>
                    <a:pt x="74" y="22"/>
                  </a:lnTo>
                  <a:lnTo>
                    <a:pt x="54" y="21"/>
                  </a:lnTo>
                  <a:lnTo>
                    <a:pt x="35" y="20"/>
                  </a:lnTo>
                  <a:lnTo>
                    <a:pt x="16" y="16"/>
                  </a:lnTo>
                  <a:lnTo>
                    <a:pt x="10" y="13"/>
                  </a:lnTo>
                  <a:lnTo>
                    <a:pt x="5" y="9"/>
                  </a:lnTo>
                  <a:lnTo>
                    <a:pt x="0" y="6"/>
                  </a:lnTo>
                  <a:lnTo>
                    <a:pt x="1" y="0"/>
                  </a:lnTo>
                  <a:lnTo>
                    <a:pt x="169" y="13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0616" name="AutoShape 88">
              <a:extLst>
                <a:ext uri="{FF2B5EF4-FFF2-40B4-BE49-F238E27FC236}">
                  <a16:creationId xmlns:a16="http://schemas.microsoft.com/office/drawing/2014/main" id="{BD36B900-A11D-4710-9A5B-2F7EBD8233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3" y="3575"/>
              <a:ext cx="32" cy="8"/>
            </a:xfrm>
            <a:custGeom>
              <a:avLst/>
              <a:gdLst>
                <a:gd name="T0" fmla="*/ 1260075 w 64"/>
                <a:gd name="T1" fmla="*/ 141686 h 17"/>
                <a:gd name="T2" fmla="*/ 1102568 w 64"/>
                <a:gd name="T3" fmla="*/ 180322 h 17"/>
                <a:gd name="T4" fmla="*/ 945057 w 64"/>
                <a:gd name="T5" fmla="*/ 218959 h 17"/>
                <a:gd name="T6" fmla="*/ 787547 w 64"/>
                <a:gd name="T7" fmla="*/ 193201 h 17"/>
                <a:gd name="T8" fmla="*/ 630038 w 64"/>
                <a:gd name="T9" fmla="*/ 167443 h 17"/>
                <a:gd name="T10" fmla="*/ 472528 w 64"/>
                <a:gd name="T11" fmla="*/ 141686 h 17"/>
                <a:gd name="T12" fmla="*/ 315019 w 64"/>
                <a:gd name="T13" fmla="*/ 90152 h 17"/>
                <a:gd name="T14" fmla="*/ 157509 w 64"/>
                <a:gd name="T15" fmla="*/ 64395 h 17"/>
                <a:gd name="T16" fmla="*/ 0 w 64"/>
                <a:gd name="T17" fmla="*/ 38637 h 17"/>
                <a:gd name="T18" fmla="*/ 19694 w 64"/>
                <a:gd name="T19" fmla="*/ 0 h 17"/>
                <a:gd name="T20" fmla="*/ 1260075 w 64"/>
                <a:gd name="T21" fmla="*/ 141686 h 1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"/>
                <a:gd name="T34" fmla="*/ 0 h 17"/>
                <a:gd name="T35" fmla="*/ 64 w 64"/>
                <a:gd name="T36" fmla="*/ 17 h 1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" h="17">
                  <a:moveTo>
                    <a:pt x="64" y="11"/>
                  </a:moveTo>
                  <a:lnTo>
                    <a:pt x="56" y="14"/>
                  </a:lnTo>
                  <a:lnTo>
                    <a:pt x="48" y="17"/>
                  </a:lnTo>
                  <a:lnTo>
                    <a:pt x="40" y="15"/>
                  </a:lnTo>
                  <a:lnTo>
                    <a:pt x="32" y="13"/>
                  </a:lnTo>
                  <a:lnTo>
                    <a:pt x="24" y="11"/>
                  </a:lnTo>
                  <a:lnTo>
                    <a:pt x="16" y="7"/>
                  </a:lnTo>
                  <a:lnTo>
                    <a:pt x="8" y="5"/>
                  </a:lnTo>
                  <a:lnTo>
                    <a:pt x="0" y="3"/>
                  </a:lnTo>
                  <a:lnTo>
                    <a:pt x="1" y="0"/>
                  </a:lnTo>
                  <a:lnTo>
                    <a:pt x="64" y="11"/>
                  </a:lnTo>
                  <a:close/>
                </a:path>
              </a:pathLst>
            </a:custGeom>
            <a:solidFill>
              <a:srgbClr val="F2EA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pic>
        <p:nvPicPr>
          <p:cNvPr id="14425" name="Picture 89">
            <a:extLst>
              <a:ext uri="{FF2B5EF4-FFF2-40B4-BE49-F238E27FC236}">
                <a16:creationId xmlns:a16="http://schemas.microsoft.com/office/drawing/2014/main" id="{7A7C20AB-51D0-42FB-AF27-71D395730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5" y="3916363"/>
            <a:ext cx="14493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426" name="AutoShape 90">
            <a:extLst>
              <a:ext uri="{FF2B5EF4-FFF2-40B4-BE49-F238E27FC236}">
                <a16:creationId xmlns:a16="http://schemas.microsoft.com/office/drawing/2014/main" id="{0B247503-5471-46B7-BE83-8E89BD11655E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1941513" y="3544888"/>
            <a:ext cx="788987" cy="235108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1" name="Group 91">
            <a:extLst>
              <a:ext uri="{FF2B5EF4-FFF2-40B4-BE49-F238E27FC236}">
                <a16:creationId xmlns:a16="http://schemas.microsoft.com/office/drawing/2014/main" id="{5420240D-6F18-44F8-A9FA-B625F984A694}"/>
              </a:ext>
            </a:extLst>
          </p:cNvPr>
          <p:cNvGrpSpPr>
            <a:grpSpLocks/>
          </p:cNvGrpSpPr>
          <p:nvPr/>
        </p:nvGrpSpPr>
        <p:grpSpPr bwMode="auto">
          <a:xfrm>
            <a:off x="3524250" y="3925888"/>
            <a:ext cx="1463675" cy="1824037"/>
            <a:chOff x="2220" y="2473"/>
            <a:chExt cx="922" cy="1149"/>
          </a:xfrm>
        </p:grpSpPr>
        <p:grpSp>
          <p:nvGrpSpPr>
            <p:cNvPr id="20499" name="Group 92">
              <a:extLst>
                <a:ext uri="{FF2B5EF4-FFF2-40B4-BE49-F238E27FC236}">
                  <a16:creationId xmlns:a16="http://schemas.microsoft.com/office/drawing/2014/main" id="{BC22BA24-E0A3-4180-89E6-07D438463D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0" y="2473"/>
              <a:ext cx="912" cy="1149"/>
              <a:chOff x="2230" y="2473"/>
              <a:chExt cx="912" cy="1149"/>
            </a:xfrm>
          </p:grpSpPr>
          <p:sp>
            <p:nvSpPr>
              <p:cNvPr id="20501" name="Rectangle 93">
                <a:extLst>
                  <a:ext uri="{FF2B5EF4-FFF2-40B4-BE49-F238E27FC236}">
                    <a16:creationId xmlns:a16="http://schemas.microsoft.com/office/drawing/2014/main" id="{E63DDEF0-ADEB-443B-A8A9-EA2A771CB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473"/>
                <a:ext cx="913" cy="11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2" name="AutoShape 94">
                <a:extLst>
                  <a:ext uri="{FF2B5EF4-FFF2-40B4-BE49-F238E27FC236}">
                    <a16:creationId xmlns:a16="http://schemas.microsoft.com/office/drawing/2014/main" id="{5C495803-FD46-4C7A-91BA-4FD8CFF82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31" y="2583"/>
                <a:ext cx="719" cy="690"/>
              </a:xfrm>
              <a:custGeom>
                <a:avLst/>
                <a:gdLst>
                  <a:gd name="T0" fmla="*/ 15746115 w 1436"/>
                  <a:gd name="T1" fmla="*/ 27091614 h 1380"/>
                  <a:gd name="T2" fmla="*/ 18529533 w 1436"/>
                  <a:gd name="T3" fmla="*/ 26560015 h 1380"/>
                  <a:gd name="T4" fmla="*/ 21094235 w 1436"/>
                  <a:gd name="T5" fmla="*/ 25536207 h 1380"/>
                  <a:gd name="T6" fmla="*/ 23360731 w 1436"/>
                  <a:gd name="T7" fmla="*/ 24059551 h 1380"/>
                  <a:gd name="T8" fmla="*/ 25309088 w 1436"/>
                  <a:gd name="T9" fmla="*/ 22228560 h 1380"/>
                  <a:gd name="T10" fmla="*/ 26839968 w 1436"/>
                  <a:gd name="T11" fmla="*/ 20062785 h 1380"/>
                  <a:gd name="T12" fmla="*/ 27913573 w 1436"/>
                  <a:gd name="T13" fmla="*/ 17621394 h 1380"/>
                  <a:gd name="T14" fmla="*/ 28490135 w 1436"/>
                  <a:gd name="T15" fmla="*/ 14963391 h 1380"/>
                  <a:gd name="T16" fmla="*/ 28490135 w 1436"/>
                  <a:gd name="T17" fmla="*/ 12206968 h 1380"/>
                  <a:gd name="T18" fmla="*/ 27913573 w 1436"/>
                  <a:gd name="T19" fmla="*/ 9549033 h 1380"/>
                  <a:gd name="T20" fmla="*/ 26839968 w 1436"/>
                  <a:gd name="T21" fmla="*/ 7087923 h 1380"/>
                  <a:gd name="T22" fmla="*/ 25309088 w 1436"/>
                  <a:gd name="T23" fmla="*/ 4941860 h 1380"/>
                  <a:gd name="T24" fmla="*/ 23360731 w 1436"/>
                  <a:gd name="T25" fmla="*/ 3110824 h 1380"/>
                  <a:gd name="T26" fmla="*/ 21094235 w 1436"/>
                  <a:gd name="T27" fmla="*/ 1634155 h 1380"/>
                  <a:gd name="T28" fmla="*/ 18529533 w 1436"/>
                  <a:gd name="T29" fmla="*/ 610344 h 1380"/>
                  <a:gd name="T30" fmla="*/ 15746115 w 1436"/>
                  <a:gd name="T31" fmla="*/ 59059 h 1380"/>
                  <a:gd name="T32" fmla="*/ 12823547 w 1436"/>
                  <a:gd name="T33" fmla="*/ 59059 h 1380"/>
                  <a:gd name="T34" fmla="*/ 10020241 w 1436"/>
                  <a:gd name="T35" fmla="*/ 610344 h 1380"/>
                  <a:gd name="T36" fmla="*/ 7455549 w 1436"/>
                  <a:gd name="T37" fmla="*/ 1634155 h 1380"/>
                  <a:gd name="T38" fmla="*/ 5189049 w 1436"/>
                  <a:gd name="T39" fmla="*/ 3110824 h 1380"/>
                  <a:gd name="T40" fmla="*/ 3240691 w 1436"/>
                  <a:gd name="T41" fmla="*/ 4941860 h 1380"/>
                  <a:gd name="T42" fmla="*/ 1709816 w 1436"/>
                  <a:gd name="T43" fmla="*/ 7087923 h 1380"/>
                  <a:gd name="T44" fmla="*/ 636197 w 1436"/>
                  <a:gd name="T45" fmla="*/ 9549033 h 1380"/>
                  <a:gd name="T46" fmla="*/ 59655 w 1436"/>
                  <a:gd name="T47" fmla="*/ 12206968 h 1380"/>
                  <a:gd name="T48" fmla="*/ 59655 w 1436"/>
                  <a:gd name="T49" fmla="*/ 14963391 h 1380"/>
                  <a:gd name="T50" fmla="*/ 636197 w 1436"/>
                  <a:gd name="T51" fmla="*/ 17621394 h 1380"/>
                  <a:gd name="T52" fmla="*/ 1709816 w 1436"/>
                  <a:gd name="T53" fmla="*/ 20062785 h 1380"/>
                  <a:gd name="T54" fmla="*/ 3240691 w 1436"/>
                  <a:gd name="T55" fmla="*/ 22228560 h 1380"/>
                  <a:gd name="T56" fmla="*/ 5189049 w 1436"/>
                  <a:gd name="T57" fmla="*/ 24059551 h 1380"/>
                  <a:gd name="T58" fmla="*/ 7455549 w 1436"/>
                  <a:gd name="T59" fmla="*/ 25536207 h 1380"/>
                  <a:gd name="T60" fmla="*/ 10020241 w 1436"/>
                  <a:gd name="T61" fmla="*/ 26560015 h 1380"/>
                  <a:gd name="T62" fmla="*/ 12823547 w 1436"/>
                  <a:gd name="T63" fmla="*/ 27091614 h 138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436"/>
                  <a:gd name="T97" fmla="*/ 0 h 1380"/>
                  <a:gd name="T98" fmla="*/ 1436 w 1436"/>
                  <a:gd name="T99" fmla="*/ 1380 h 138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436" h="1380">
                    <a:moveTo>
                      <a:pt x="719" y="1380"/>
                    </a:moveTo>
                    <a:lnTo>
                      <a:pt x="792" y="1376"/>
                    </a:lnTo>
                    <a:lnTo>
                      <a:pt x="864" y="1366"/>
                    </a:lnTo>
                    <a:lnTo>
                      <a:pt x="932" y="1349"/>
                    </a:lnTo>
                    <a:lnTo>
                      <a:pt x="997" y="1326"/>
                    </a:lnTo>
                    <a:lnTo>
                      <a:pt x="1061" y="1297"/>
                    </a:lnTo>
                    <a:lnTo>
                      <a:pt x="1120" y="1262"/>
                    </a:lnTo>
                    <a:lnTo>
                      <a:pt x="1175" y="1222"/>
                    </a:lnTo>
                    <a:lnTo>
                      <a:pt x="1227" y="1178"/>
                    </a:lnTo>
                    <a:lnTo>
                      <a:pt x="1273" y="1129"/>
                    </a:lnTo>
                    <a:lnTo>
                      <a:pt x="1314" y="1076"/>
                    </a:lnTo>
                    <a:lnTo>
                      <a:pt x="1350" y="1019"/>
                    </a:lnTo>
                    <a:lnTo>
                      <a:pt x="1380" y="958"/>
                    </a:lnTo>
                    <a:lnTo>
                      <a:pt x="1404" y="895"/>
                    </a:lnTo>
                    <a:lnTo>
                      <a:pt x="1421" y="829"/>
                    </a:lnTo>
                    <a:lnTo>
                      <a:pt x="1433" y="760"/>
                    </a:lnTo>
                    <a:lnTo>
                      <a:pt x="1436" y="690"/>
                    </a:lnTo>
                    <a:lnTo>
                      <a:pt x="1433" y="620"/>
                    </a:lnTo>
                    <a:lnTo>
                      <a:pt x="1421" y="551"/>
                    </a:lnTo>
                    <a:lnTo>
                      <a:pt x="1404" y="485"/>
                    </a:lnTo>
                    <a:lnTo>
                      <a:pt x="1380" y="422"/>
                    </a:lnTo>
                    <a:lnTo>
                      <a:pt x="1350" y="360"/>
                    </a:lnTo>
                    <a:lnTo>
                      <a:pt x="1314" y="304"/>
                    </a:lnTo>
                    <a:lnTo>
                      <a:pt x="1273" y="251"/>
                    </a:lnTo>
                    <a:lnTo>
                      <a:pt x="1227" y="202"/>
                    </a:lnTo>
                    <a:lnTo>
                      <a:pt x="1175" y="158"/>
                    </a:lnTo>
                    <a:lnTo>
                      <a:pt x="1120" y="117"/>
                    </a:lnTo>
                    <a:lnTo>
                      <a:pt x="1061" y="83"/>
                    </a:lnTo>
                    <a:lnTo>
                      <a:pt x="997" y="54"/>
                    </a:lnTo>
                    <a:lnTo>
                      <a:pt x="932" y="31"/>
                    </a:lnTo>
                    <a:lnTo>
                      <a:pt x="864" y="14"/>
                    </a:lnTo>
                    <a:lnTo>
                      <a:pt x="792" y="3"/>
                    </a:lnTo>
                    <a:lnTo>
                      <a:pt x="719" y="0"/>
                    </a:lnTo>
                    <a:lnTo>
                      <a:pt x="645" y="3"/>
                    </a:lnTo>
                    <a:lnTo>
                      <a:pt x="573" y="14"/>
                    </a:lnTo>
                    <a:lnTo>
                      <a:pt x="504" y="31"/>
                    </a:lnTo>
                    <a:lnTo>
                      <a:pt x="439" y="54"/>
                    </a:lnTo>
                    <a:lnTo>
                      <a:pt x="375" y="83"/>
                    </a:lnTo>
                    <a:lnTo>
                      <a:pt x="317" y="117"/>
                    </a:lnTo>
                    <a:lnTo>
                      <a:pt x="261" y="158"/>
                    </a:lnTo>
                    <a:lnTo>
                      <a:pt x="211" y="202"/>
                    </a:lnTo>
                    <a:lnTo>
                      <a:pt x="163" y="251"/>
                    </a:lnTo>
                    <a:lnTo>
                      <a:pt x="122" y="304"/>
                    </a:lnTo>
                    <a:lnTo>
                      <a:pt x="86" y="360"/>
                    </a:lnTo>
                    <a:lnTo>
                      <a:pt x="56" y="422"/>
                    </a:lnTo>
                    <a:lnTo>
                      <a:pt x="32" y="485"/>
                    </a:lnTo>
                    <a:lnTo>
                      <a:pt x="15" y="551"/>
                    </a:lnTo>
                    <a:lnTo>
                      <a:pt x="3" y="620"/>
                    </a:lnTo>
                    <a:lnTo>
                      <a:pt x="0" y="690"/>
                    </a:lnTo>
                    <a:lnTo>
                      <a:pt x="3" y="760"/>
                    </a:lnTo>
                    <a:lnTo>
                      <a:pt x="15" y="829"/>
                    </a:lnTo>
                    <a:lnTo>
                      <a:pt x="32" y="895"/>
                    </a:lnTo>
                    <a:lnTo>
                      <a:pt x="56" y="958"/>
                    </a:lnTo>
                    <a:lnTo>
                      <a:pt x="86" y="1019"/>
                    </a:lnTo>
                    <a:lnTo>
                      <a:pt x="122" y="1076"/>
                    </a:lnTo>
                    <a:lnTo>
                      <a:pt x="163" y="1129"/>
                    </a:lnTo>
                    <a:lnTo>
                      <a:pt x="211" y="1178"/>
                    </a:lnTo>
                    <a:lnTo>
                      <a:pt x="261" y="1222"/>
                    </a:lnTo>
                    <a:lnTo>
                      <a:pt x="317" y="1262"/>
                    </a:lnTo>
                    <a:lnTo>
                      <a:pt x="375" y="1297"/>
                    </a:lnTo>
                    <a:lnTo>
                      <a:pt x="439" y="1326"/>
                    </a:lnTo>
                    <a:lnTo>
                      <a:pt x="504" y="1349"/>
                    </a:lnTo>
                    <a:lnTo>
                      <a:pt x="573" y="1366"/>
                    </a:lnTo>
                    <a:lnTo>
                      <a:pt x="645" y="1376"/>
                    </a:lnTo>
                    <a:lnTo>
                      <a:pt x="719" y="13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3" name="AutoShape 95">
                <a:extLst>
                  <a:ext uri="{FF2B5EF4-FFF2-40B4-BE49-F238E27FC236}">
                    <a16:creationId xmlns:a16="http://schemas.microsoft.com/office/drawing/2014/main" id="{21C5D89A-0536-42E6-AC4F-E30241045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0" y="3228"/>
                <a:ext cx="281" cy="395"/>
              </a:xfrm>
              <a:custGeom>
                <a:avLst/>
                <a:gdLst>
                  <a:gd name="T0" fmla="*/ 159478 w 561"/>
                  <a:gd name="T1" fmla="*/ 0 h 790"/>
                  <a:gd name="T2" fmla="*/ 0 w 561"/>
                  <a:gd name="T3" fmla="*/ 11163529 h 790"/>
                  <a:gd name="T4" fmla="*/ 3349203 w 561"/>
                  <a:gd name="T5" fmla="*/ 15396567 h 790"/>
                  <a:gd name="T6" fmla="*/ 7675248 w 561"/>
                  <a:gd name="T7" fmla="*/ 15554079 h 790"/>
                  <a:gd name="T8" fmla="*/ 10545997 w 561"/>
                  <a:gd name="T9" fmla="*/ 11321041 h 790"/>
                  <a:gd name="T10" fmla="*/ 11183931 w 561"/>
                  <a:gd name="T11" fmla="*/ 787549 h 790"/>
                  <a:gd name="T12" fmla="*/ 159478 w 561"/>
                  <a:gd name="T13" fmla="*/ 0 h 7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61"/>
                  <a:gd name="T22" fmla="*/ 0 h 790"/>
                  <a:gd name="T23" fmla="*/ 561 w 561"/>
                  <a:gd name="T24" fmla="*/ 790 h 7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61" h="790">
                    <a:moveTo>
                      <a:pt x="8" y="0"/>
                    </a:moveTo>
                    <a:lnTo>
                      <a:pt x="0" y="567"/>
                    </a:lnTo>
                    <a:lnTo>
                      <a:pt x="168" y="782"/>
                    </a:lnTo>
                    <a:lnTo>
                      <a:pt x="385" y="790"/>
                    </a:lnTo>
                    <a:lnTo>
                      <a:pt x="529" y="575"/>
                    </a:lnTo>
                    <a:lnTo>
                      <a:pt x="561" y="4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4" name="AutoShape 96">
                <a:extLst>
                  <a:ext uri="{FF2B5EF4-FFF2-40B4-BE49-F238E27FC236}">
                    <a16:creationId xmlns:a16="http://schemas.microsoft.com/office/drawing/2014/main" id="{61BA29A7-425E-4B90-BA1B-70FE89B34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7" y="2473"/>
                <a:ext cx="13" cy="137"/>
              </a:xfrm>
              <a:custGeom>
                <a:avLst/>
                <a:gdLst>
                  <a:gd name="T0" fmla="*/ 222683 w 28"/>
                  <a:gd name="T1" fmla="*/ 5394716 h 274"/>
                  <a:gd name="T2" fmla="*/ 140648 w 28"/>
                  <a:gd name="T3" fmla="*/ 5335656 h 274"/>
                  <a:gd name="T4" fmla="*/ 93771 w 28"/>
                  <a:gd name="T5" fmla="*/ 5178144 h 274"/>
                  <a:gd name="T6" fmla="*/ 70316 w 28"/>
                  <a:gd name="T7" fmla="*/ 4981248 h 274"/>
                  <a:gd name="T8" fmla="*/ 58597 w 28"/>
                  <a:gd name="T9" fmla="*/ 4804044 h 274"/>
                  <a:gd name="T10" fmla="*/ 0 w 28"/>
                  <a:gd name="T11" fmla="*/ 3603053 h 274"/>
                  <a:gd name="T12" fmla="*/ 0 w 28"/>
                  <a:gd name="T13" fmla="*/ 2402036 h 274"/>
                  <a:gd name="T14" fmla="*/ 46878 w 28"/>
                  <a:gd name="T15" fmla="*/ 1201019 h 274"/>
                  <a:gd name="T16" fmla="*/ 140648 w 28"/>
                  <a:gd name="T17" fmla="*/ 0 h 274"/>
                  <a:gd name="T18" fmla="*/ 257857 w 28"/>
                  <a:gd name="T19" fmla="*/ 1299468 h 274"/>
                  <a:gd name="T20" fmla="*/ 328174 w 28"/>
                  <a:gd name="T21" fmla="*/ 2677664 h 274"/>
                  <a:gd name="T22" fmla="*/ 328174 w 28"/>
                  <a:gd name="T23" fmla="*/ 4055887 h 274"/>
                  <a:gd name="T24" fmla="*/ 222683 w 28"/>
                  <a:gd name="T25" fmla="*/ 5394716 h 27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274"/>
                  <a:gd name="T41" fmla="*/ 28 w 28"/>
                  <a:gd name="T42" fmla="*/ 274 h 27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274">
                    <a:moveTo>
                      <a:pt x="19" y="274"/>
                    </a:moveTo>
                    <a:lnTo>
                      <a:pt x="12" y="271"/>
                    </a:lnTo>
                    <a:lnTo>
                      <a:pt x="8" y="263"/>
                    </a:lnTo>
                    <a:lnTo>
                      <a:pt x="6" y="253"/>
                    </a:lnTo>
                    <a:lnTo>
                      <a:pt x="5" y="244"/>
                    </a:lnTo>
                    <a:lnTo>
                      <a:pt x="0" y="183"/>
                    </a:lnTo>
                    <a:lnTo>
                      <a:pt x="0" y="122"/>
                    </a:lnTo>
                    <a:lnTo>
                      <a:pt x="4" y="61"/>
                    </a:lnTo>
                    <a:lnTo>
                      <a:pt x="12" y="0"/>
                    </a:lnTo>
                    <a:lnTo>
                      <a:pt x="22" y="66"/>
                    </a:lnTo>
                    <a:lnTo>
                      <a:pt x="28" y="136"/>
                    </a:lnTo>
                    <a:lnTo>
                      <a:pt x="28" y="206"/>
                    </a:lnTo>
                    <a:lnTo>
                      <a:pt x="19" y="2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5" name="AutoShape 97">
                <a:extLst>
                  <a:ext uri="{FF2B5EF4-FFF2-40B4-BE49-F238E27FC236}">
                    <a16:creationId xmlns:a16="http://schemas.microsoft.com/office/drawing/2014/main" id="{E762B133-4AB2-4D3B-874E-6762FD31C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9" y="2508"/>
                <a:ext cx="60" cy="115"/>
              </a:xfrm>
              <a:custGeom>
                <a:avLst/>
                <a:gdLst>
                  <a:gd name="T0" fmla="*/ 2484299 w 119"/>
                  <a:gd name="T1" fmla="*/ 4528429 h 230"/>
                  <a:gd name="T2" fmla="*/ 2400787 w 119"/>
                  <a:gd name="T3" fmla="*/ 4528429 h 230"/>
                  <a:gd name="T4" fmla="*/ 2066781 w 119"/>
                  <a:gd name="T5" fmla="*/ 3996838 h 230"/>
                  <a:gd name="T6" fmla="*/ 1732751 w 119"/>
                  <a:gd name="T7" fmla="*/ 3425858 h 230"/>
                  <a:gd name="T8" fmla="*/ 1398720 w 119"/>
                  <a:gd name="T9" fmla="*/ 2874572 h 230"/>
                  <a:gd name="T10" fmla="*/ 1085581 w 119"/>
                  <a:gd name="T11" fmla="*/ 2323286 h 230"/>
                  <a:gd name="T12" fmla="*/ 772442 w 119"/>
                  <a:gd name="T13" fmla="*/ 1752307 h 230"/>
                  <a:gd name="T14" fmla="*/ 480168 w 119"/>
                  <a:gd name="T15" fmla="*/ 1181326 h 230"/>
                  <a:gd name="T16" fmla="*/ 208760 w 119"/>
                  <a:gd name="T17" fmla="*/ 590676 h 230"/>
                  <a:gd name="T18" fmla="*/ 0 w 119"/>
                  <a:gd name="T19" fmla="*/ 0 h 230"/>
                  <a:gd name="T20" fmla="*/ 334031 w 119"/>
                  <a:gd name="T21" fmla="*/ 551286 h 230"/>
                  <a:gd name="T22" fmla="*/ 709792 w 119"/>
                  <a:gd name="T23" fmla="*/ 1063206 h 230"/>
                  <a:gd name="T24" fmla="*/ 1127337 w 119"/>
                  <a:gd name="T25" fmla="*/ 1614491 h 230"/>
                  <a:gd name="T26" fmla="*/ 1523992 w 119"/>
                  <a:gd name="T27" fmla="*/ 2126386 h 230"/>
                  <a:gd name="T28" fmla="*/ 1899752 w 119"/>
                  <a:gd name="T29" fmla="*/ 2697368 h 230"/>
                  <a:gd name="T30" fmla="*/ 2212919 w 119"/>
                  <a:gd name="T31" fmla="*/ 3268348 h 230"/>
                  <a:gd name="T32" fmla="*/ 2400787 w 119"/>
                  <a:gd name="T33" fmla="*/ 3878694 h 230"/>
                  <a:gd name="T34" fmla="*/ 2484299 w 119"/>
                  <a:gd name="T35" fmla="*/ 4528429 h 2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9"/>
                  <a:gd name="T55" fmla="*/ 0 h 230"/>
                  <a:gd name="T56" fmla="*/ 119 w 119"/>
                  <a:gd name="T57" fmla="*/ 230 h 2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9" h="230">
                    <a:moveTo>
                      <a:pt x="119" y="230"/>
                    </a:moveTo>
                    <a:lnTo>
                      <a:pt x="115" y="230"/>
                    </a:lnTo>
                    <a:lnTo>
                      <a:pt x="99" y="203"/>
                    </a:lnTo>
                    <a:lnTo>
                      <a:pt x="83" y="174"/>
                    </a:lnTo>
                    <a:lnTo>
                      <a:pt x="67" y="146"/>
                    </a:lnTo>
                    <a:lnTo>
                      <a:pt x="52" y="118"/>
                    </a:lnTo>
                    <a:lnTo>
                      <a:pt x="37" y="89"/>
                    </a:lnTo>
                    <a:lnTo>
                      <a:pt x="23" y="60"/>
                    </a:lnTo>
                    <a:lnTo>
                      <a:pt x="10" y="30"/>
                    </a:lnTo>
                    <a:lnTo>
                      <a:pt x="0" y="0"/>
                    </a:lnTo>
                    <a:lnTo>
                      <a:pt x="16" y="28"/>
                    </a:lnTo>
                    <a:lnTo>
                      <a:pt x="34" y="54"/>
                    </a:lnTo>
                    <a:lnTo>
                      <a:pt x="54" y="82"/>
                    </a:lnTo>
                    <a:lnTo>
                      <a:pt x="73" y="108"/>
                    </a:lnTo>
                    <a:lnTo>
                      <a:pt x="91" y="137"/>
                    </a:lnTo>
                    <a:lnTo>
                      <a:pt x="106" y="166"/>
                    </a:lnTo>
                    <a:lnTo>
                      <a:pt x="115" y="197"/>
                    </a:lnTo>
                    <a:lnTo>
                      <a:pt x="119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6" name="AutoShape 98">
                <a:extLst>
                  <a:ext uri="{FF2B5EF4-FFF2-40B4-BE49-F238E27FC236}">
                    <a16:creationId xmlns:a16="http://schemas.microsoft.com/office/drawing/2014/main" id="{67D770C8-A9E1-4DCE-9234-74084AB19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5" y="2521"/>
                <a:ext cx="42" cy="99"/>
              </a:xfrm>
              <a:custGeom>
                <a:avLst/>
                <a:gdLst>
                  <a:gd name="T0" fmla="*/ 1540488 w 85"/>
                  <a:gd name="T1" fmla="*/ 0 h 197"/>
                  <a:gd name="T2" fmla="*/ 1413622 w 85"/>
                  <a:gd name="T3" fmla="*/ 530370 h 197"/>
                  <a:gd name="T4" fmla="*/ 1323005 w 85"/>
                  <a:gd name="T5" fmla="*/ 1081147 h 197"/>
                  <a:gd name="T6" fmla="*/ 1196140 w 85"/>
                  <a:gd name="T7" fmla="*/ 1611540 h 197"/>
                  <a:gd name="T8" fmla="*/ 1014909 w 85"/>
                  <a:gd name="T9" fmla="*/ 2141910 h 197"/>
                  <a:gd name="T10" fmla="*/ 851792 w 85"/>
                  <a:gd name="T11" fmla="*/ 2631497 h 197"/>
                  <a:gd name="T12" fmla="*/ 634309 w 85"/>
                  <a:gd name="T13" fmla="*/ 3121081 h 197"/>
                  <a:gd name="T14" fmla="*/ 326212 w 85"/>
                  <a:gd name="T15" fmla="*/ 3590263 h 197"/>
                  <a:gd name="T16" fmla="*/ 0 w 85"/>
                  <a:gd name="T17" fmla="*/ 4018636 h 197"/>
                  <a:gd name="T18" fmla="*/ 36251 w 85"/>
                  <a:gd name="T19" fmla="*/ 3631049 h 197"/>
                  <a:gd name="T20" fmla="*/ 126867 w 85"/>
                  <a:gd name="T21" fmla="*/ 3263864 h 197"/>
                  <a:gd name="T22" fmla="*/ 235596 w 85"/>
                  <a:gd name="T23" fmla="*/ 2917087 h 197"/>
                  <a:gd name="T24" fmla="*/ 362462 w 85"/>
                  <a:gd name="T25" fmla="*/ 2529497 h 197"/>
                  <a:gd name="T26" fmla="*/ 507466 w 85"/>
                  <a:gd name="T27" fmla="*/ 2182720 h 197"/>
                  <a:gd name="T28" fmla="*/ 652446 w 85"/>
                  <a:gd name="T29" fmla="*/ 1835915 h 197"/>
                  <a:gd name="T30" fmla="*/ 797427 w 85"/>
                  <a:gd name="T31" fmla="*/ 1468734 h 197"/>
                  <a:gd name="T32" fmla="*/ 906179 w 85"/>
                  <a:gd name="T33" fmla="*/ 1121956 h 197"/>
                  <a:gd name="T34" fmla="*/ 978658 w 85"/>
                  <a:gd name="T35" fmla="*/ 979173 h 197"/>
                  <a:gd name="T36" fmla="*/ 1069273 w 85"/>
                  <a:gd name="T37" fmla="*/ 836365 h 197"/>
                  <a:gd name="T38" fmla="*/ 1141775 w 85"/>
                  <a:gd name="T39" fmla="*/ 673178 h 197"/>
                  <a:gd name="T40" fmla="*/ 1214276 w 85"/>
                  <a:gd name="T41" fmla="*/ 509991 h 197"/>
                  <a:gd name="T42" fmla="*/ 1268641 w 85"/>
                  <a:gd name="T43" fmla="*/ 367183 h 197"/>
                  <a:gd name="T44" fmla="*/ 1359255 w 85"/>
                  <a:gd name="T45" fmla="*/ 224401 h 197"/>
                  <a:gd name="T46" fmla="*/ 1449872 w 85"/>
                  <a:gd name="T47" fmla="*/ 122403 h 197"/>
                  <a:gd name="T48" fmla="*/ 1540488 w 85"/>
                  <a:gd name="T49" fmla="*/ 0 h 1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97"/>
                  <a:gd name="T77" fmla="*/ 85 w 85"/>
                  <a:gd name="T78" fmla="*/ 197 h 1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97">
                    <a:moveTo>
                      <a:pt x="85" y="0"/>
                    </a:moveTo>
                    <a:lnTo>
                      <a:pt x="78" y="26"/>
                    </a:lnTo>
                    <a:lnTo>
                      <a:pt x="73" y="53"/>
                    </a:lnTo>
                    <a:lnTo>
                      <a:pt x="66" y="79"/>
                    </a:lnTo>
                    <a:lnTo>
                      <a:pt x="56" y="105"/>
                    </a:lnTo>
                    <a:lnTo>
                      <a:pt x="47" y="129"/>
                    </a:lnTo>
                    <a:lnTo>
                      <a:pt x="35" y="153"/>
                    </a:lnTo>
                    <a:lnTo>
                      <a:pt x="18" y="176"/>
                    </a:lnTo>
                    <a:lnTo>
                      <a:pt x="0" y="197"/>
                    </a:lnTo>
                    <a:lnTo>
                      <a:pt x="2" y="178"/>
                    </a:lnTo>
                    <a:lnTo>
                      <a:pt x="7" y="160"/>
                    </a:lnTo>
                    <a:lnTo>
                      <a:pt x="13" y="143"/>
                    </a:lnTo>
                    <a:lnTo>
                      <a:pt x="20" y="124"/>
                    </a:lnTo>
                    <a:lnTo>
                      <a:pt x="28" y="107"/>
                    </a:lnTo>
                    <a:lnTo>
                      <a:pt x="36" y="90"/>
                    </a:lnTo>
                    <a:lnTo>
                      <a:pt x="44" y="72"/>
                    </a:lnTo>
                    <a:lnTo>
                      <a:pt x="50" y="55"/>
                    </a:lnTo>
                    <a:lnTo>
                      <a:pt x="54" y="48"/>
                    </a:lnTo>
                    <a:lnTo>
                      <a:pt x="59" y="41"/>
                    </a:lnTo>
                    <a:lnTo>
                      <a:pt x="63" y="33"/>
                    </a:lnTo>
                    <a:lnTo>
                      <a:pt x="67" y="25"/>
                    </a:lnTo>
                    <a:lnTo>
                      <a:pt x="70" y="18"/>
                    </a:lnTo>
                    <a:lnTo>
                      <a:pt x="75" y="11"/>
                    </a:lnTo>
                    <a:lnTo>
                      <a:pt x="80" y="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7" name="AutoShape 99">
                <a:extLst>
                  <a:ext uri="{FF2B5EF4-FFF2-40B4-BE49-F238E27FC236}">
                    <a16:creationId xmlns:a16="http://schemas.microsoft.com/office/drawing/2014/main" id="{45983DC7-93BF-46E0-B487-4EDE8E81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6" y="2545"/>
                <a:ext cx="16" cy="53"/>
              </a:xfrm>
              <a:custGeom>
                <a:avLst/>
                <a:gdLst>
                  <a:gd name="T0" fmla="*/ 663907 w 31"/>
                  <a:gd name="T1" fmla="*/ 2087027 h 106"/>
                  <a:gd name="T2" fmla="*/ 368821 w 31"/>
                  <a:gd name="T3" fmla="*/ 1653862 h 106"/>
                  <a:gd name="T4" fmla="*/ 196714 w 31"/>
                  <a:gd name="T5" fmla="*/ 1181330 h 106"/>
                  <a:gd name="T6" fmla="*/ 73764 w 31"/>
                  <a:gd name="T7" fmla="*/ 689103 h 106"/>
                  <a:gd name="T8" fmla="*/ 0 w 31"/>
                  <a:gd name="T9" fmla="*/ 157511 h 106"/>
                  <a:gd name="T10" fmla="*/ 122950 w 31"/>
                  <a:gd name="T11" fmla="*/ 0 h 106"/>
                  <a:gd name="T12" fmla="*/ 221292 w 31"/>
                  <a:gd name="T13" fmla="*/ 275656 h 106"/>
                  <a:gd name="T14" fmla="*/ 344243 w 31"/>
                  <a:gd name="T15" fmla="*/ 511922 h 106"/>
                  <a:gd name="T16" fmla="*/ 467193 w 31"/>
                  <a:gd name="T17" fmla="*/ 767858 h 106"/>
                  <a:gd name="T18" fmla="*/ 614721 w 31"/>
                  <a:gd name="T19" fmla="*/ 1043514 h 106"/>
                  <a:gd name="T20" fmla="*/ 713063 w 31"/>
                  <a:gd name="T21" fmla="*/ 1299475 h 106"/>
                  <a:gd name="T22" fmla="*/ 762249 w 31"/>
                  <a:gd name="T23" fmla="*/ 1535741 h 106"/>
                  <a:gd name="T24" fmla="*/ 762249 w 31"/>
                  <a:gd name="T25" fmla="*/ 1811373 h 106"/>
                  <a:gd name="T26" fmla="*/ 663907 w 31"/>
                  <a:gd name="T27" fmla="*/ 2087027 h 10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1"/>
                  <a:gd name="T43" fmla="*/ 0 h 106"/>
                  <a:gd name="T44" fmla="*/ 31 w 31"/>
                  <a:gd name="T45" fmla="*/ 106 h 10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1" h="106">
                    <a:moveTo>
                      <a:pt x="27" y="106"/>
                    </a:moveTo>
                    <a:lnTo>
                      <a:pt x="15" y="84"/>
                    </a:lnTo>
                    <a:lnTo>
                      <a:pt x="8" y="60"/>
                    </a:lnTo>
                    <a:lnTo>
                      <a:pt x="3" y="35"/>
                    </a:lnTo>
                    <a:lnTo>
                      <a:pt x="0" y="8"/>
                    </a:lnTo>
                    <a:lnTo>
                      <a:pt x="5" y="0"/>
                    </a:lnTo>
                    <a:lnTo>
                      <a:pt x="9" y="14"/>
                    </a:lnTo>
                    <a:lnTo>
                      <a:pt x="14" y="26"/>
                    </a:lnTo>
                    <a:lnTo>
                      <a:pt x="19" y="39"/>
                    </a:lnTo>
                    <a:lnTo>
                      <a:pt x="25" y="53"/>
                    </a:lnTo>
                    <a:lnTo>
                      <a:pt x="29" y="66"/>
                    </a:lnTo>
                    <a:lnTo>
                      <a:pt x="31" y="78"/>
                    </a:lnTo>
                    <a:lnTo>
                      <a:pt x="31" y="92"/>
                    </a:lnTo>
                    <a:lnTo>
                      <a:pt x="2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8" name="AutoShape 100">
                <a:extLst>
                  <a:ext uri="{FF2B5EF4-FFF2-40B4-BE49-F238E27FC236}">
                    <a16:creationId xmlns:a16="http://schemas.microsoft.com/office/drawing/2014/main" id="{7B23D768-7039-47A3-B2F2-1A51BF9687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8" y="2551"/>
                <a:ext cx="12" cy="49"/>
              </a:xfrm>
              <a:custGeom>
                <a:avLst/>
                <a:gdLst>
                  <a:gd name="T0" fmla="*/ 433164 w 24"/>
                  <a:gd name="T1" fmla="*/ 0 h 98"/>
                  <a:gd name="T2" fmla="*/ 452834 w 24"/>
                  <a:gd name="T3" fmla="*/ 472532 h 98"/>
                  <a:gd name="T4" fmla="*/ 472529 w 24"/>
                  <a:gd name="T5" fmla="*/ 984454 h 98"/>
                  <a:gd name="T6" fmla="*/ 452834 w 24"/>
                  <a:gd name="T7" fmla="*/ 1456987 h 98"/>
                  <a:gd name="T8" fmla="*/ 315020 w 24"/>
                  <a:gd name="T9" fmla="*/ 1929517 h 98"/>
                  <a:gd name="T10" fmla="*/ 236264 w 24"/>
                  <a:gd name="T11" fmla="*/ 1929517 h 98"/>
                  <a:gd name="T12" fmla="*/ 137815 w 24"/>
                  <a:gd name="T13" fmla="*/ 1890127 h 98"/>
                  <a:gd name="T14" fmla="*/ 39390 w 24"/>
                  <a:gd name="T15" fmla="*/ 1850762 h 98"/>
                  <a:gd name="T16" fmla="*/ 0 w 24"/>
                  <a:gd name="T17" fmla="*/ 1752312 h 98"/>
                  <a:gd name="T18" fmla="*/ 118144 w 24"/>
                  <a:gd name="T19" fmla="*/ 1299476 h 98"/>
                  <a:gd name="T20" fmla="*/ 137815 w 24"/>
                  <a:gd name="T21" fmla="*/ 807248 h 98"/>
                  <a:gd name="T22" fmla="*/ 196899 w 24"/>
                  <a:gd name="T23" fmla="*/ 354412 h 98"/>
                  <a:gd name="T24" fmla="*/ 433164 w 24"/>
                  <a:gd name="T25" fmla="*/ 0 h 9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98"/>
                  <a:gd name="T41" fmla="*/ 24 w 24"/>
                  <a:gd name="T42" fmla="*/ 98 h 9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98">
                    <a:moveTo>
                      <a:pt x="22" y="0"/>
                    </a:moveTo>
                    <a:lnTo>
                      <a:pt x="23" y="24"/>
                    </a:lnTo>
                    <a:lnTo>
                      <a:pt x="24" y="50"/>
                    </a:lnTo>
                    <a:lnTo>
                      <a:pt x="23" y="74"/>
                    </a:lnTo>
                    <a:lnTo>
                      <a:pt x="16" y="98"/>
                    </a:lnTo>
                    <a:lnTo>
                      <a:pt x="12" y="98"/>
                    </a:lnTo>
                    <a:lnTo>
                      <a:pt x="7" y="96"/>
                    </a:lnTo>
                    <a:lnTo>
                      <a:pt x="2" y="94"/>
                    </a:lnTo>
                    <a:lnTo>
                      <a:pt x="0" y="89"/>
                    </a:lnTo>
                    <a:lnTo>
                      <a:pt x="6" y="66"/>
                    </a:lnTo>
                    <a:lnTo>
                      <a:pt x="7" y="41"/>
                    </a:lnTo>
                    <a:lnTo>
                      <a:pt x="10" y="1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09" name="AutoShape 101">
                <a:extLst>
                  <a:ext uri="{FF2B5EF4-FFF2-40B4-BE49-F238E27FC236}">
                    <a16:creationId xmlns:a16="http://schemas.microsoft.com/office/drawing/2014/main" id="{25F1D476-D1BA-45E1-B267-7836918AD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8" y="2582"/>
                <a:ext cx="92" cy="103"/>
              </a:xfrm>
              <a:custGeom>
                <a:avLst/>
                <a:gdLst>
                  <a:gd name="T0" fmla="*/ 3506801 w 185"/>
                  <a:gd name="T1" fmla="*/ 0 h 206"/>
                  <a:gd name="T2" fmla="*/ 3430977 w 185"/>
                  <a:gd name="T3" fmla="*/ 236265 h 206"/>
                  <a:gd name="T4" fmla="*/ 3317235 w 185"/>
                  <a:gd name="T5" fmla="*/ 511920 h 206"/>
                  <a:gd name="T6" fmla="*/ 3146637 w 185"/>
                  <a:gd name="T7" fmla="*/ 767856 h 206"/>
                  <a:gd name="T8" fmla="*/ 2938126 w 185"/>
                  <a:gd name="T9" fmla="*/ 1023816 h 206"/>
                  <a:gd name="T10" fmla="*/ 2596930 w 185"/>
                  <a:gd name="T11" fmla="*/ 1417592 h 206"/>
                  <a:gd name="T12" fmla="*/ 2255735 w 185"/>
                  <a:gd name="T13" fmla="*/ 1811367 h 206"/>
                  <a:gd name="T14" fmla="*/ 1914515 w 185"/>
                  <a:gd name="T15" fmla="*/ 2185472 h 206"/>
                  <a:gd name="T16" fmla="*/ 1554374 w 185"/>
                  <a:gd name="T17" fmla="*/ 2579248 h 206"/>
                  <a:gd name="T18" fmla="*/ 1213155 w 185"/>
                  <a:gd name="T19" fmla="*/ 2973024 h 206"/>
                  <a:gd name="T20" fmla="*/ 834045 w 185"/>
                  <a:gd name="T21" fmla="*/ 3327410 h 206"/>
                  <a:gd name="T22" fmla="*/ 473881 w 185"/>
                  <a:gd name="T23" fmla="*/ 3681816 h 206"/>
                  <a:gd name="T24" fmla="*/ 94771 w 185"/>
                  <a:gd name="T25" fmla="*/ 4055894 h 206"/>
                  <a:gd name="T26" fmla="*/ 0 w 185"/>
                  <a:gd name="T27" fmla="*/ 3977140 h 206"/>
                  <a:gd name="T28" fmla="*/ 0 w 185"/>
                  <a:gd name="T29" fmla="*/ 3878690 h 206"/>
                  <a:gd name="T30" fmla="*/ 0 w 185"/>
                  <a:gd name="T31" fmla="*/ 3760572 h 206"/>
                  <a:gd name="T32" fmla="*/ 56858 w 185"/>
                  <a:gd name="T33" fmla="*/ 3662122 h 206"/>
                  <a:gd name="T34" fmla="*/ 417023 w 185"/>
                  <a:gd name="T35" fmla="*/ 3169898 h 206"/>
                  <a:gd name="T36" fmla="*/ 834045 w 185"/>
                  <a:gd name="T37" fmla="*/ 2677674 h 206"/>
                  <a:gd name="T38" fmla="*/ 1270037 w 185"/>
                  <a:gd name="T39" fmla="*/ 2185472 h 206"/>
                  <a:gd name="T40" fmla="*/ 1706004 w 185"/>
                  <a:gd name="T41" fmla="*/ 1712918 h 206"/>
                  <a:gd name="T42" fmla="*/ 2160940 w 185"/>
                  <a:gd name="T43" fmla="*/ 1260082 h 206"/>
                  <a:gd name="T44" fmla="*/ 2634844 w 185"/>
                  <a:gd name="T45" fmla="*/ 826941 h 206"/>
                  <a:gd name="T46" fmla="*/ 3070811 w 185"/>
                  <a:gd name="T47" fmla="*/ 393776 h 206"/>
                  <a:gd name="T48" fmla="*/ 3506801 w 185"/>
                  <a:gd name="T49" fmla="*/ 0 h 2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5"/>
                  <a:gd name="T76" fmla="*/ 0 h 206"/>
                  <a:gd name="T77" fmla="*/ 185 w 185"/>
                  <a:gd name="T78" fmla="*/ 206 h 2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5" h="206">
                    <a:moveTo>
                      <a:pt x="185" y="0"/>
                    </a:moveTo>
                    <a:lnTo>
                      <a:pt x="181" y="12"/>
                    </a:lnTo>
                    <a:lnTo>
                      <a:pt x="175" y="26"/>
                    </a:lnTo>
                    <a:lnTo>
                      <a:pt x="166" y="39"/>
                    </a:lnTo>
                    <a:lnTo>
                      <a:pt x="155" y="52"/>
                    </a:lnTo>
                    <a:lnTo>
                      <a:pt x="137" y="72"/>
                    </a:lnTo>
                    <a:lnTo>
                      <a:pt x="119" y="92"/>
                    </a:lnTo>
                    <a:lnTo>
                      <a:pt x="101" y="111"/>
                    </a:lnTo>
                    <a:lnTo>
                      <a:pt x="82" y="131"/>
                    </a:lnTo>
                    <a:lnTo>
                      <a:pt x="64" y="151"/>
                    </a:lnTo>
                    <a:lnTo>
                      <a:pt x="44" y="169"/>
                    </a:lnTo>
                    <a:lnTo>
                      <a:pt x="25" y="187"/>
                    </a:lnTo>
                    <a:lnTo>
                      <a:pt x="5" y="206"/>
                    </a:lnTo>
                    <a:lnTo>
                      <a:pt x="0" y="202"/>
                    </a:lnTo>
                    <a:lnTo>
                      <a:pt x="0" y="197"/>
                    </a:lnTo>
                    <a:lnTo>
                      <a:pt x="0" y="191"/>
                    </a:lnTo>
                    <a:lnTo>
                      <a:pt x="3" y="186"/>
                    </a:lnTo>
                    <a:lnTo>
                      <a:pt x="22" y="161"/>
                    </a:lnTo>
                    <a:lnTo>
                      <a:pt x="44" y="136"/>
                    </a:lnTo>
                    <a:lnTo>
                      <a:pt x="67" y="111"/>
                    </a:lnTo>
                    <a:lnTo>
                      <a:pt x="90" y="87"/>
                    </a:lnTo>
                    <a:lnTo>
                      <a:pt x="114" y="64"/>
                    </a:lnTo>
                    <a:lnTo>
                      <a:pt x="139" y="42"/>
                    </a:lnTo>
                    <a:lnTo>
                      <a:pt x="162" y="20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0" name="AutoShape 102">
                <a:extLst>
                  <a:ext uri="{FF2B5EF4-FFF2-40B4-BE49-F238E27FC236}">
                    <a16:creationId xmlns:a16="http://schemas.microsoft.com/office/drawing/2014/main" id="{310E80D6-BF95-407D-A64A-4514DA9FF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8" y="2600"/>
                <a:ext cx="19" cy="45"/>
              </a:xfrm>
              <a:custGeom>
                <a:avLst/>
                <a:gdLst>
                  <a:gd name="T0" fmla="*/ 748195 w 38"/>
                  <a:gd name="T1" fmla="*/ 0 h 89"/>
                  <a:gd name="T2" fmla="*/ 669439 w 38"/>
                  <a:gd name="T3" fmla="*/ 234187 h 89"/>
                  <a:gd name="T4" fmla="*/ 630049 w 38"/>
                  <a:gd name="T5" fmla="*/ 510973 h 89"/>
                  <a:gd name="T6" fmla="*/ 590684 w 38"/>
                  <a:gd name="T7" fmla="*/ 809058 h 89"/>
                  <a:gd name="T8" fmla="*/ 551293 w 38"/>
                  <a:gd name="T9" fmla="*/ 1064543 h 89"/>
                  <a:gd name="T10" fmla="*/ 472536 w 38"/>
                  <a:gd name="T11" fmla="*/ 1341304 h 89"/>
                  <a:gd name="T12" fmla="*/ 374110 w 38"/>
                  <a:gd name="T13" fmla="*/ 1554217 h 89"/>
                  <a:gd name="T14" fmla="*/ 216573 w 38"/>
                  <a:gd name="T15" fmla="*/ 1745832 h 89"/>
                  <a:gd name="T16" fmla="*/ 0 w 38"/>
                  <a:gd name="T17" fmla="*/ 1894875 h 89"/>
                  <a:gd name="T18" fmla="*/ 19695 w 38"/>
                  <a:gd name="T19" fmla="*/ 1660687 h 89"/>
                  <a:gd name="T20" fmla="*/ 59060 w 38"/>
                  <a:gd name="T21" fmla="*/ 1383903 h 89"/>
                  <a:gd name="T22" fmla="*/ 118146 w 38"/>
                  <a:gd name="T23" fmla="*/ 1128417 h 89"/>
                  <a:gd name="T24" fmla="*/ 196902 w 38"/>
                  <a:gd name="T25" fmla="*/ 872930 h 89"/>
                  <a:gd name="T26" fmla="*/ 315024 w 38"/>
                  <a:gd name="T27" fmla="*/ 596144 h 89"/>
                  <a:gd name="T28" fmla="*/ 433171 w 38"/>
                  <a:gd name="T29" fmla="*/ 383230 h 89"/>
                  <a:gd name="T30" fmla="*/ 590684 w 38"/>
                  <a:gd name="T31" fmla="*/ 170315 h 89"/>
                  <a:gd name="T32" fmla="*/ 748195 w 38"/>
                  <a:gd name="T33" fmla="*/ 0 h 8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89"/>
                  <a:gd name="T53" fmla="*/ 38 w 38"/>
                  <a:gd name="T54" fmla="*/ 89 h 8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89">
                    <a:moveTo>
                      <a:pt x="38" y="0"/>
                    </a:moveTo>
                    <a:lnTo>
                      <a:pt x="34" y="11"/>
                    </a:lnTo>
                    <a:lnTo>
                      <a:pt x="32" y="24"/>
                    </a:lnTo>
                    <a:lnTo>
                      <a:pt x="30" y="38"/>
                    </a:lnTo>
                    <a:lnTo>
                      <a:pt x="28" y="50"/>
                    </a:lnTo>
                    <a:lnTo>
                      <a:pt x="24" y="63"/>
                    </a:lnTo>
                    <a:lnTo>
                      <a:pt x="19" y="73"/>
                    </a:lnTo>
                    <a:lnTo>
                      <a:pt x="11" y="82"/>
                    </a:lnTo>
                    <a:lnTo>
                      <a:pt x="0" y="89"/>
                    </a:lnTo>
                    <a:lnTo>
                      <a:pt x="1" y="78"/>
                    </a:lnTo>
                    <a:lnTo>
                      <a:pt x="3" y="65"/>
                    </a:lnTo>
                    <a:lnTo>
                      <a:pt x="6" y="53"/>
                    </a:lnTo>
                    <a:lnTo>
                      <a:pt x="10" y="41"/>
                    </a:lnTo>
                    <a:lnTo>
                      <a:pt x="16" y="28"/>
                    </a:lnTo>
                    <a:lnTo>
                      <a:pt x="22" y="18"/>
                    </a:lnTo>
                    <a:lnTo>
                      <a:pt x="30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1" name="AutoShape 103">
                <a:extLst>
                  <a:ext uri="{FF2B5EF4-FFF2-40B4-BE49-F238E27FC236}">
                    <a16:creationId xmlns:a16="http://schemas.microsoft.com/office/drawing/2014/main" id="{3A813020-206D-417E-B67F-F342E38D1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9" y="2608"/>
                <a:ext cx="118" cy="98"/>
              </a:xfrm>
              <a:custGeom>
                <a:avLst/>
                <a:gdLst>
                  <a:gd name="T0" fmla="*/ 3082962 w 235"/>
                  <a:gd name="T1" fmla="*/ 2146076 h 196"/>
                  <a:gd name="T2" fmla="*/ 3306085 w 235"/>
                  <a:gd name="T3" fmla="*/ 2342950 h 196"/>
                  <a:gd name="T4" fmla="*/ 3549466 w 235"/>
                  <a:gd name="T5" fmla="*/ 2520156 h 196"/>
                  <a:gd name="T6" fmla="*/ 3752312 w 235"/>
                  <a:gd name="T7" fmla="*/ 2756420 h 196"/>
                  <a:gd name="T8" fmla="*/ 3955133 w 235"/>
                  <a:gd name="T9" fmla="*/ 2953320 h 196"/>
                  <a:gd name="T10" fmla="*/ 4178232 w 235"/>
                  <a:gd name="T11" fmla="*/ 3189584 h 196"/>
                  <a:gd name="T12" fmla="*/ 4360771 w 235"/>
                  <a:gd name="T13" fmla="*/ 3406152 h 196"/>
                  <a:gd name="T14" fmla="*/ 4563618 w 235"/>
                  <a:gd name="T15" fmla="*/ 3642412 h 196"/>
                  <a:gd name="T16" fmla="*/ 4766438 w 235"/>
                  <a:gd name="T17" fmla="*/ 3858982 h 196"/>
                  <a:gd name="T18" fmla="*/ 4421637 w 235"/>
                  <a:gd name="T19" fmla="*/ 3858982 h 196"/>
                  <a:gd name="T20" fmla="*/ 4117393 w 235"/>
                  <a:gd name="T21" fmla="*/ 3662108 h 196"/>
                  <a:gd name="T22" fmla="*/ 3833429 w 235"/>
                  <a:gd name="T23" fmla="*/ 3465210 h 196"/>
                  <a:gd name="T24" fmla="*/ 3549466 w 235"/>
                  <a:gd name="T25" fmla="*/ 3228948 h 196"/>
                  <a:gd name="T26" fmla="*/ 3245221 w 235"/>
                  <a:gd name="T27" fmla="*/ 3032074 h 196"/>
                  <a:gd name="T28" fmla="*/ 2961286 w 235"/>
                  <a:gd name="T29" fmla="*/ 2795810 h 196"/>
                  <a:gd name="T30" fmla="*/ 2677321 w 235"/>
                  <a:gd name="T31" fmla="*/ 2559546 h 196"/>
                  <a:gd name="T32" fmla="*/ 2373080 w 235"/>
                  <a:gd name="T33" fmla="*/ 2323256 h 196"/>
                  <a:gd name="T34" fmla="*/ 2109397 w 235"/>
                  <a:gd name="T35" fmla="*/ 2067319 h 196"/>
                  <a:gd name="T36" fmla="*/ 1845738 w 235"/>
                  <a:gd name="T37" fmla="*/ 1831055 h 196"/>
                  <a:gd name="T38" fmla="*/ 1561773 w 235"/>
                  <a:gd name="T39" fmla="*/ 1575097 h 196"/>
                  <a:gd name="T40" fmla="*/ 1277810 w 235"/>
                  <a:gd name="T41" fmla="*/ 1319138 h 196"/>
                  <a:gd name="T42" fmla="*/ 1014126 w 235"/>
                  <a:gd name="T43" fmla="*/ 1082873 h 196"/>
                  <a:gd name="T44" fmla="*/ 770747 w 235"/>
                  <a:gd name="T45" fmla="*/ 807243 h 196"/>
                  <a:gd name="T46" fmla="*/ 507063 w 235"/>
                  <a:gd name="T47" fmla="*/ 531589 h 196"/>
                  <a:gd name="T48" fmla="*/ 243405 w 235"/>
                  <a:gd name="T49" fmla="*/ 255959 h 196"/>
                  <a:gd name="T50" fmla="*/ 0 w 235"/>
                  <a:gd name="T51" fmla="*/ 0 h 196"/>
                  <a:gd name="T52" fmla="*/ 405666 w 235"/>
                  <a:gd name="T53" fmla="*/ 196900 h 196"/>
                  <a:gd name="T54" fmla="*/ 811305 w 235"/>
                  <a:gd name="T55" fmla="*/ 413469 h 196"/>
                  <a:gd name="T56" fmla="*/ 1196692 w 235"/>
                  <a:gd name="T57" fmla="*/ 669429 h 196"/>
                  <a:gd name="T58" fmla="*/ 1602333 w 235"/>
                  <a:gd name="T59" fmla="*/ 964753 h 196"/>
                  <a:gd name="T60" fmla="*/ 1967414 w 235"/>
                  <a:gd name="T61" fmla="*/ 1240383 h 196"/>
                  <a:gd name="T62" fmla="*/ 2352798 w 235"/>
                  <a:gd name="T63" fmla="*/ 1535732 h 196"/>
                  <a:gd name="T64" fmla="*/ 2717881 w 235"/>
                  <a:gd name="T65" fmla="*/ 1850750 h 196"/>
                  <a:gd name="T66" fmla="*/ 3082962 w 235"/>
                  <a:gd name="T67" fmla="*/ 2146076 h 1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96"/>
                  <a:gd name="T104" fmla="*/ 235 w 235"/>
                  <a:gd name="T105" fmla="*/ 196 h 1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96">
                    <a:moveTo>
                      <a:pt x="152" y="109"/>
                    </a:moveTo>
                    <a:lnTo>
                      <a:pt x="163" y="119"/>
                    </a:lnTo>
                    <a:lnTo>
                      <a:pt x="175" y="128"/>
                    </a:lnTo>
                    <a:lnTo>
                      <a:pt x="185" y="140"/>
                    </a:lnTo>
                    <a:lnTo>
                      <a:pt x="195" y="150"/>
                    </a:lnTo>
                    <a:lnTo>
                      <a:pt x="206" y="162"/>
                    </a:lnTo>
                    <a:lnTo>
                      <a:pt x="215" y="173"/>
                    </a:lnTo>
                    <a:lnTo>
                      <a:pt x="225" y="185"/>
                    </a:lnTo>
                    <a:lnTo>
                      <a:pt x="235" y="196"/>
                    </a:lnTo>
                    <a:lnTo>
                      <a:pt x="218" y="196"/>
                    </a:lnTo>
                    <a:lnTo>
                      <a:pt x="203" y="186"/>
                    </a:lnTo>
                    <a:lnTo>
                      <a:pt x="189" y="176"/>
                    </a:lnTo>
                    <a:lnTo>
                      <a:pt x="175" y="164"/>
                    </a:lnTo>
                    <a:lnTo>
                      <a:pt x="160" y="154"/>
                    </a:lnTo>
                    <a:lnTo>
                      <a:pt x="146" y="142"/>
                    </a:lnTo>
                    <a:lnTo>
                      <a:pt x="132" y="130"/>
                    </a:lnTo>
                    <a:lnTo>
                      <a:pt x="117" y="118"/>
                    </a:lnTo>
                    <a:lnTo>
                      <a:pt x="104" y="105"/>
                    </a:lnTo>
                    <a:lnTo>
                      <a:pt x="91" y="93"/>
                    </a:lnTo>
                    <a:lnTo>
                      <a:pt x="77" y="80"/>
                    </a:lnTo>
                    <a:lnTo>
                      <a:pt x="63" y="67"/>
                    </a:lnTo>
                    <a:lnTo>
                      <a:pt x="50" y="55"/>
                    </a:lnTo>
                    <a:lnTo>
                      <a:pt x="38" y="41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0" y="10"/>
                    </a:lnTo>
                    <a:lnTo>
                      <a:pt x="40" y="21"/>
                    </a:lnTo>
                    <a:lnTo>
                      <a:pt x="59" y="34"/>
                    </a:lnTo>
                    <a:lnTo>
                      <a:pt x="79" y="49"/>
                    </a:lnTo>
                    <a:lnTo>
                      <a:pt x="97" y="63"/>
                    </a:lnTo>
                    <a:lnTo>
                      <a:pt x="116" y="78"/>
                    </a:lnTo>
                    <a:lnTo>
                      <a:pt x="134" y="94"/>
                    </a:lnTo>
                    <a:lnTo>
                      <a:pt x="152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2" name="AutoShape 104">
                <a:extLst>
                  <a:ext uri="{FF2B5EF4-FFF2-40B4-BE49-F238E27FC236}">
                    <a16:creationId xmlns:a16="http://schemas.microsoft.com/office/drawing/2014/main" id="{F709FC83-F791-4A0A-860B-0475ADBAE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9" y="2610"/>
                <a:ext cx="40" cy="47"/>
              </a:xfrm>
              <a:custGeom>
                <a:avLst/>
                <a:gdLst>
                  <a:gd name="T0" fmla="*/ 1461963 w 81"/>
                  <a:gd name="T1" fmla="*/ 1517501 h 95"/>
                  <a:gd name="T2" fmla="*/ 1461963 w 81"/>
                  <a:gd name="T3" fmla="*/ 1608917 h 95"/>
                  <a:gd name="T4" fmla="*/ 1461963 w 81"/>
                  <a:gd name="T5" fmla="*/ 1682060 h 95"/>
                  <a:gd name="T6" fmla="*/ 1407813 w 81"/>
                  <a:gd name="T7" fmla="*/ 1736906 h 95"/>
                  <a:gd name="T8" fmla="*/ 1335613 w 81"/>
                  <a:gd name="T9" fmla="*/ 1736906 h 95"/>
                  <a:gd name="T10" fmla="*/ 1191236 w 81"/>
                  <a:gd name="T11" fmla="*/ 1736906 h 95"/>
                  <a:gd name="T12" fmla="*/ 1010735 w 81"/>
                  <a:gd name="T13" fmla="*/ 1535800 h 95"/>
                  <a:gd name="T14" fmla="*/ 848307 w 81"/>
                  <a:gd name="T15" fmla="*/ 1352967 h 95"/>
                  <a:gd name="T16" fmla="*/ 685857 w 81"/>
                  <a:gd name="T17" fmla="*/ 1151838 h 95"/>
                  <a:gd name="T18" fmla="*/ 541480 w 81"/>
                  <a:gd name="T19" fmla="*/ 969005 h 95"/>
                  <a:gd name="T20" fmla="*/ 397078 w 81"/>
                  <a:gd name="T21" fmla="*/ 786174 h 95"/>
                  <a:gd name="T22" fmla="*/ 252678 w 81"/>
                  <a:gd name="T23" fmla="*/ 566771 h 95"/>
                  <a:gd name="T24" fmla="*/ 126351 w 81"/>
                  <a:gd name="T25" fmla="*/ 365664 h 95"/>
                  <a:gd name="T26" fmla="*/ 0 w 81"/>
                  <a:gd name="T27" fmla="*/ 146261 h 95"/>
                  <a:gd name="T28" fmla="*/ 54150 w 81"/>
                  <a:gd name="T29" fmla="*/ 0 h 95"/>
                  <a:gd name="T30" fmla="*/ 1461963 w 81"/>
                  <a:gd name="T31" fmla="*/ 1517501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1"/>
                  <a:gd name="T49" fmla="*/ 0 h 95"/>
                  <a:gd name="T50" fmla="*/ 81 w 81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1" h="95">
                    <a:moveTo>
                      <a:pt x="81" y="83"/>
                    </a:moveTo>
                    <a:lnTo>
                      <a:pt x="81" y="88"/>
                    </a:lnTo>
                    <a:lnTo>
                      <a:pt x="81" y="92"/>
                    </a:lnTo>
                    <a:lnTo>
                      <a:pt x="78" y="95"/>
                    </a:lnTo>
                    <a:lnTo>
                      <a:pt x="74" y="95"/>
                    </a:lnTo>
                    <a:lnTo>
                      <a:pt x="66" y="95"/>
                    </a:lnTo>
                    <a:lnTo>
                      <a:pt x="56" y="84"/>
                    </a:lnTo>
                    <a:lnTo>
                      <a:pt x="47" y="74"/>
                    </a:lnTo>
                    <a:lnTo>
                      <a:pt x="38" y="63"/>
                    </a:lnTo>
                    <a:lnTo>
                      <a:pt x="30" y="53"/>
                    </a:lnTo>
                    <a:lnTo>
                      <a:pt x="22" y="43"/>
                    </a:lnTo>
                    <a:lnTo>
                      <a:pt x="14" y="31"/>
                    </a:lnTo>
                    <a:lnTo>
                      <a:pt x="7" y="20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8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3" name="AutoShape 105">
                <a:extLst>
                  <a:ext uri="{FF2B5EF4-FFF2-40B4-BE49-F238E27FC236}">
                    <a16:creationId xmlns:a16="http://schemas.microsoft.com/office/drawing/2014/main" id="{3D706C89-EE5E-4E3A-A7B3-AA14C0828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5" y="2647"/>
                <a:ext cx="559" cy="954"/>
              </a:xfrm>
              <a:custGeom>
                <a:avLst/>
                <a:gdLst>
                  <a:gd name="T0" fmla="*/ 21385510 w 1119"/>
                  <a:gd name="T1" fmla="*/ 14307011 h 1907"/>
                  <a:gd name="T2" fmla="*/ 18313635 w 1119"/>
                  <a:gd name="T3" fmla="*/ 19188012 h 1907"/>
                  <a:gd name="T4" fmla="*/ 15672259 w 1119"/>
                  <a:gd name="T5" fmla="*/ 22171943 h 1907"/>
                  <a:gd name="T6" fmla="*/ 15515743 w 1119"/>
                  <a:gd name="T7" fmla="*/ 25590598 h 1907"/>
                  <a:gd name="T8" fmla="*/ 15691826 w 1119"/>
                  <a:gd name="T9" fmla="*/ 28139789 h 1907"/>
                  <a:gd name="T10" fmla="*/ 15300496 w 1119"/>
                  <a:gd name="T11" fmla="*/ 30886588 h 1907"/>
                  <a:gd name="T12" fmla="*/ 14870057 w 1119"/>
                  <a:gd name="T13" fmla="*/ 32882434 h 1907"/>
                  <a:gd name="T14" fmla="*/ 13950456 w 1119"/>
                  <a:gd name="T15" fmla="*/ 35451355 h 1907"/>
                  <a:gd name="T16" fmla="*/ 11739522 w 1119"/>
                  <a:gd name="T17" fmla="*/ 37605316 h 1907"/>
                  <a:gd name="T18" fmla="*/ 10037278 w 1119"/>
                  <a:gd name="T19" fmla="*/ 37684397 h 1907"/>
                  <a:gd name="T20" fmla="*/ 8530714 w 1119"/>
                  <a:gd name="T21" fmla="*/ 37111297 h 1907"/>
                  <a:gd name="T22" fmla="*/ 6750221 w 1119"/>
                  <a:gd name="T23" fmla="*/ 34937614 h 1907"/>
                  <a:gd name="T24" fmla="*/ 6495877 w 1119"/>
                  <a:gd name="T25" fmla="*/ 33119582 h 1907"/>
                  <a:gd name="T26" fmla="*/ 6398024 w 1119"/>
                  <a:gd name="T27" fmla="*/ 31380591 h 1907"/>
                  <a:gd name="T28" fmla="*/ 6182813 w 1119"/>
                  <a:gd name="T29" fmla="*/ 30056633 h 1907"/>
                  <a:gd name="T30" fmla="*/ 8530714 w 1119"/>
                  <a:gd name="T31" fmla="*/ 30096126 h 1907"/>
                  <a:gd name="T32" fmla="*/ 10780804 w 1119"/>
                  <a:gd name="T33" fmla="*/ 29562582 h 1907"/>
                  <a:gd name="T34" fmla="*/ 13285227 w 1119"/>
                  <a:gd name="T35" fmla="*/ 28831415 h 1907"/>
                  <a:gd name="T36" fmla="*/ 14948307 w 1119"/>
                  <a:gd name="T37" fmla="*/ 27744542 h 1907"/>
                  <a:gd name="T38" fmla="*/ 14322211 w 1119"/>
                  <a:gd name="T39" fmla="*/ 26855308 h 1907"/>
                  <a:gd name="T40" fmla="*/ 11837355 w 1119"/>
                  <a:gd name="T41" fmla="*/ 27033177 h 1907"/>
                  <a:gd name="T42" fmla="*/ 9391632 w 1119"/>
                  <a:gd name="T43" fmla="*/ 26716980 h 1907"/>
                  <a:gd name="T44" fmla="*/ 11289517 w 1119"/>
                  <a:gd name="T45" fmla="*/ 26499618 h 1907"/>
                  <a:gd name="T46" fmla="*/ 10017711 w 1119"/>
                  <a:gd name="T47" fmla="*/ 25946304 h 1907"/>
                  <a:gd name="T48" fmla="*/ 11230810 w 1119"/>
                  <a:gd name="T49" fmla="*/ 25748697 h 1907"/>
                  <a:gd name="T50" fmla="*/ 13715674 w 1119"/>
                  <a:gd name="T51" fmla="*/ 25452269 h 1907"/>
                  <a:gd name="T52" fmla="*/ 14361344 w 1119"/>
                  <a:gd name="T53" fmla="*/ 25116333 h 1907"/>
                  <a:gd name="T54" fmla="*/ 12404751 w 1119"/>
                  <a:gd name="T55" fmla="*/ 25373236 h 1907"/>
                  <a:gd name="T56" fmla="*/ 9567706 w 1119"/>
                  <a:gd name="T57" fmla="*/ 25294186 h 1907"/>
                  <a:gd name="T58" fmla="*/ 6867608 w 1119"/>
                  <a:gd name="T59" fmla="*/ 24760611 h 1907"/>
                  <a:gd name="T60" fmla="*/ 7278497 w 1119"/>
                  <a:gd name="T61" fmla="*/ 25294186 h 1907"/>
                  <a:gd name="T62" fmla="*/ 7004590 w 1119"/>
                  <a:gd name="T63" fmla="*/ 25511564 h 1907"/>
                  <a:gd name="T64" fmla="*/ 7298059 w 1119"/>
                  <a:gd name="T65" fmla="*/ 26045092 h 1907"/>
                  <a:gd name="T66" fmla="*/ 7748076 w 1119"/>
                  <a:gd name="T67" fmla="*/ 26381044 h 1907"/>
                  <a:gd name="T68" fmla="*/ 7121973 w 1119"/>
                  <a:gd name="T69" fmla="*/ 26341551 h 1907"/>
                  <a:gd name="T70" fmla="*/ 7787205 w 1119"/>
                  <a:gd name="T71" fmla="*/ 27033177 h 1907"/>
                  <a:gd name="T72" fmla="*/ 7356755 w 1119"/>
                  <a:gd name="T73" fmla="*/ 27052932 h 1907"/>
                  <a:gd name="T74" fmla="*/ 7513298 w 1119"/>
                  <a:gd name="T75" fmla="*/ 27546951 h 1907"/>
                  <a:gd name="T76" fmla="*/ 6574135 w 1119"/>
                  <a:gd name="T77" fmla="*/ 27784099 h 1907"/>
                  <a:gd name="T78" fmla="*/ 6828479 w 1119"/>
                  <a:gd name="T79" fmla="*/ 28396676 h 1907"/>
                  <a:gd name="T80" fmla="*/ 9352491 w 1119"/>
                  <a:gd name="T81" fmla="*/ 28218807 h 1907"/>
                  <a:gd name="T82" fmla="*/ 12404751 w 1119"/>
                  <a:gd name="T83" fmla="*/ 27487672 h 1907"/>
                  <a:gd name="T84" fmla="*/ 14459169 w 1119"/>
                  <a:gd name="T85" fmla="*/ 27270294 h 1907"/>
                  <a:gd name="T86" fmla="*/ 12737381 w 1119"/>
                  <a:gd name="T87" fmla="*/ 28554742 h 1907"/>
                  <a:gd name="T88" fmla="*/ 11524291 w 1119"/>
                  <a:gd name="T89" fmla="*/ 28297888 h 1907"/>
                  <a:gd name="T90" fmla="*/ 9489456 w 1119"/>
                  <a:gd name="T91" fmla="*/ 28811645 h 1907"/>
                  <a:gd name="T92" fmla="*/ 7317622 w 1119"/>
                  <a:gd name="T93" fmla="*/ 28989514 h 1907"/>
                  <a:gd name="T94" fmla="*/ 7063281 w 1119"/>
                  <a:gd name="T95" fmla="*/ 29305680 h 1907"/>
                  <a:gd name="T96" fmla="*/ 7552427 w 1119"/>
                  <a:gd name="T97" fmla="*/ 29444040 h 1907"/>
                  <a:gd name="T98" fmla="*/ 6789350 w 1119"/>
                  <a:gd name="T99" fmla="*/ 29602107 h 1907"/>
                  <a:gd name="T100" fmla="*/ 6495877 w 1119"/>
                  <a:gd name="T101" fmla="*/ 29127843 h 1907"/>
                  <a:gd name="T102" fmla="*/ 6456744 w 1119"/>
                  <a:gd name="T103" fmla="*/ 27448147 h 1907"/>
                  <a:gd name="T104" fmla="*/ 6398024 w 1119"/>
                  <a:gd name="T105" fmla="*/ 25076809 h 1907"/>
                  <a:gd name="T106" fmla="*/ 6535006 w 1119"/>
                  <a:gd name="T107" fmla="*/ 23535441 h 1907"/>
                  <a:gd name="T108" fmla="*/ 4402310 w 1119"/>
                  <a:gd name="T109" fmla="*/ 19958687 h 1907"/>
                  <a:gd name="T110" fmla="*/ 1526132 w 1119"/>
                  <a:gd name="T111" fmla="*/ 16777153 h 1907"/>
                  <a:gd name="T112" fmla="*/ 391322 w 1119"/>
                  <a:gd name="T113" fmla="*/ 8003231 h 1907"/>
                  <a:gd name="T114" fmla="*/ 4891465 w 1119"/>
                  <a:gd name="T115" fmla="*/ 1758741 h 1907"/>
                  <a:gd name="T116" fmla="*/ 10056852 w 1119"/>
                  <a:gd name="T117" fmla="*/ 19757 h 1907"/>
                  <a:gd name="T118" fmla="*/ 15124421 w 1119"/>
                  <a:gd name="T119" fmla="*/ 790452 h 1907"/>
                  <a:gd name="T120" fmla="*/ 18646250 w 1119"/>
                  <a:gd name="T121" fmla="*/ 3161781 h 1907"/>
                  <a:gd name="T122" fmla="*/ 20994196 w 1119"/>
                  <a:gd name="T123" fmla="*/ 6600220 h 19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19"/>
                  <a:gd name="T187" fmla="*/ 0 h 1907"/>
                  <a:gd name="T188" fmla="*/ 1119 w 1119"/>
                  <a:gd name="T189" fmla="*/ 1907 h 190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19" h="1907">
                    <a:moveTo>
                      <a:pt x="1073" y="334"/>
                    </a:moveTo>
                    <a:lnTo>
                      <a:pt x="1097" y="395"/>
                    </a:lnTo>
                    <a:lnTo>
                      <a:pt x="1112" y="460"/>
                    </a:lnTo>
                    <a:lnTo>
                      <a:pt x="1119" y="526"/>
                    </a:lnTo>
                    <a:lnTo>
                      <a:pt x="1118" y="593"/>
                    </a:lnTo>
                    <a:lnTo>
                      <a:pt x="1109" y="660"/>
                    </a:lnTo>
                    <a:lnTo>
                      <a:pt x="1093" y="724"/>
                    </a:lnTo>
                    <a:lnTo>
                      <a:pt x="1070" y="787"/>
                    </a:lnTo>
                    <a:lnTo>
                      <a:pt x="1042" y="843"/>
                    </a:lnTo>
                    <a:lnTo>
                      <a:pt x="1023" y="870"/>
                    </a:lnTo>
                    <a:lnTo>
                      <a:pt x="1004" y="896"/>
                    </a:lnTo>
                    <a:lnTo>
                      <a:pt x="983" y="923"/>
                    </a:lnTo>
                    <a:lnTo>
                      <a:pt x="960" y="947"/>
                    </a:lnTo>
                    <a:lnTo>
                      <a:pt x="936" y="971"/>
                    </a:lnTo>
                    <a:lnTo>
                      <a:pt x="911" y="993"/>
                    </a:lnTo>
                    <a:lnTo>
                      <a:pt x="885" y="1012"/>
                    </a:lnTo>
                    <a:lnTo>
                      <a:pt x="858" y="1031"/>
                    </a:lnTo>
                    <a:lnTo>
                      <a:pt x="838" y="1050"/>
                    </a:lnTo>
                    <a:lnTo>
                      <a:pt x="821" y="1073"/>
                    </a:lnTo>
                    <a:lnTo>
                      <a:pt x="809" y="1096"/>
                    </a:lnTo>
                    <a:lnTo>
                      <a:pt x="801" y="1122"/>
                    </a:lnTo>
                    <a:lnTo>
                      <a:pt x="794" y="1148"/>
                    </a:lnTo>
                    <a:lnTo>
                      <a:pt x="790" y="1175"/>
                    </a:lnTo>
                    <a:lnTo>
                      <a:pt x="788" y="1202"/>
                    </a:lnTo>
                    <a:lnTo>
                      <a:pt x="786" y="1230"/>
                    </a:lnTo>
                    <a:lnTo>
                      <a:pt x="796" y="1250"/>
                    </a:lnTo>
                    <a:lnTo>
                      <a:pt x="796" y="1271"/>
                    </a:lnTo>
                    <a:lnTo>
                      <a:pt x="793" y="1295"/>
                    </a:lnTo>
                    <a:lnTo>
                      <a:pt x="793" y="1318"/>
                    </a:lnTo>
                    <a:lnTo>
                      <a:pt x="789" y="1336"/>
                    </a:lnTo>
                    <a:lnTo>
                      <a:pt x="790" y="1353"/>
                    </a:lnTo>
                    <a:lnTo>
                      <a:pt x="794" y="1372"/>
                    </a:lnTo>
                    <a:lnTo>
                      <a:pt x="798" y="1389"/>
                    </a:lnTo>
                    <a:lnTo>
                      <a:pt x="802" y="1406"/>
                    </a:lnTo>
                    <a:lnTo>
                      <a:pt x="802" y="1424"/>
                    </a:lnTo>
                    <a:lnTo>
                      <a:pt x="797" y="1440"/>
                    </a:lnTo>
                    <a:lnTo>
                      <a:pt x="786" y="1456"/>
                    </a:lnTo>
                    <a:lnTo>
                      <a:pt x="792" y="1479"/>
                    </a:lnTo>
                    <a:lnTo>
                      <a:pt x="797" y="1503"/>
                    </a:lnTo>
                    <a:lnTo>
                      <a:pt x="797" y="1527"/>
                    </a:lnTo>
                    <a:lnTo>
                      <a:pt x="783" y="1548"/>
                    </a:lnTo>
                    <a:lnTo>
                      <a:pt x="782" y="1563"/>
                    </a:lnTo>
                    <a:lnTo>
                      <a:pt x="782" y="1579"/>
                    </a:lnTo>
                    <a:lnTo>
                      <a:pt x="785" y="1595"/>
                    </a:lnTo>
                    <a:lnTo>
                      <a:pt x="786" y="1610"/>
                    </a:lnTo>
                    <a:lnTo>
                      <a:pt x="786" y="1625"/>
                    </a:lnTo>
                    <a:lnTo>
                      <a:pt x="782" y="1640"/>
                    </a:lnTo>
                    <a:lnTo>
                      <a:pt x="774" y="1653"/>
                    </a:lnTo>
                    <a:lnTo>
                      <a:pt x="760" y="1664"/>
                    </a:lnTo>
                    <a:lnTo>
                      <a:pt x="764" y="1679"/>
                    </a:lnTo>
                    <a:lnTo>
                      <a:pt x="767" y="1694"/>
                    </a:lnTo>
                    <a:lnTo>
                      <a:pt x="767" y="1710"/>
                    </a:lnTo>
                    <a:lnTo>
                      <a:pt x="765" y="1726"/>
                    </a:lnTo>
                    <a:lnTo>
                      <a:pt x="745" y="1747"/>
                    </a:lnTo>
                    <a:lnTo>
                      <a:pt x="729" y="1770"/>
                    </a:lnTo>
                    <a:lnTo>
                      <a:pt x="713" y="1794"/>
                    </a:lnTo>
                    <a:lnTo>
                      <a:pt x="698" y="1819"/>
                    </a:lnTo>
                    <a:lnTo>
                      <a:pt x="682" y="1842"/>
                    </a:lnTo>
                    <a:lnTo>
                      <a:pt x="666" y="1865"/>
                    </a:lnTo>
                    <a:lnTo>
                      <a:pt x="646" y="1885"/>
                    </a:lnTo>
                    <a:lnTo>
                      <a:pt x="623" y="1903"/>
                    </a:lnTo>
                    <a:lnTo>
                      <a:pt x="612" y="1903"/>
                    </a:lnTo>
                    <a:lnTo>
                      <a:pt x="600" y="1903"/>
                    </a:lnTo>
                    <a:lnTo>
                      <a:pt x="589" y="1904"/>
                    </a:lnTo>
                    <a:lnTo>
                      <a:pt x="576" y="1904"/>
                    </a:lnTo>
                    <a:lnTo>
                      <a:pt x="563" y="1905"/>
                    </a:lnTo>
                    <a:lnTo>
                      <a:pt x="551" y="1906"/>
                    </a:lnTo>
                    <a:lnTo>
                      <a:pt x="538" y="1907"/>
                    </a:lnTo>
                    <a:lnTo>
                      <a:pt x="525" y="1907"/>
                    </a:lnTo>
                    <a:lnTo>
                      <a:pt x="513" y="1907"/>
                    </a:lnTo>
                    <a:lnTo>
                      <a:pt x="500" y="1907"/>
                    </a:lnTo>
                    <a:lnTo>
                      <a:pt x="487" y="1905"/>
                    </a:lnTo>
                    <a:lnTo>
                      <a:pt x="476" y="1903"/>
                    </a:lnTo>
                    <a:lnTo>
                      <a:pt x="465" y="1899"/>
                    </a:lnTo>
                    <a:lnTo>
                      <a:pt x="454" y="1893"/>
                    </a:lnTo>
                    <a:lnTo>
                      <a:pt x="445" y="1887"/>
                    </a:lnTo>
                    <a:lnTo>
                      <a:pt x="436" y="1878"/>
                    </a:lnTo>
                    <a:lnTo>
                      <a:pt x="423" y="1862"/>
                    </a:lnTo>
                    <a:lnTo>
                      <a:pt x="409" y="1847"/>
                    </a:lnTo>
                    <a:lnTo>
                      <a:pt x="395" y="1832"/>
                    </a:lnTo>
                    <a:lnTo>
                      <a:pt x="381" y="1816"/>
                    </a:lnTo>
                    <a:lnTo>
                      <a:pt x="368" y="1801"/>
                    </a:lnTo>
                    <a:lnTo>
                      <a:pt x="356" y="1785"/>
                    </a:lnTo>
                    <a:lnTo>
                      <a:pt x="345" y="1768"/>
                    </a:lnTo>
                    <a:lnTo>
                      <a:pt x="336" y="1751"/>
                    </a:lnTo>
                    <a:lnTo>
                      <a:pt x="324" y="1740"/>
                    </a:lnTo>
                    <a:lnTo>
                      <a:pt x="319" y="1725"/>
                    </a:lnTo>
                    <a:lnTo>
                      <a:pt x="319" y="1709"/>
                    </a:lnTo>
                    <a:lnTo>
                      <a:pt x="321" y="1693"/>
                    </a:lnTo>
                    <a:lnTo>
                      <a:pt x="330" y="1685"/>
                    </a:lnTo>
                    <a:lnTo>
                      <a:pt x="332" y="1676"/>
                    </a:lnTo>
                    <a:lnTo>
                      <a:pt x="331" y="1664"/>
                    </a:lnTo>
                    <a:lnTo>
                      <a:pt x="331" y="1654"/>
                    </a:lnTo>
                    <a:lnTo>
                      <a:pt x="320" y="1642"/>
                    </a:lnTo>
                    <a:lnTo>
                      <a:pt x="316" y="1627"/>
                    </a:lnTo>
                    <a:lnTo>
                      <a:pt x="316" y="1611"/>
                    </a:lnTo>
                    <a:lnTo>
                      <a:pt x="318" y="1596"/>
                    </a:lnTo>
                    <a:lnTo>
                      <a:pt x="327" y="1588"/>
                    </a:lnTo>
                    <a:lnTo>
                      <a:pt x="332" y="1580"/>
                    </a:lnTo>
                    <a:lnTo>
                      <a:pt x="334" y="1570"/>
                    </a:lnTo>
                    <a:lnTo>
                      <a:pt x="334" y="1558"/>
                    </a:lnTo>
                    <a:lnTo>
                      <a:pt x="326" y="1550"/>
                    </a:lnTo>
                    <a:lnTo>
                      <a:pt x="319" y="1542"/>
                    </a:lnTo>
                    <a:lnTo>
                      <a:pt x="316" y="1533"/>
                    </a:lnTo>
                    <a:lnTo>
                      <a:pt x="316" y="1521"/>
                    </a:lnTo>
                    <a:lnTo>
                      <a:pt x="333" y="1525"/>
                    </a:lnTo>
                    <a:lnTo>
                      <a:pt x="350" y="1527"/>
                    </a:lnTo>
                    <a:lnTo>
                      <a:pt x="368" y="1528"/>
                    </a:lnTo>
                    <a:lnTo>
                      <a:pt x="385" y="1528"/>
                    </a:lnTo>
                    <a:lnTo>
                      <a:pt x="402" y="1527"/>
                    </a:lnTo>
                    <a:lnTo>
                      <a:pt x="419" y="1525"/>
                    </a:lnTo>
                    <a:lnTo>
                      <a:pt x="436" y="1523"/>
                    </a:lnTo>
                    <a:lnTo>
                      <a:pt x="453" y="1519"/>
                    </a:lnTo>
                    <a:lnTo>
                      <a:pt x="469" y="1516"/>
                    </a:lnTo>
                    <a:lnTo>
                      <a:pt x="485" y="1512"/>
                    </a:lnTo>
                    <a:lnTo>
                      <a:pt x="501" y="1508"/>
                    </a:lnTo>
                    <a:lnTo>
                      <a:pt x="518" y="1504"/>
                    </a:lnTo>
                    <a:lnTo>
                      <a:pt x="535" y="1500"/>
                    </a:lnTo>
                    <a:lnTo>
                      <a:pt x="551" y="1496"/>
                    </a:lnTo>
                    <a:lnTo>
                      <a:pt x="567" y="1493"/>
                    </a:lnTo>
                    <a:lnTo>
                      <a:pt x="583" y="1489"/>
                    </a:lnTo>
                    <a:lnTo>
                      <a:pt x="603" y="1483"/>
                    </a:lnTo>
                    <a:lnTo>
                      <a:pt x="622" y="1478"/>
                    </a:lnTo>
                    <a:lnTo>
                      <a:pt x="641" y="1472"/>
                    </a:lnTo>
                    <a:lnTo>
                      <a:pt x="660" y="1465"/>
                    </a:lnTo>
                    <a:lnTo>
                      <a:pt x="679" y="1459"/>
                    </a:lnTo>
                    <a:lnTo>
                      <a:pt x="697" y="1452"/>
                    </a:lnTo>
                    <a:lnTo>
                      <a:pt x="717" y="1445"/>
                    </a:lnTo>
                    <a:lnTo>
                      <a:pt x="735" y="1440"/>
                    </a:lnTo>
                    <a:lnTo>
                      <a:pt x="748" y="1434"/>
                    </a:lnTo>
                    <a:lnTo>
                      <a:pt x="757" y="1426"/>
                    </a:lnTo>
                    <a:lnTo>
                      <a:pt x="762" y="1415"/>
                    </a:lnTo>
                    <a:lnTo>
                      <a:pt x="764" y="1404"/>
                    </a:lnTo>
                    <a:lnTo>
                      <a:pt x="765" y="1391"/>
                    </a:lnTo>
                    <a:lnTo>
                      <a:pt x="766" y="1380"/>
                    </a:lnTo>
                    <a:lnTo>
                      <a:pt x="767" y="1367"/>
                    </a:lnTo>
                    <a:lnTo>
                      <a:pt x="771" y="1356"/>
                    </a:lnTo>
                    <a:lnTo>
                      <a:pt x="765" y="1352"/>
                    </a:lnTo>
                    <a:lnTo>
                      <a:pt x="749" y="1356"/>
                    </a:lnTo>
                    <a:lnTo>
                      <a:pt x="732" y="1359"/>
                    </a:lnTo>
                    <a:lnTo>
                      <a:pt x="714" y="1362"/>
                    </a:lnTo>
                    <a:lnTo>
                      <a:pt x="696" y="1365"/>
                    </a:lnTo>
                    <a:lnTo>
                      <a:pt x="679" y="1366"/>
                    </a:lnTo>
                    <a:lnTo>
                      <a:pt x="660" y="1367"/>
                    </a:lnTo>
                    <a:lnTo>
                      <a:pt x="642" y="1368"/>
                    </a:lnTo>
                    <a:lnTo>
                      <a:pt x="623" y="1368"/>
                    </a:lnTo>
                    <a:lnTo>
                      <a:pt x="605" y="1368"/>
                    </a:lnTo>
                    <a:lnTo>
                      <a:pt x="586" y="1367"/>
                    </a:lnTo>
                    <a:lnTo>
                      <a:pt x="569" y="1366"/>
                    </a:lnTo>
                    <a:lnTo>
                      <a:pt x="551" y="1365"/>
                    </a:lnTo>
                    <a:lnTo>
                      <a:pt x="532" y="1362"/>
                    </a:lnTo>
                    <a:lnTo>
                      <a:pt x="515" y="1359"/>
                    </a:lnTo>
                    <a:lnTo>
                      <a:pt x="498" y="1356"/>
                    </a:lnTo>
                    <a:lnTo>
                      <a:pt x="480" y="1352"/>
                    </a:lnTo>
                    <a:lnTo>
                      <a:pt x="494" y="1350"/>
                    </a:lnTo>
                    <a:lnTo>
                      <a:pt x="508" y="1349"/>
                    </a:lnTo>
                    <a:lnTo>
                      <a:pt x="522" y="1347"/>
                    </a:lnTo>
                    <a:lnTo>
                      <a:pt x="536" y="1346"/>
                    </a:lnTo>
                    <a:lnTo>
                      <a:pt x="550" y="1345"/>
                    </a:lnTo>
                    <a:lnTo>
                      <a:pt x="563" y="1344"/>
                    </a:lnTo>
                    <a:lnTo>
                      <a:pt x="577" y="1341"/>
                    </a:lnTo>
                    <a:lnTo>
                      <a:pt x="591" y="1337"/>
                    </a:lnTo>
                    <a:lnTo>
                      <a:pt x="577" y="1335"/>
                    </a:lnTo>
                    <a:lnTo>
                      <a:pt x="563" y="1330"/>
                    </a:lnTo>
                    <a:lnTo>
                      <a:pt x="551" y="1326"/>
                    </a:lnTo>
                    <a:lnTo>
                      <a:pt x="538" y="1321"/>
                    </a:lnTo>
                    <a:lnTo>
                      <a:pt x="524" y="1316"/>
                    </a:lnTo>
                    <a:lnTo>
                      <a:pt x="512" y="1313"/>
                    </a:lnTo>
                    <a:lnTo>
                      <a:pt x="498" y="1309"/>
                    </a:lnTo>
                    <a:lnTo>
                      <a:pt x="484" y="1307"/>
                    </a:lnTo>
                    <a:lnTo>
                      <a:pt x="501" y="1306"/>
                    </a:lnTo>
                    <a:lnTo>
                      <a:pt x="520" y="1305"/>
                    </a:lnTo>
                    <a:lnTo>
                      <a:pt x="537" y="1305"/>
                    </a:lnTo>
                    <a:lnTo>
                      <a:pt x="555" y="1304"/>
                    </a:lnTo>
                    <a:lnTo>
                      <a:pt x="574" y="1303"/>
                    </a:lnTo>
                    <a:lnTo>
                      <a:pt x="592" y="1301"/>
                    </a:lnTo>
                    <a:lnTo>
                      <a:pt x="611" y="1300"/>
                    </a:lnTo>
                    <a:lnTo>
                      <a:pt x="629" y="1299"/>
                    </a:lnTo>
                    <a:lnTo>
                      <a:pt x="648" y="1297"/>
                    </a:lnTo>
                    <a:lnTo>
                      <a:pt x="666" y="1295"/>
                    </a:lnTo>
                    <a:lnTo>
                      <a:pt x="683" y="1291"/>
                    </a:lnTo>
                    <a:lnTo>
                      <a:pt x="701" y="1288"/>
                    </a:lnTo>
                    <a:lnTo>
                      <a:pt x="718" y="1284"/>
                    </a:lnTo>
                    <a:lnTo>
                      <a:pt x="735" y="1278"/>
                    </a:lnTo>
                    <a:lnTo>
                      <a:pt x="751" y="1273"/>
                    </a:lnTo>
                    <a:lnTo>
                      <a:pt x="767" y="1266"/>
                    </a:lnTo>
                    <a:lnTo>
                      <a:pt x="757" y="1268"/>
                    </a:lnTo>
                    <a:lnTo>
                      <a:pt x="745" y="1269"/>
                    </a:lnTo>
                    <a:lnTo>
                      <a:pt x="734" y="1271"/>
                    </a:lnTo>
                    <a:lnTo>
                      <a:pt x="722" y="1274"/>
                    </a:lnTo>
                    <a:lnTo>
                      <a:pt x="711" y="1276"/>
                    </a:lnTo>
                    <a:lnTo>
                      <a:pt x="699" y="1278"/>
                    </a:lnTo>
                    <a:lnTo>
                      <a:pt x="688" y="1280"/>
                    </a:lnTo>
                    <a:lnTo>
                      <a:pt x="676" y="1282"/>
                    </a:lnTo>
                    <a:lnTo>
                      <a:pt x="654" y="1283"/>
                    </a:lnTo>
                    <a:lnTo>
                      <a:pt x="634" y="1284"/>
                    </a:lnTo>
                    <a:lnTo>
                      <a:pt x="613" y="1285"/>
                    </a:lnTo>
                    <a:lnTo>
                      <a:pt x="592" y="1285"/>
                    </a:lnTo>
                    <a:lnTo>
                      <a:pt x="570" y="1285"/>
                    </a:lnTo>
                    <a:lnTo>
                      <a:pt x="550" y="1284"/>
                    </a:lnTo>
                    <a:lnTo>
                      <a:pt x="530" y="1283"/>
                    </a:lnTo>
                    <a:lnTo>
                      <a:pt x="509" y="1281"/>
                    </a:lnTo>
                    <a:lnTo>
                      <a:pt x="489" y="1280"/>
                    </a:lnTo>
                    <a:lnTo>
                      <a:pt x="469" y="1276"/>
                    </a:lnTo>
                    <a:lnTo>
                      <a:pt x="448" y="1274"/>
                    </a:lnTo>
                    <a:lnTo>
                      <a:pt x="429" y="1270"/>
                    </a:lnTo>
                    <a:lnTo>
                      <a:pt x="409" y="1267"/>
                    </a:lnTo>
                    <a:lnTo>
                      <a:pt x="389" y="1262"/>
                    </a:lnTo>
                    <a:lnTo>
                      <a:pt x="371" y="1258"/>
                    </a:lnTo>
                    <a:lnTo>
                      <a:pt x="351" y="1253"/>
                    </a:lnTo>
                    <a:lnTo>
                      <a:pt x="349" y="1255"/>
                    </a:lnTo>
                    <a:lnTo>
                      <a:pt x="347" y="1259"/>
                    </a:lnTo>
                    <a:lnTo>
                      <a:pt x="347" y="1262"/>
                    </a:lnTo>
                    <a:lnTo>
                      <a:pt x="348" y="1266"/>
                    </a:lnTo>
                    <a:lnTo>
                      <a:pt x="356" y="1270"/>
                    </a:lnTo>
                    <a:lnTo>
                      <a:pt x="364" y="1275"/>
                    </a:lnTo>
                    <a:lnTo>
                      <a:pt x="372" y="1280"/>
                    </a:lnTo>
                    <a:lnTo>
                      <a:pt x="381" y="1283"/>
                    </a:lnTo>
                    <a:lnTo>
                      <a:pt x="389" y="1286"/>
                    </a:lnTo>
                    <a:lnTo>
                      <a:pt x="399" y="1290"/>
                    </a:lnTo>
                    <a:lnTo>
                      <a:pt x="407" y="1292"/>
                    </a:lnTo>
                    <a:lnTo>
                      <a:pt x="416" y="1295"/>
                    </a:lnTo>
                    <a:lnTo>
                      <a:pt x="416" y="1300"/>
                    </a:lnTo>
                    <a:lnTo>
                      <a:pt x="358" y="1291"/>
                    </a:lnTo>
                    <a:lnTo>
                      <a:pt x="356" y="1295"/>
                    </a:lnTo>
                    <a:lnTo>
                      <a:pt x="355" y="1299"/>
                    </a:lnTo>
                    <a:lnTo>
                      <a:pt x="356" y="1304"/>
                    </a:lnTo>
                    <a:lnTo>
                      <a:pt x="358" y="1307"/>
                    </a:lnTo>
                    <a:lnTo>
                      <a:pt x="363" y="1311"/>
                    </a:lnTo>
                    <a:lnTo>
                      <a:pt x="369" y="1314"/>
                    </a:lnTo>
                    <a:lnTo>
                      <a:pt x="373" y="1318"/>
                    </a:lnTo>
                    <a:lnTo>
                      <a:pt x="379" y="1321"/>
                    </a:lnTo>
                    <a:lnTo>
                      <a:pt x="384" y="1324"/>
                    </a:lnTo>
                    <a:lnTo>
                      <a:pt x="389" y="1327"/>
                    </a:lnTo>
                    <a:lnTo>
                      <a:pt x="395" y="1329"/>
                    </a:lnTo>
                    <a:lnTo>
                      <a:pt x="401" y="1330"/>
                    </a:lnTo>
                    <a:lnTo>
                      <a:pt x="401" y="1335"/>
                    </a:lnTo>
                    <a:lnTo>
                      <a:pt x="396" y="1335"/>
                    </a:lnTo>
                    <a:lnTo>
                      <a:pt x="392" y="1335"/>
                    </a:lnTo>
                    <a:lnTo>
                      <a:pt x="387" y="1335"/>
                    </a:lnTo>
                    <a:lnTo>
                      <a:pt x="383" y="1335"/>
                    </a:lnTo>
                    <a:lnTo>
                      <a:pt x="377" y="1335"/>
                    </a:lnTo>
                    <a:lnTo>
                      <a:pt x="372" y="1335"/>
                    </a:lnTo>
                    <a:lnTo>
                      <a:pt x="369" y="1334"/>
                    </a:lnTo>
                    <a:lnTo>
                      <a:pt x="364" y="1333"/>
                    </a:lnTo>
                    <a:lnTo>
                      <a:pt x="356" y="1341"/>
                    </a:lnTo>
                    <a:lnTo>
                      <a:pt x="362" y="1346"/>
                    </a:lnTo>
                    <a:lnTo>
                      <a:pt x="369" y="1351"/>
                    </a:lnTo>
                    <a:lnTo>
                      <a:pt x="376" y="1356"/>
                    </a:lnTo>
                    <a:lnTo>
                      <a:pt x="383" y="1360"/>
                    </a:lnTo>
                    <a:lnTo>
                      <a:pt x="391" y="1365"/>
                    </a:lnTo>
                    <a:lnTo>
                      <a:pt x="398" y="1368"/>
                    </a:lnTo>
                    <a:lnTo>
                      <a:pt x="404" y="1373"/>
                    </a:lnTo>
                    <a:lnTo>
                      <a:pt x="411" y="1376"/>
                    </a:lnTo>
                    <a:lnTo>
                      <a:pt x="404" y="1376"/>
                    </a:lnTo>
                    <a:lnTo>
                      <a:pt x="396" y="1375"/>
                    </a:lnTo>
                    <a:lnTo>
                      <a:pt x="389" y="1373"/>
                    </a:lnTo>
                    <a:lnTo>
                      <a:pt x="383" y="1371"/>
                    </a:lnTo>
                    <a:lnTo>
                      <a:pt x="376" y="1369"/>
                    </a:lnTo>
                    <a:lnTo>
                      <a:pt x="370" y="1369"/>
                    </a:lnTo>
                    <a:lnTo>
                      <a:pt x="364" y="1372"/>
                    </a:lnTo>
                    <a:lnTo>
                      <a:pt x="358" y="1376"/>
                    </a:lnTo>
                    <a:lnTo>
                      <a:pt x="364" y="1383"/>
                    </a:lnTo>
                    <a:lnTo>
                      <a:pt x="373" y="1386"/>
                    </a:lnTo>
                    <a:lnTo>
                      <a:pt x="380" y="1388"/>
                    </a:lnTo>
                    <a:lnTo>
                      <a:pt x="384" y="1394"/>
                    </a:lnTo>
                    <a:lnTo>
                      <a:pt x="377" y="1397"/>
                    </a:lnTo>
                    <a:lnTo>
                      <a:pt x="371" y="1398"/>
                    </a:lnTo>
                    <a:lnTo>
                      <a:pt x="363" y="1399"/>
                    </a:lnTo>
                    <a:lnTo>
                      <a:pt x="356" y="1400"/>
                    </a:lnTo>
                    <a:lnTo>
                      <a:pt x="349" y="1400"/>
                    </a:lnTo>
                    <a:lnTo>
                      <a:pt x="342" y="1403"/>
                    </a:lnTo>
                    <a:lnTo>
                      <a:pt x="336" y="1406"/>
                    </a:lnTo>
                    <a:lnTo>
                      <a:pt x="331" y="1411"/>
                    </a:lnTo>
                    <a:lnTo>
                      <a:pt x="328" y="1419"/>
                    </a:lnTo>
                    <a:lnTo>
                      <a:pt x="328" y="1426"/>
                    </a:lnTo>
                    <a:lnTo>
                      <a:pt x="332" y="1430"/>
                    </a:lnTo>
                    <a:lnTo>
                      <a:pt x="338" y="1433"/>
                    </a:lnTo>
                    <a:lnTo>
                      <a:pt x="343" y="1435"/>
                    </a:lnTo>
                    <a:lnTo>
                      <a:pt x="349" y="1437"/>
                    </a:lnTo>
                    <a:lnTo>
                      <a:pt x="356" y="1438"/>
                    </a:lnTo>
                    <a:lnTo>
                      <a:pt x="361" y="1441"/>
                    </a:lnTo>
                    <a:lnTo>
                      <a:pt x="385" y="1440"/>
                    </a:lnTo>
                    <a:lnTo>
                      <a:pt x="408" y="1437"/>
                    </a:lnTo>
                    <a:lnTo>
                      <a:pt x="432" y="1435"/>
                    </a:lnTo>
                    <a:lnTo>
                      <a:pt x="455" y="1432"/>
                    </a:lnTo>
                    <a:lnTo>
                      <a:pt x="478" y="1428"/>
                    </a:lnTo>
                    <a:lnTo>
                      <a:pt x="500" y="1424"/>
                    </a:lnTo>
                    <a:lnTo>
                      <a:pt x="523" y="1419"/>
                    </a:lnTo>
                    <a:lnTo>
                      <a:pt x="545" y="1414"/>
                    </a:lnTo>
                    <a:lnTo>
                      <a:pt x="568" y="1409"/>
                    </a:lnTo>
                    <a:lnTo>
                      <a:pt x="590" y="1403"/>
                    </a:lnTo>
                    <a:lnTo>
                      <a:pt x="612" y="1397"/>
                    </a:lnTo>
                    <a:lnTo>
                      <a:pt x="634" y="1391"/>
                    </a:lnTo>
                    <a:lnTo>
                      <a:pt x="656" y="1386"/>
                    </a:lnTo>
                    <a:lnTo>
                      <a:pt x="679" y="1380"/>
                    </a:lnTo>
                    <a:lnTo>
                      <a:pt x="701" y="1374"/>
                    </a:lnTo>
                    <a:lnTo>
                      <a:pt x="722" y="1368"/>
                    </a:lnTo>
                    <a:lnTo>
                      <a:pt x="730" y="1369"/>
                    </a:lnTo>
                    <a:lnTo>
                      <a:pt x="736" y="1374"/>
                    </a:lnTo>
                    <a:lnTo>
                      <a:pt x="739" y="1380"/>
                    </a:lnTo>
                    <a:lnTo>
                      <a:pt x="735" y="1387"/>
                    </a:lnTo>
                    <a:lnTo>
                      <a:pt x="728" y="1405"/>
                    </a:lnTo>
                    <a:lnTo>
                      <a:pt x="717" y="1419"/>
                    </a:lnTo>
                    <a:lnTo>
                      <a:pt x="703" y="1429"/>
                    </a:lnTo>
                    <a:lnTo>
                      <a:pt x="687" y="1436"/>
                    </a:lnTo>
                    <a:lnTo>
                      <a:pt x="669" y="1442"/>
                    </a:lnTo>
                    <a:lnTo>
                      <a:pt x="651" y="1445"/>
                    </a:lnTo>
                    <a:lnTo>
                      <a:pt x="633" y="1449"/>
                    </a:lnTo>
                    <a:lnTo>
                      <a:pt x="614" y="1451"/>
                    </a:lnTo>
                    <a:lnTo>
                      <a:pt x="610" y="1447"/>
                    </a:lnTo>
                    <a:lnTo>
                      <a:pt x="608" y="1438"/>
                    </a:lnTo>
                    <a:lnTo>
                      <a:pt x="608" y="1432"/>
                    </a:lnTo>
                    <a:lnTo>
                      <a:pt x="604" y="1427"/>
                    </a:lnTo>
                    <a:lnTo>
                      <a:pt x="589" y="1432"/>
                    </a:lnTo>
                    <a:lnTo>
                      <a:pt x="575" y="1436"/>
                    </a:lnTo>
                    <a:lnTo>
                      <a:pt x="560" y="1440"/>
                    </a:lnTo>
                    <a:lnTo>
                      <a:pt x="545" y="1444"/>
                    </a:lnTo>
                    <a:lnTo>
                      <a:pt x="530" y="1448"/>
                    </a:lnTo>
                    <a:lnTo>
                      <a:pt x="515" y="1451"/>
                    </a:lnTo>
                    <a:lnTo>
                      <a:pt x="500" y="1455"/>
                    </a:lnTo>
                    <a:lnTo>
                      <a:pt x="485" y="1458"/>
                    </a:lnTo>
                    <a:lnTo>
                      <a:pt x="469" y="1460"/>
                    </a:lnTo>
                    <a:lnTo>
                      <a:pt x="454" y="1463"/>
                    </a:lnTo>
                    <a:lnTo>
                      <a:pt x="438" y="1465"/>
                    </a:lnTo>
                    <a:lnTo>
                      <a:pt x="423" y="1466"/>
                    </a:lnTo>
                    <a:lnTo>
                      <a:pt x="407" y="1467"/>
                    </a:lnTo>
                    <a:lnTo>
                      <a:pt x="391" y="1467"/>
                    </a:lnTo>
                    <a:lnTo>
                      <a:pt x="374" y="1467"/>
                    </a:lnTo>
                    <a:lnTo>
                      <a:pt x="358" y="1466"/>
                    </a:lnTo>
                    <a:lnTo>
                      <a:pt x="356" y="1468"/>
                    </a:lnTo>
                    <a:lnTo>
                      <a:pt x="355" y="1471"/>
                    </a:lnTo>
                    <a:lnTo>
                      <a:pt x="354" y="1473"/>
                    </a:lnTo>
                    <a:lnTo>
                      <a:pt x="354" y="1476"/>
                    </a:lnTo>
                    <a:lnTo>
                      <a:pt x="357" y="1481"/>
                    </a:lnTo>
                    <a:lnTo>
                      <a:pt x="361" y="1483"/>
                    </a:lnTo>
                    <a:lnTo>
                      <a:pt x="365" y="1483"/>
                    </a:lnTo>
                    <a:lnTo>
                      <a:pt x="370" y="1485"/>
                    </a:lnTo>
                    <a:lnTo>
                      <a:pt x="376" y="1483"/>
                    </a:lnTo>
                    <a:lnTo>
                      <a:pt x="380" y="1483"/>
                    </a:lnTo>
                    <a:lnTo>
                      <a:pt x="385" y="1485"/>
                    </a:lnTo>
                    <a:lnTo>
                      <a:pt x="389" y="1486"/>
                    </a:lnTo>
                    <a:lnTo>
                      <a:pt x="386" y="1490"/>
                    </a:lnTo>
                    <a:lnTo>
                      <a:pt x="381" y="1493"/>
                    </a:lnTo>
                    <a:lnTo>
                      <a:pt x="376" y="1494"/>
                    </a:lnTo>
                    <a:lnTo>
                      <a:pt x="370" y="1494"/>
                    </a:lnTo>
                    <a:lnTo>
                      <a:pt x="363" y="1494"/>
                    </a:lnTo>
                    <a:lnTo>
                      <a:pt x="357" y="1494"/>
                    </a:lnTo>
                    <a:lnTo>
                      <a:pt x="351" y="1495"/>
                    </a:lnTo>
                    <a:lnTo>
                      <a:pt x="347" y="1498"/>
                    </a:lnTo>
                    <a:lnTo>
                      <a:pt x="340" y="1503"/>
                    </a:lnTo>
                    <a:lnTo>
                      <a:pt x="333" y="1506"/>
                    </a:lnTo>
                    <a:lnTo>
                      <a:pt x="325" y="1508"/>
                    </a:lnTo>
                    <a:lnTo>
                      <a:pt x="318" y="1511"/>
                    </a:lnTo>
                    <a:lnTo>
                      <a:pt x="327" y="1501"/>
                    </a:lnTo>
                    <a:lnTo>
                      <a:pt x="331" y="1488"/>
                    </a:lnTo>
                    <a:lnTo>
                      <a:pt x="332" y="1474"/>
                    </a:lnTo>
                    <a:lnTo>
                      <a:pt x="331" y="1462"/>
                    </a:lnTo>
                    <a:lnTo>
                      <a:pt x="321" y="1450"/>
                    </a:lnTo>
                    <a:lnTo>
                      <a:pt x="315" y="1437"/>
                    </a:lnTo>
                    <a:lnTo>
                      <a:pt x="310" y="1424"/>
                    </a:lnTo>
                    <a:lnTo>
                      <a:pt x="311" y="1409"/>
                    </a:lnTo>
                    <a:lnTo>
                      <a:pt x="321" y="1399"/>
                    </a:lnTo>
                    <a:lnTo>
                      <a:pt x="330" y="1389"/>
                    </a:lnTo>
                    <a:lnTo>
                      <a:pt x="334" y="1377"/>
                    </a:lnTo>
                    <a:lnTo>
                      <a:pt x="334" y="1365"/>
                    </a:lnTo>
                    <a:lnTo>
                      <a:pt x="336" y="1343"/>
                    </a:lnTo>
                    <a:lnTo>
                      <a:pt x="334" y="1321"/>
                    </a:lnTo>
                    <a:lnTo>
                      <a:pt x="331" y="1298"/>
                    </a:lnTo>
                    <a:lnTo>
                      <a:pt x="328" y="1275"/>
                    </a:lnTo>
                    <a:lnTo>
                      <a:pt x="327" y="1269"/>
                    </a:lnTo>
                    <a:lnTo>
                      <a:pt x="325" y="1262"/>
                    </a:lnTo>
                    <a:lnTo>
                      <a:pt x="324" y="1255"/>
                    </a:lnTo>
                    <a:lnTo>
                      <a:pt x="324" y="1248"/>
                    </a:lnTo>
                    <a:lnTo>
                      <a:pt x="332" y="1237"/>
                    </a:lnTo>
                    <a:lnTo>
                      <a:pt x="335" y="1222"/>
                    </a:lnTo>
                    <a:lnTo>
                      <a:pt x="336" y="1206"/>
                    </a:lnTo>
                    <a:lnTo>
                      <a:pt x="334" y="1191"/>
                    </a:lnTo>
                    <a:lnTo>
                      <a:pt x="327" y="1160"/>
                    </a:lnTo>
                    <a:lnTo>
                      <a:pt x="317" y="1132"/>
                    </a:lnTo>
                    <a:lnTo>
                      <a:pt x="303" y="1104"/>
                    </a:lnTo>
                    <a:lnTo>
                      <a:pt x="286" y="1079"/>
                    </a:lnTo>
                    <a:lnTo>
                      <a:pt x="267" y="1055"/>
                    </a:lnTo>
                    <a:lnTo>
                      <a:pt x="247" y="1032"/>
                    </a:lnTo>
                    <a:lnTo>
                      <a:pt x="225" y="1010"/>
                    </a:lnTo>
                    <a:lnTo>
                      <a:pt x="203" y="988"/>
                    </a:lnTo>
                    <a:lnTo>
                      <a:pt x="180" y="966"/>
                    </a:lnTo>
                    <a:lnTo>
                      <a:pt x="157" y="944"/>
                    </a:lnTo>
                    <a:lnTo>
                      <a:pt x="135" y="921"/>
                    </a:lnTo>
                    <a:lnTo>
                      <a:pt x="114" y="898"/>
                    </a:lnTo>
                    <a:lnTo>
                      <a:pt x="95" y="874"/>
                    </a:lnTo>
                    <a:lnTo>
                      <a:pt x="78" y="849"/>
                    </a:lnTo>
                    <a:lnTo>
                      <a:pt x="63" y="822"/>
                    </a:lnTo>
                    <a:lnTo>
                      <a:pt x="52" y="794"/>
                    </a:lnTo>
                    <a:lnTo>
                      <a:pt x="24" y="721"/>
                    </a:lnTo>
                    <a:lnTo>
                      <a:pt x="7" y="645"/>
                    </a:lnTo>
                    <a:lnTo>
                      <a:pt x="0" y="564"/>
                    </a:lnTo>
                    <a:lnTo>
                      <a:pt x="5" y="485"/>
                    </a:lnTo>
                    <a:lnTo>
                      <a:pt x="20" y="405"/>
                    </a:lnTo>
                    <a:lnTo>
                      <a:pt x="45" y="329"/>
                    </a:lnTo>
                    <a:lnTo>
                      <a:pt x="81" y="259"/>
                    </a:lnTo>
                    <a:lnTo>
                      <a:pt x="127" y="197"/>
                    </a:lnTo>
                    <a:lnTo>
                      <a:pt x="156" y="166"/>
                    </a:lnTo>
                    <a:lnTo>
                      <a:pt x="186" y="138"/>
                    </a:lnTo>
                    <a:lnTo>
                      <a:pt x="218" y="112"/>
                    </a:lnTo>
                    <a:lnTo>
                      <a:pt x="250" y="89"/>
                    </a:lnTo>
                    <a:lnTo>
                      <a:pt x="285" y="68"/>
                    </a:lnTo>
                    <a:lnTo>
                      <a:pt x="320" y="51"/>
                    </a:lnTo>
                    <a:lnTo>
                      <a:pt x="357" y="36"/>
                    </a:lnTo>
                    <a:lnTo>
                      <a:pt x="395" y="23"/>
                    </a:lnTo>
                    <a:lnTo>
                      <a:pt x="434" y="13"/>
                    </a:lnTo>
                    <a:lnTo>
                      <a:pt x="474" y="6"/>
                    </a:lnTo>
                    <a:lnTo>
                      <a:pt x="514" y="1"/>
                    </a:lnTo>
                    <a:lnTo>
                      <a:pt x="554" y="0"/>
                    </a:lnTo>
                    <a:lnTo>
                      <a:pt x="595" y="1"/>
                    </a:lnTo>
                    <a:lnTo>
                      <a:pt x="636" y="5"/>
                    </a:lnTo>
                    <a:lnTo>
                      <a:pt x="676" y="13"/>
                    </a:lnTo>
                    <a:lnTo>
                      <a:pt x="718" y="22"/>
                    </a:lnTo>
                    <a:lnTo>
                      <a:pt x="745" y="30"/>
                    </a:lnTo>
                    <a:lnTo>
                      <a:pt x="773" y="40"/>
                    </a:lnTo>
                    <a:lnTo>
                      <a:pt x="801" y="53"/>
                    </a:lnTo>
                    <a:lnTo>
                      <a:pt x="828" y="67"/>
                    </a:lnTo>
                    <a:lnTo>
                      <a:pt x="855" y="83"/>
                    </a:lnTo>
                    <a:lnTo>
                      <a:pt x="880" y="100"/>
                    </a:lnTo>
                    <a:lnTo>
                      <a:pt x="906" y="119"/>
                    </a:lnTo>
                    <a:lnTo>
                      <a:pt x="930" y="138"/>
                    </a:lnTo>
                    <a:lnTo>
                      <a:pt x="953" y="160"/>
                    </a:lnTo>
                    <a:lnTo>
                      <a:pt x="974" y="182"/>
                    </a:lnTo>
                    <a:lnTo>
                      <a:pt x="994" y="206"/>
                    </a:lnTo>
                    <a:lnTo>
                      <a:pt x="1014" y="230"/>
                    </a:lnTo>
                    <a:lnTo>
                      <a:pt x="1031" y="256"/>
                    </a:lnTo>
                    <a:lnTo>
                      <a:pt x="1046" y="281"/>
                    </a:lnTo>
                    <a:lnTo>
                      <a:pt x="1061" y="307"/>
                    </a:lnTo>
                    <a:lnTo>
                      <a:pt x="1073" y="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4" name="AutoShape 106">
                <a:extLst>
                  <a:ext uri="{FF2B5EF4-FFF2-40B4-BE49-F238E27FC236}">
                    <a16:creationId xmlns:a16="http://schemas.microsoft.com/office/drawing/2014/main" id="{5F92AD6C-E0F1-45DF-9EF8-8AD2F8955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3" y="2656"/>
                <a:ext cx="538" cy="623"/>
              </a:xfrm>
              <a:custGeom>
                <a:avLst/>
                <a:gdLst>
                  <a:gd name="T0" fmla="*/ 20147898 w 1077"/>
                  <a:gd name="T1" fmla="*/ 6280680 h 1246"/>
                  <a:gd name="T2" fmla="*/ 20930339 w 1077"/>
                  <a:gd name="T3" fmla="*/ 9155264 h 1246"/>
                  <a:gd name="T4" fmla="*/ 20989020 w 1077"/>
                  <a:gd name="T5" fmla="*/ 12226671 h 1246"/>
                  <a:gd name="T6" fmla="*/ 20147898 w 1077"/>
                  <a:gd name="T7" fmla="*/ 15061846 h 1246"/>
                  <a:gd name="T8" fmla="*/ 19091584 w 1077"/>
                  <a:gd name="T9" fmla="*/ 16676333 h 1246"/>
                  <a:gd name="T10" fmla="*/ 18543854 w 1077"/>
                  <a:gd name="T11" fmla="*/ 17345777 h 1246"/>
                  <a:gd name="T12" fmla="*/ 17898374 w 1077"/>
                  <a:gd name="T13" fmla="*/ 17956113 h 1246"/>
                  <a:gd name="T14" fmla="*/ 17194164 w 1077"/>
                  <a:gd name="T15" fmla="*/ 18546785 h 1246"/>
                  <a:gd name="T16" fmla="*/ 16529099 w 1077"/>
                  <a:gd name="T17" fmla="*/ 19117761 h 1246"/>
                  <a:gd name="T18" fmla="*/ 15864005 w 1077"/>
                  <a:gd name="T19" fmla="*/ 19688720 h 1246"/>
                  <a:gd name="T20" fmla="*/ 15277191 w 1077"/>
                  <a:gd name="T21" fmla="*/ 20338448 h 1246"/>
                  <a:gd name="T22" fmla="*/ 14827289 w 1077"/>
                  <a:gd name="T23" fmla="*/ 21047200 h 1246"/>
                  <a:gd name="T24" fmla="*/ 14553440 w 1077"/>
                  <a:gd name="T25" fmla="*/ 21834735 h 1246"/>
                  <a:gd name="T26" fmla="*/ 14494758 w 1077"/>
                  <a:gd name="T27" fmla="*/ 22701039 h 1246"/>
                  <a:gd name="T28" fmla="*/ 14357814 w 1077"/>
                  <a:gd name="T29" fmla="*/ 23547647 h 1246"/>
                  <a:gd name="T30" fmla="*/ 13927470 w 1077"/>
                  <a:gd name="T31" fmla="*/ 24138319 h 1246"/>
                  <a:gd name="T32" fmla="*/ 13184161 w 1077"/>
                  <a:gd name="T33" fmla="*/ 24374590 h 1246"/>
                  <a:gd name="T34" fmla="*/ 12421270 w 1077"/>
                  <a:gd name="T35" fmla="*/ 24492702 h 1246"/>
                  <a:gd name="T36" fmla="*/ 11677962 w 1077"/>
                  <a:gd name="T37" fmla="*/ 24532094 h 1246"/>
                  <a:gd name="T38" fmla="*/ 10915071 w 1077"/>
                  <a:gd name="T39" fmla="*/ 24532094 h 1246"/>
                  <a:gd name="T40" fmla="*/ 10152204 w 1077"/>
                  <a:gd name="T41" fmla="*/ 24473038 h 1246"/>
                  <a:gd name="T42" fmla="*/ 9369748 w 1077"/>
                  <a:gd name="T43" fmla="*/ 24374590 h 1246"/>
                  <a:gd name="T44" fmla="*/ 8626439 w 1077"/>
                  <a:gd name="T45" fmla="*/ 24295822 h 1246"/>
                  <a:gd name="T46" fmla="*/ 7883104 w 1077"/>
                  <a:gd name="T47" fmla="*/ 24158015 h 1246"/>
                  <a:gd name="T48" fmla="*/ 7296282 w 1077"/>
                  <a:gd name="T49" fmla="*/ 24020175 h 1246"/>
                  <a:gd name="T50" fmla="*/ 7002871 w 1077"/>
                  <a:gd name="T51" fmla="*/ 23685487 h 1246"/>
                  <a:gd name="T52" fmla="*/ 6885504 w 1077"/>
                  <a:gd name="T53" fmla="*/ 23212959 h 1246"/>
                  <a:gd name="T54" fmla="*/ 6748555 w 1077"/>
                  <a:gd name="T55" fmla="*/ 22740431 h 1246"/>
                  <a:gd name="T56" fmla="*/ 6435582 w 1077"/>
                  <a:gd name="T57" fmla="*/ 21913487 h 1246"/>
                  <a:gd name="T58" fmla="*/ 5750955 w 1077"/>
                  <a:gd name="T59" fmla="*/ 20751872 h 1246"/>
                  <a:gd name="T60" fmla="*/ 4909825 w 1077"/>
                  <a:gd name="T61" fmla="*/ 19669056 h 1246"/>
                  <a:gd name="T62" fmla="*/ 3951345 w 1077"/>
                  <a:gd name="T63" fmla="*/ 18645233 h 1246"/>
                  <a:gd name="T64" fmla="*/ 2973284 w 1077"/>
                  <a:gd name="T65" fmla="*/ 17621425 h 1246"/>
                  <a:gd name="T66" fmla="*/ 2053904 w 1077"/>
                  <a:gd name="T67" fmla="*/ 16597581 h 1246"/>
                  <a:gd name="T68" fmla="*/ 1271474 w 1077"/>
                  <a:gd name="T69" fmla="*/ 15495014 h 1246"/>
                  <a:gd name="T70" fmla="*/ 684626 w 1077"/>
                  <a:gd name="T71" fmla="*/ 14293990 h 1246"/>
                  <a:gd name="T72" fmla="*/ 293412 w 1077"/>
                  <a:gd name="T73" fmla="*/ 12876407 h 1246"/>
                  <a:gd name="T74" fmla="*/ 58682 w 1077"/>
                  <a:gd name="T75" fmla="*/ 11360368 h 1246"/>
                  <a:gd name="T76" fmla="*/ 19561 w 1077"/>
                  <a:gd name="T77" fmla="*/ 9864056 h 1246"/>
                  <a:gd name="T78" fmla="*/ 215168 w 1077"/>
                  <a:gd name="T79" fmla="*/ 8387391 h 1246"/>
                  <a:gd name="T80" fmla="*/ 606383 w 1077"/>
                  <a:gd name="T81" fmla="*/ 6969803 h 1246"/>
                  <a:gd name="T82" fmla="*/ 1193230 w 1077"/>
                  <a:gd name="T83" fmla="*/ 5611280 h 1246"/>
                  <a:gd name="T84" fmla="*/ 1995220 w 1077"/>
                  <a:gd name="T85" fmla="*/ 4331520 h 1246"/>
                  <a:gd name="T86" fmla="*/ 2973284 w 1077"/>
                  <a:gd name="T87" fmla="*/ 3150190 h 1246"/>
                  <a:gd name="T88" fmla="*/ 4127391 w 1077"/>
                  <a:gd name="T89" fmla="*/ 2126382 h 1246"/>
                  <a:gd name="T90" fmla="*/ 5457547 w 1077"/>
                  <a:gd name="T91" fmla="*/ 1299468 h 1246"/>
                  <a:gd name="T92" fmla="*/ 6924623 w 1077"/>
                  <a:gd name="T93" fmla="*/ 630039 h 1246"/>
                  <a:gd name="T94" fmla="*/ 8450387 w 1077"/>
                  <a:gd name="T95" fmla="*/ 236264 h 1246"/>
                  <a:gd name="T96" fmla="*/ 10073957 w 1077"/>
                  <a:gd name="T97" fmla="*/ 0 h 1246"/>
                  <a:gd name="T98" fmla="*/ 11677962 w 1077"/>
                  <a:gd name="T99" fmla="*/ 19695 h 1246"/>
                  <a:gd name="T100" fmla="*/ 13262408 w 1077"/>
                  <a:gd name="T101" fmla="*/ 275655 h 1246"/>
                  <a:gd name="T102" fmla="*/ 14749050 w 1077"/>
                  <a:gd name="T103" fmla="*/ 767853 h 1246"/>
                  <a:gd name="T104" fmla="*/ 15727085 w 1077"/>
                  <a:gd name="T105" fmla="*/ 1279773 h 1246"/>
                  <a:gd name="T106" fmla="*/ 16313931 w 1077"/>
                  <a:gd name="T107" fmla="*/ 1634155 h 1246"/>
                  <a:gd name="T108" fmla="*/ 16920323 w 1077"/>
                  <a:gd name="T109" fmla="*/ 2047623 h 1246"/>
                  <a:gd name="T110" fmla="*/ 17487588 w 1077"/>
                  <a:gd name="T111" fmla="*/ 2500462 h 1246"/>
                  <a:gd name="T112" fmla="*/ 18054868 w 1077"/>
                  <a:gd name="T113" fmla="*/ 2992680 h 1246"/>
                  <a:gd name="T114" fmla="*/ 18543854 w 1077"/>
                  <a:gd name="T115" fmla="*/ 3524268 h 1246"/>
                  <a:gd name="T116" fmla="*/ 18993771 w 1077"/>
                  <a:gd name="T117" fmla="*/ 4075551 h 1246"/>
                  <a:gd name="T118" fmla="*/ 19384991 w 1077"/>
                  <a:gd name="T119" fmla="*/ 4666232 h 124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77"/>
                  <a:gd name="T181" fmla="*/ 0 h 1246"/>
                  <a:gd name="T182" fmla="*/ 1077 w 1077"/>
                  <a:gd name="T183" fmla="*/ 1246 h 124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77" h="1246">
                    <a:moveTo>
                      <a:pt x="999" y="253"/>
                    </a:moveTo>
                    <a:lnTo>
                      <a:pt x="1030" y="319"/>
                    </a:lnTo>
                    <a:lnTo>
                      <a:pt x="1054" y="391"/>
                    </a:lnTo>
                    <a:lnTo>
                      <a:pt x="1070" y="465"/>
                    </a:lnTo>
                    <a:lnTo>
                      <a:pt x="1077" y="544"/>
                    </a:lnTo>
                    <a:lnTo>
                      <a:pt x="1073" y="621"/>
                    </a:lnTo>
                    <a:lnTo>
                      <a:pt x="1058" y="695"/>
                    </a:lnTo>
                    <a:lnTo>
                      <a:pt x="1030" y="765"/>
                    </a:lnTo>
                    <a:lnTo>
                      <a:pt x="989" y="827"/>
                    </a:lnTo>
                    <a:lnTo>
                      <a:pt x="976" y="847"/>
                    </a:lnTo>
                    <a:lnTo>
                      <a:pt x="963" y="864"/>
                    </a:lnTo>
                    <a:lnTo>
                      <a:pt x="948" y="881"/>
                    </a:lnTo>
                    <a:lnTo>
                      <a:pt x="932" y="897"/>
                    </a:lnTo>
                    <a:lnTo>
                      <a:pt x="915" y="912"/>
                    </a:lnTo>
                    <a:lnTo>
                      <a:pt x="898" y="927"/>
                    </a:lnTo>
                    <a:lnTo>
                      <a:pt x="879" y="942"/>
                    </a:lnTo>
                    <a:lnTo>
                      <a:pt x="862" y="956"/>
                    </a:lnTo>
                    <a:lnTo>
                      <a:pt x="845" y="971"/>
                    </a:lnTo>
                    <a:lnTo>
                      <a:pt x="827" y="985"/>
                    </a:lnTo>
                    <a:lnTo>
                      <a:pt x="811" y="1000"/>
                    </a:lnTo>
                    <a:lnTo>
                      <a:pt x="795" y="1016"/>
                    </a:lnTo>
                    <a:lnTo>
                      <a:pt x="781" y="1033"/>
                    </a:lnTo>
                    <a:lnTo>
                      <a:pt x="769" y="1050"/>
                    </a:lnTo>
                    <a:lnTo>
                      <a:pt x="758" y="1069"/>
                    </a:lnTo>
                    <a:lnTo>
                      <a:pt x="749" y="1090"/>
                    </a:lnTo>
                    <a:lnTo>
                      <a:pt x="744" y="1109"/>
                    </a:lnTo>
                    <a:lnTo>
                      <a:pt x="743" y="1131"/>
                    </a:lnTo>
                    <a:lnTo>
                      <a:pt x="741" y="1153"/>
                    </a:lnTo>
                    <a:lnTo>
                      <a:pt x="739" y="1175"/>
                    </a:lnTo>
                    <a:lnTo>
                      <a:pt x="734" y="1196"/>
                    </a:lnTo>
                    <a:lnTo>
                      <a:pt x="726" y="1212"/>
                    </a:lnTo>
                    <a:lnTo>
                      <a:pt x="712" y="1226"/>
                    </a:lnTo>
                    <a:lnTo>
                      <a:pt x="693" y="1234"/>
                    </a:lnTo>
                    <a:lnTo>
                      <a:pt x="674" y="1238"/>
                    </a:lnTo>
                    <a:lnTo>
                      <a:pt x="655" y="1242"/>
                    </a:lnTo>
                    <a:lnTo>
                      <a:pt x="635" y="1244"/>
                    </a:lnTo>
                    <a:lnTo>
                      <a:pt x="617" y="1246"/>
                    </a:lnTo>
                    <a:lnTo>
                      <a:pt x="597" y="1246"/>
                    </a:lnTo>
                    <a:lnTo>
                      <a:pt x="577" y="1246"/>
                    </a:lnTo>
                    <a:lnTo>
                      <a:pt x="558" y="1246"/>
                    </a:lnTo>
                    <a:lnTo>
                      <a:pt x="538" y="1245"/>
                    </a:lnTo>
                    <a:lnTo>
                      <a:pt x="519" y="1243"/>
                    </a:lnTo>
                    <a:lnTo>
                      <a:pt x="499" y="1242"/>
                    </a:lnTo>
                    <a:lnTo>
                      <a:pt x="479" y="1238"/>
                    </a:lnTo>
                    <a:lnTo>
                      <a:pt x="460" y="1236"/>
                    </a:lnTo>
                    <a:lnTo>
                      <a:pt x="441" y="1234"/>
                    </a:lnTo>
                    <a:lnTo>
                      <a:pt x="422" y="1230"/>
                    </a:lnTo>
                    <a:lnTo>
                      <a:pt x="403" y="1227"/>
                    </a:lnTo>
                    <a:lnTo>
                      <a:pt x="385" y="1224"/>
                    </a:lnTo>
                    <a:lnTo>
                      <a:pt x="373" y="1220"/>
                    </a:lnTo>
                    <a:lnTo>
                      <a:pt x="364" y="1212"/>
                    </a:lnTo>
                    <a:lnTo>
                      <a:pt x="358" y="1203"/>
                    </a:lnTo>
                    <a:lnTo>
                      <a:pt x="354" y="1191"/>
                    </a:lnTo>
                    <a:lnTo>
                      <a:pt x="352" y="1179"/>
                    </a:lnTo>
                    <a:lnTo>
                      <a:pt x="348" y="1167"/>
                    </a:lnTo>
                    <a:lnTo>
                      <a:pt x="345" y="1155"/>
                    </a:lnTo>
                    <a:lnTo>
                      <a:pt x="340" y="1145"/>
                    </a:lnTo>
                    <a:lnTo>
                      <a:pt x="329" y="1113"/>
                    </a:lnTo>
                    <a:lnTo>
                      <a:pt x="312" y="1083"/>
                    </a:lnTo>
                    <a:lnTo>
                      <a:pt x="294" y="1054"/>
                    </a:lnTo>
                    <a:lnTo>
                      <a:pt x="273" y="1025"/>
                    </a:lnTo>
                    <a:lnTo>
                      <a:pt x="251" y="999"/>
                    </a:lnTo>
                    <a:lnTo>
                      <a:pt x="227" y="972"/>
                    </a:lnTo>
                    <a:lnTo>
                      <a:pt x="202" y="947"/>
                    </a:lnTo>
                    <a:lnTo>
                      <a:pt x="178" y="921"/>
                    </a:lnTo>
                    <a:lnTo>
                      <a:pt x="152" y="895"/>
                    </a:lnTo>
                    <a:lnTo>
                      <a:pt x="128" y="870"/>
                    </a:lnTo>
                    <a:lnTo>
                      <a:pt x="105" y="843"/>
                    </a:lnTo>
                    <a:lnTo>
                      <a:pt x="83" y="816"/>
                    </a:lnTo>
                    <a:lnTo>
                      <a:pt x="65" y="787"/>
                    </a:lnTo>
                    <a:lnTo>
                      <a:pt x="49" y="757"/>
                    </a:lnTo>
                    <a:lnTo>
                      <a:pt x="35" y="726"/>
                    </a:lnTo>
                    <a:lnTo>
                      <a:pt x="26" y="692"/>
                    </a:lnTo>
                    <a:lnTo>
                      <a:pt x="15" y="654"/>
                    </a:lnTo>
                    <a:lnTo>
                      <a:pt x="7" y="616"/>
                    </a:lnTo>
                    <a:lnTo>
                      <a:pt x="3" y="577"/>
                    </a:lnTo>
                    <a:lnTo>
                      <a:pt x="0" y="539"/>
                    </a:lnTo>
                    <a:lnTo>
                      <a:pt x="1" y="501"/>
                    </a:lnTo>
                    <a:lnTo>
                      <a:pt x="5" y="463"/>
                    </a:lnTo>
                    <a:lnTo>
                      <a:pt x="11" y="426"/>
                    </a:lnTo>
                    <a:lnTo>
                      <a:pt x="20" y="389"/>
                    </a:lnTo>
                    <a:lnTo>
                      <a:pt x="31" y="354"/>
                    </a:lnTo>
                    <a:lnTo>
                      <a:pt x="45" y="318"/>
                    </a:lnTo>
                    <a:lnTo>
                      <a:pt x="61" y="285"/>
                    </a:lnTo>
                    <a:lnTo>
                      <a:pt x="81" y="251"/>
                    </a:lnTo>
                    <a:lnTo>
                      <a:pt x="102" y="220"/>
                    </a:lnTo>
                    <a:lnTo>
                      <a:pt x="126" y="189"/>
                    </a:lnTo>
                    <a:lnTo>
                      <a:pt x="152" y="160"/>
                    </a:lnTo>
                    <a:lnTo>
                      <a:pt x="181" y="134"/>
                    </a:lnTo>
                    <a:lnTo>
                      <a:pt x="211" y="108"/>
                    </a:lnTo>
                    <a:lnTo>
                      <a:pt x="244" y="85"/>
                    </a:lnTo>
                    <a:lnTo>
                      <a:pt x="279" y="66"/>
                    </a:lnTo>
                    <a:lnTo>
                      <a:pt x="316" y="47"/>
                    </a:lnTo>
                    <a:lnTo>
                      <a:pt x="354" y="32"/>
                    </a:lnTo>
                    <a:lnTo>
                      <a:pt x="393" y="21"/>
                    </a:lnTo>
                    <a:lnTo>
                      <a:pt x="432" y="12"/>
                    </a:lnTo>
                    <a:lnTo>
                      <a:pt x="474" y="5"/>
                    </a:lnTo>
                    <a:lnTo>
                      <a:pt x="515" y="0"/>
                    </a:lnTo>
                    <a:lnTo>
                      <a:pt x="555" y="0"/>
                    </a:lnTo>
                    <a:lnTo>
                      <a:pt x="597" y="1"/>
                    </a:lnTo>
                    <a:lnTo>
                      <a:pt x="637" y="6"/>
                    </a:lnTo>
                    <a:lnTo>
                      <a:pt x="678" y="14"/>
                    </a:lnTo>
                    <a:lnTo>
                      <a:pt x="716" y="25"/>
                    </a:lnTo>
                    <a:lnTo>
                      <a:pt x="754" y="39"/>
                    </a:lnTo>
                    <a:lnTo>
                      <a:pt x="789" y="57"/>
                    </a:lnTo>
                    <a:lnTo>
                      <a:pt x="804" y="65"/>
                    </a:lnTo>
                    <a:lnTo>
                      <a:pt x="819" y="74"/>
                    </a:lnTo>
                    <a:lnTo>
                      <a:pt x="834" y="83"/>
                    </a:lnTo>
                    <a:lnTo>
                      <a:pt x="850" y="93"/>
                    </a:lnTo>
                    <a:lnTo>
                      <a:pt x="865" y="104"/>
                    </a:lnTo>
                    <a:lnTo>
                      <a:pt x="880" y="115"/>
                    </a:lnTo>
                    <a:lnTo>
                      <a:pt x="894" y="127"/>
                    </a:lnTo>
                    <a:lnTo>
                      <a:pt x="909" y="139"/>
                    </a:lnTo>
                    <a:lnTo>
                      <a:pt x="923" y="152"/>
                    </a:lnTo>
                    <a:lnTo>
                      <a:pt x="936" y="166"/>
                    </a:lnTo>
                    <a:lnTo>
                      <a:pt x="948" y="179"/>
                    </a:lnTo>
                    <a:lnTo>
                      <a:pt x="961" y="194"/>
                    </a:lnTo>
                    <a:lnTo>
                      <a:pt x="971" y="207"/>
                    </a:lnTo>
                    <a:lnTo>
                      <a:pt x="982" y="222"/>
                    </a:lnTo>
                    <a:lnTo>
                      <a:pt x="991" y="237"/>
                    </a:lnTo>
                    <a:lnTo>
                      <a:pt x="999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5" name="AutoShape 107">
                <a:extLst>
                  <a:ext uri="{FF2B5EF4-FFF2-40B4-BE49-F238E27FC236}">
                    <a16:creationId xmlns:a16="http://schemas.microsoft.com/office/drawing/2014/main" id="{EEBA2B53-6B7A-4D8E-9994-E5AD56CF5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6" y="2704"/>
                <a:ext cx="28" cy="20"/>
              </a:xfrm>
              <a:custGeom>
                <a:avLst/>
                <a:gdLst>
                  <a:gd name="T0" fmla="*/ 1228450 w 55"/>
                  <a:gd name="T1" fmla="*/ 0 h 39"/>
                  <a:gd name="T2" fmla="*/ 1139100 w 55"/>
                  <a:gd name="T3" fmla="*/ 164552 h 39"/>
                  <a:gd name="T4" fmla="*/ 1005090 w 55"/>
                  <a:gd name="T5" fmla="*/ 329076 h 39"/>
                  <a:gd name="T6" fmla="*/ 871080 w 55"/>
                  <a:gd name="T7" fmla="*/ 446621 h 39"/>
                  <a:gd name="T8" fmla="*/ 714739 w 55"/>
                  <a:gd name="T9" fmla="*/ 611174 h 39"/>
                  <a:gd name="T10" fmla="*/ 558399 w 55"/>
                  <a:gd name="T11" fmla="*/ 728691 h 39"/>
                  <a:gd name="T12" fmla="*/ 379700 w 55"/>
                  <a:gd name="T13" fmla="*/ 846236 h 39"/>
                  <a:gd name="T14" fmla="*/ 201029 w 55"/>
                  <a:gd name="T15" fmla="*/ 893243 h 39"/>
                  <a:gd name="T16" fmla="*/ 22330 w 55"/>
                  <a:gd name="T17" fmla="*/ 916746 h 39"/>
                  <a:gd name="T18" fmla="*/ 0 w 55"/>
                  <a:gd name="T19" fmla="*/ 775697 h 39"/>
                  <a:gd name="T20" fmla="*/ 22330 w 55"/>
                  <a:gd name="T21" fmla="*/ 681684 h 39"/>
                  <a:gd name="T22" fmla="*/ 111680 w 55"/>
                  <a:gd name="T23" fmla="*/ 540635 h 39"/>
                  <a:gd name="T24" fmla="*/ 201029 w 55"/>
                  <a:gd name="T25" fmla="*/ 423118 h 39"/>
                  <a:gd name="T26" fmla="*/ 312709 w 55"/>
                  <a:gd name="T27" fmla="*/ 352608 h 39"/>
                  <a:gd name="T28" fmla="*/ 446719 w 55"/>
                  <a:gd name="T29" fmla="*/ 235063 h 39"/>
                  <a:gd name="T30" fmla="*/ 558399 w 55"/>
                  <a:gd name="T31" fmla="*/ 164552 h 39"/>
                  <a:gd name="T32" fmla="*/ 670051 w 55"/>
                  <a:gd name="T33" fmla="*/ 94014 h 39"/>
                  <a:gd name="T34" fmla="*/ 804089 w 55"/>
                  <a:gd name="T35" fmla="*/ 70510 h 39"/>
                  <a:gd name="T36" fmla="*/ 915741 w 55"/>
                  <a:gd name="T37" fmla="*/ 23503 h 39"/>
                  <a:gd name="T38" fmla="*/ 1072109 w 55"/>
                  <a:gd name="T39" fmla="*/ 0 h 39"/>
                  <a:gd name="T40" fmla="*/ 1228450 w 55"/>
                  <a:gd name="T41" fmla="*/ 0 h 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5"/>
                  <a:gd name="T64" fmla="*/ 0 h 39"/>
                  <a:gd name="T65" fmla="*/ 55 w 55"/>
                  <a:gd name="T66" fmla="*/ 39 h 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5" h="39">
                    <a:moveTo>
                      <a:pt x="55" y="0"/>
                    </a:moveTo>
                    <a:lnTo>
                      <a:pt x="51" y="7"/>
                    </a:lnTo>
                    <a:lnTo>
                      <a:pt x="45" y="14"/>
                    </a:lnTo>
                    <a:lnTo>
                      <a:pt x="39" y="19"/>
                    </a:lnTo>
                    <a:lnTo>
                      <a:pt x="32" y="26"/>
                    </a:lnTo>
                    <a:lnTo>
                      <a:pt x="25" y="31"/>
                    </a:lnTo>
                    <a:lnTo>
                      <a:pt x="17" y="36"/>
                    </a:lnTo>
                    <a:lnTo>
                      <a:pt x="9" y="38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1" y="29"/>
                    </a:lnTo>
                    <a:lnTo>
                      <a:pt x="5" y="23"/>
                    </a:lnTo>
                    <a:lnTo>
                      <a:pt x="9" y="18"/>
                    </a:lnTo>
                    <a:lnTo>
                      <a:pt x="14" y="15"/>
                    </a:lnTo>
                    <a:lnTo>
                      <a:pt x="20" y="10"/>
                    </a:lnTo>
                    <a:lnTo>
                      <a:pt x="25" y="7"/>
                    </a:lnTo>
                    <a:lnTo>
                      <a:pt x="30" y="4"/>
                    </a:lnTo>
                    <a:lnTo>
                      <a:pt x="36" y="3"/>
                    </a:lnTo>
                    <a:lnTo>
                      <a:pt x="41" y="1"/>
                    </a:lnTo>
                    <a:lnTo>
                      <a:pt x="48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6" name="AutoShape 108">
                <a:extLst>
                  <a:ext uri="{FF2B5EF4-FFF2-40B4-BE49-F238E27FC236}">
                    <a16:creationId xmlns:a16="http://schemas.microsoft.com/office/drawing/2014/main" id="{64922D7C-8E26-4D44-997F-DF936CA4E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1" y="2717"/>
                <a:ext cx="59" cy="40"/>
              </a:xfrm>
              <a:custGeom>
                <a:avLst/>
                <a:gdLst>
                  <a:gd name="T0" fmla="*/ 2190025 w 119"/>
                  <a:gd name="T1" fmla="*/ 1191236 h 81"/>
                  <a:gd name="T2" fmla="*/ 2208584 w 119"/>
                  <a:gd name="T3" fmla="*/ 1281462 h 81"/>
                  <a:gd name="T4" fmla="*/ 2208584 w 119"/>
                  <a:gd name="T5" fmla="*/ 1353663 h 81"/>
                  <a:gd name="T6" fmla="*/ 2171470 w 119"/>
                  <a:gd name="T7" fmla="*/ 1425864 h 81"/>
                  <a:gd name="T8" fmla="*/ 2078657 w 119"/>
                  <a:gd name="T9" fmla="*/ 1461963 h 81"/>
                  <a:gd name="T10" fmla="*/ 1800271 w 119"/>
                  <a:gd name="T11" fmla="*/ 1335613 h 81"/>
                  <a:gd name="T12" fmla="*/ 1521885 w 119"/>
                  <a:gd name="T13" fmla="*/ 1209286 h 81"/>
                  <a:gd name="T14" fmla="*/ 1262055 w 119"/>
                  <a:gd name="T15" fmla="*/ 1064885 h 81"/>
                  <a:gd name="T16" fmla="*/ 1002226 w 119"/>
                  <a:gd name="T17" fmla="*/ 902458 h 81"/>
                  <a:gd name="T18" fmla="*/ 760931 w 119"/>
                  <a:gd name="T19" fmla="*/ 740007 h 81"/>
                  <a:gd name="T20" fmla="*/ 501101 w 119"/>
                  <a:gd name="T21" fmla="*/ 541480 h 81"/>
                  <a:gd name="T22" fmla="*/ 259830 w 119"/>
                  <a:gd name="T23" fmla="*/ 379029 h 81"/>
                  <a:gd name="T24" fmla="*/ 0 w 119"/>
                  <a:gd name="T25" fmla="*/ 198528 h 81"/>
                  <a:gd name="T26" fmla="*/ 0 w 119"/>
                  <a:gd name="T27" fmla="*/ 0 h 81"/>
                  <a:gd name="T28" fmla="*/ 296945 w 119"/>
                  <a:gd name="T29" fmla="*/ 90250 h 81"/>
                  <a:gd name="T30" fmla="*/ 575355 w 119"/>
                  <a:gd name="T31" fmla="*/ 234628 h 81"/>
                  <a:gd name="T32" fmla="*/ 853742 w 119"/>
                  <a:gd name="T33" fmla="*/ 379029 h 81"/>
                  <a:gd name="T34" fmla="*/ 1113571 w 119"/>
                  <a:gd name="T35" fmla="*/ 541480 h 81"/>
                  <a:gd name="T36" fmla="*/ 1373400 w 119"/>
                  <a:gd name="T37" fmla="*/ 740007 h 81"/>
                  <a:gd name="T38" fmla="*/ 1651788 w 119"/>
                  <a:gd name="T39" fmla="*/ 902458 h 81"/>
                  <a:gd name="T40" fmla="*/ 1911641 w 119"/>
                  <a:gd name="T41" fmla="*/ 1064885 h 81"/>
                  <a:gd name="T42" fmla="*/ 2190025 w 119"/>
                  <a:gd name="T43" fmla="*/ 1191236 h 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19"/>
                  <a:gd name="T67" fmla="*/ 0 h 81"/>
                  <a:gd name="T68" fmla="*/ 119 w 119"/>
                  <a:gd name="T69" fmla="*/ 81 h 8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19" h="81">
                    <a:moveTo>
                      <a:pt x="118" y="66"/>
                    </a:moveTo>
                    <a:lnTo>
                      <a:pt x="119" y="71"/>
                    </a:lnTo>
                    <a:lnTo>
                      <a:pt x="119" y="75"/>
                    </a:lnTo>
                    <a:lnTo>
                      <a:pt x="117" y="79"/>
                    </a:lnTo>
                    <a:lnTo>
                      <a:pt x="112" y="81"/>
                    </a:lnTo>
                    <a:lnTo>
                      <a:pt x="97" y="74"/>
                    </a:lnTo>
                    <a:lnTo>
                      <a:pt x="82" y="67"/>
                    </a:lnTo>
                    <a:lnTo>
                      <a:pt x="68" y="59"/>
                    </a:lnTo>
                    <a:lnTo>
                      <a:pt x="54" y="50"/>
                    </a:lnTo>
                    <a:lnTo>
                      <a:pt x="41" y="41"/>
                    </a:lnTo>
                    <a:lnTo>
                      <a:pt x="27" y="30"/>
                    </a:lnTo>
                    <a:lnTo>
                      <a:pt x="14" y="21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6" y="5"/>
                    </a:lnTo>
                    <a:lnTo>
                      <a:pt x="31" y="13"/>
                    </a:lnTo>
                    <a:lnTo>
                      <a:pt x="46" y="21"/>
                    </a:lnTo>
                    <a:lnTo>
                      <a:pt x="60" y="30"/>
                    </a:lnTo>
                    <a:lnTo>
                      <a:pt x="74" y="41"/>
                    </a:lnTo>
                    <a:lnTo>
                      <a:pt x="89" y="50"/>
                    </a:lnTo>
                    <a:lnTo>
                      <a:pt x="103" y="59"/>
                    </a:lnTo>
                    <a:lnTo>
                      <a:pt x="118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7" name="AutoShape 109">
                <a:extLst>
                  <a:ext uri="{FF2B5EF4-FFF2-40B4-BE49-F238E27FC236}">
                    <a16:creationId xmlns:a16="http://schemas.microsoft.com/office/drawing/2014/main" id="{6924AAD6-FC33-4F0B-A340-E60910DD0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2737"/>
                <a:ext cx="97" cy="52"/>
              </a:xfrm>
              <a:custGeom>
                <a:avLst/>
                <a:gdLst>
                  <a:gd name="T0" fmla="*/ 3939925 w 193"/>
                  <a:gd name="T1" fmla="*/ 45121 h 102"/>
                  <a:gd name="T2" fmla="*/ 3715359 w 193"/>
                  <a:gd name="T3" fmla="*/ 225550 h 102"/>
                  <a:gd name="T4" fmla="*/ 3490814 w 193"/>
                  <a:gd name="T5" fmla="*/ 383431 h 102"/>
                  <a:gd name="T6" fmla="*/ 3266244 w 193"/>
                  <a:gd name="T7" fmla="*/ 563888 h 102"/>
                  <a:gd name="T8" fmla="*/ 3021288 w 193"/>
                  <a:gd name="T9" fmla="*/ 744316 h 102"/>
                  <a:gd name="T10" fmla="*/ 2796748 w 193"/>
                  <a:gd name="T11" fmla="*/ 902226 h 102"/>
                  <a:gd name="T12" fmla="*/ 2551762 w 193"/>
                  <a:gd name="T13" fmla="*/ 1082654 h 102"/>
                  <a:gd name="T14" fmla="*/ 2327218 w 193"/>
                  <a:gd name="T15" fmla="*/ 1240537 h 102"/>
                  <a:gd name="T16" fmla="*/ 2082233 w 193"/>
                  <a:gd name="T17" fmla="*/ 1398419 h 102"/>
                  <a:gd name="T18" fmla="*/ 1816858 w 193"/>
                  <a:gd name="T19" fmla="*/ 1556327 h 102"/>
                  <a:gd name="T20" fmla="*/ 1592289 w 193"/>
                  <a:gd name="T21" fmla="*/ 1714211 h 102"/>
                  <a:gd name="T22" fmla="*/ 1326911 w 193"/>
                  <a:gd name="T23" fmla="*/ 1826970 h 102"/>
                  <a:gd name="T24" fmla="*/ 1081953 w 193"/>
                  <a:gd name="T25" fmla="*/ 1962307 h 102"/>
                  <a:gd name="T26" fmla="*/ 816575 w 193"/>
                  <a:gd name="T27" fmla="*/ 2075095 h 102"/>
                  <a:gd name="T28" fmla="*/ 551173 w 193"/>
                  <a:gd name="T29" fmla="*/ 2165309 h 102"/>
                  <a:gd name="T30" fmla="*/ 265377 w 193"/>
                  <a:gd name="T31" fmla="*/ 2255520 h 102"/>
                  <a:gd name="T32" fmla="*/ 0 w 193"/>
                  <a:gd name="T33" fmla="*/ 2300643 h 102"/>
                  <a:gd name="T34" fmla="*/ 0 w 193"/>
                  <a:gd name="T35" fmla="*/ 2142761 h 102"/>
                  <a:gd name="T36" fmla="*/ 204150 w 193"/>
                  <a:gd name="T37" fmla="*/ 1939759 h 102"/>
                  <a:gd name="T38" fmla="*/ 428693 w 193"/>
                  <a:gd name="T39" fmla="*/ 1759304 h 102"/>
                  <a:gd name="T40" fmla="*/ 673678 w 193"/>
                  <a:gd name="T41" fmla="*/ 1578873 h 102"/>
                  <a:gd name="T42" fmla="*/ 898219 w 193"/>
                  <a:gd name="T43" fmla="*/ 1420992 h 102"/>
                  <a:gd name="T44" fmla="*/ 1143180 w 193"/>
                  <a:gd name="T45" fmla="*/ 1285657 h 102"/>
                  <a:gd name="T46" fmla="*/ 1367746 w 193"/>
                  <a:gd name="T47" fmla="*/ 1150322 h 102"/>
                  <a:gd name="T48" fmla="*/ 1633123 w 193"/>
                  <a:gd name="T49" fmla="*/ 1037533 h 102"/>
                  <a:gd name="T50" fmla="*/ 1898501 w 193"/>
                  <a:gd name="T51" fmla="*/ 902226 h 102"/>
                  <a:gd name="T52" fmla="*/ 2163904 w 193"/>
                  <a:gd name="T53" fmla="*/ 789437 h 102"/>
                  <a:gd name="T54" fmla="*/ 2408863 w 193"/>
                  <a:gd name="T55" fmla="*/ 699223 h 102"/>
                  <a:gd name="T56" fmla="*/ 2674241 w 193"/>
                  <a:gd name="T57" fmla="*/ 586435 h 102"/>
                  <a:gd name="T58" fmla="*/ 2898808 w 193"/>
                  <a:gd name="T59" fmla="*/ 496220 h 102"/>
                  <a:gd name="T60" fmla="*/ 3164186 w 193"/>
                  <a:gd name="T61" fmla="*/ 383431 h 102"/>
                  <a:gd name="T62" fmla="*/ 3429564 w 193"/>
                  <a:gd name="T63" fmla="*/ 248097 h 102"/>
                  <a:gd name="T64" fmla="*/ 3674547 w 193"/>
                  <a:gd name="T65" fmla="*/ 112789 h 102"/>
                  <a:gd name="T66" fmla="*/ 3919507 w 193"/>
                  <a:gd name="T67" fmla="*/ 0 h 102"/>
                  <a:gd name="T68" fmla="*/ 3939925 w 193"/>
                  <a:gd name="T69" fmla="*/ 45121 h 10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3"/>
                  <a:gd name="T106" fmla="*/ 0 h 102"/>
                  <a:gd name="T107" fmla="*/ 193 w 193"/>
                  <a:gd name="T108" fmla="*/ 102 h 10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3" h="102">
                    <a:moveTo>
                      <a:pt x="193" y="2"/>
                    </a:moveTo>
                    <a:lnTo>
                      <a:pt x="182" y="10"/>
                    </a:lnTo>
                    <a:lnTo>
                      <a:pt x="171" y="17"/>
                    </a:lnTo>
                    <a:lnTo>
                      <a:pt x="160" y="25"/>
                    </a:lnTo>
                    <a:lnTo>
                      <a:pt x="148" y="33"/>
                    </a:lnTo>
                    <a:lnTo>
                      <a:pt x="137" y="40"/>
                    </a:lnTo>
                    <a:lnTo>
                      <a:pt x="125" y="48"/>
                    </a:lnTo>
                    <a:lnTo>
                      <a:pt x="114" y="55"/>
                    </a:lnTo>
                    <a:lnTo>
                      <a:pt x="102" y="62"/>
                    </a:lnTo>
                    <a:lnTo>
                      <a:pt x="89" y="69"/>
                    </a:lnTo>
                    <a:lnTo>
                      <a:pt x="78" y="76"/>
                    </a:lnTo>
                    <a:lnTo>
                      <a:pt x="65" y="81"/>
                    </a:lnTo>
                    <a:lnTo>
                      <a:pt x="53" y="87"/>
                    </a:lnTo>
                    <a:lnTo>
                      <a:pt x="40" y="92"/>
                    </a:lnTo>
                    <a:lnTo>
                      <a:pt x="27" y="96"/>
                    </a:lnTo>
                    <a:lnTo>
                      <a:pt x="13" y="100"/>
                    </a:lnTo>
                    <a:lnTo>
                      <a:pt x="0" y="102"/>
                    </a:lnTo>
                    <a:lnTo>
                      <a:pt x="0" y="95"/>
                    </a:lnTo>
                    <a:lnTo>
                      <a:pt x="10" y="86"/>
                    </a:lnTo>
                    <a:lnTo>
                      <a:pt x="21" y="78"/>
                    </a:lnTo>
                    <a:lnTo>
                      <a:pt x="33" y="70"/>
                    </a:lnTo>
                    <a:lnTo>
                      <a:pt x="44" y="63"/>
                    </a:lnTo>
                    <a:lnTo>
                      <a:pt x="56" y="57"/>
                    </a:lnTo>
                    <a:lnTo>
                      <a:pt x="67" y="51"/>
                    </a:lnTo>
                    <a:lnTo>
                      <a:pt x="80" y="46"/>
                    </a:lnTo>
                    <a:lnTo>
                      <a:pt x="93" y="40"/>
                    </a:lnTo>
                    <a:lnTo>
                      <a:pt x="106" y="35"/>
                    </a:lnTo>
                    <a:lnTo>
                      <a:pt x="118" y="31"/>
                    </a:lnTo>
                    <a:lnTo>
                      <a:pt x="131" y="26"/>
                    </a:lnTo>
                    <a:lnTo>
                      <a:pt x="142" y="22"/>
                    </a:lnTo>
                    <a:lnTo>
                      <a:pt x="155" y="17"/>
                    </a:lnTo>
                    <a:lnTo>
                      <a:pt x="168" y="11"/>
                    </a:lnTo>
                    <a:lnTo>
                      <a:pt x="180" y="5"/>
                    </a:lnTo>
                    <a:lnTo>
                      <a:pt x="192" y="0"/>
                    </a:lnTo>
                    <a:lnTo>
                      <a:pt x="19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8" name="AutoShape 110">
                <a:extLst>
                  <a:ext uri="{FF2B5EF4-FFF2-40B4-BE49-F238E27FC236}">
                    <a16:creationId xmlns:a16="http://schemas.microsoft.com/office/drawing/2014/main" id="{C1E3E93E-C9FF-4294-BF47-26926DAA0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1" y="2759"/>
                <a:ext cx="144" cy="60"/>
              </a:xfrm>
              <a:custGeom>
                <a:avLst/>
                <a:gdLst>
                  <a:gd name="T0" fmla="*/ 5789923 w 287"/>
                  <a:gd name="T1" fmla="*/ 2362646 h 120"/>
                  <a:gd name="T2" fmla="*/ 5305755 w 287"/>
                  <a:gd name="T3" fmla="*/ 2362646 h 120"/>
                  <a:gd name="T4" fmla="*/ 4821561 w 287"/>
                  <a:gd name="T5" fmla="*/ 2264196 h 120"/>
                  <a:gd name="T6" fmla="*/ 4377745 w 287"/>
                  <a:gd name="T7" fmla="*/ 2106686 h 120"/>
                  <a:gd name="T8" fmla="*/ 3933931 w 287"/>
                  <a:gd name="T9" fmla="*/ 1890117 h 120"/>
                  <a:gd name="T10" fmla="*/ 3490090 w 287"/>
                  <a:gd name="T11" fmla="*/ 1653852 h 120"/>
                  <a:gd name="T12" fmla="*/ 3046267 w 287"/>
                  <a:gd name="T13" fmla="*/ 1437282 h 120"/>
                  <a:gd name="T14" fmla="*/ 2602450 w 287"/>
                  <a:gd name="T15" fmla="*/ 1220688 h 120"/>
                  <a:gd name="T16" fmla="*/ 2138445 w 287"/>
                  <a:gd name="T17" fmla="*/ 1063203 h 120"/>
                  <a:gd name="T18" fmla="*/ 1855993 w 287"/>
                  <a:gd name="T19" fmla="*/ 964754 h 120"/>
                  <a:gd name="T20" fmla="*/ 1593749 w 287"/>
                  <a:gd name="T21" fmla="*/ 826939 h 120"/>
                  <a:gd name="T22" fmla="*/ 1311318 w 287"/>
                  <a:gd name="T23" fmla="*/ 689099 h 120"/>
                  <a:gd name="T24" fmla="*/ 1028864 w 287"/>
                  <a:gd name="T25" fmla="*/ 531589 h 120"/>
                  <a:gd name="T26" fmla="*/ 746433 w 287"/>
                  <a:gd name="T27" fmla="*/ 393775 h 120"/>
                  <a:gd name="T28" fmla="*/ 484166 w 287"/>
                  <a:gd name="T29" fmla="*/ 255959 h 120"/>
                  <a:gd name="T30" fmla="*/ 242083 w 287"/>
                  <a:gd name="T31" fmla="*/ 118145 h 120"/>
                  <a:gd name="T32" fmla="*/ 0 w 287"/>
                  <a:gd name="T33" fmla="*/ 0 h 120"/>
                  <a:gd name="T34" fmla="*/ 403471 w 287"/>
                  <a:gd name="T35" fmla="*/ 98450 h 120"/>
                  <a:gd name="T36" fmla="*/ 766620 w 287"/>
                  <a:gd name="T37" fmla="*/ 177205 h 120"/>
                  <a:gd name="T38" fmla="*/ 1149906 w 287"/>
                  <a:gd name="T39" fmla="*/ 275655 h 120"/>
                  <a:gd name="T40" fmla="*/ 1533216 w 287"/>
                  <a:gd name="T41" fmla="*/ 393775 h 120"/>
                  <a:gd name="T42" fmla="*/ 1916525 w 287"/>
                  <a:gd name="T43" fmla="*/ 511919 h 120"/>
                  <a:gd name="T44" fmla="*/ 2279649 w 287"/>
                  <a:gd name="T45" fmla="*/ 649734 h 120"/>
                  <a:gd name="T46" fmla="*/ 2622610 w 287"/>
                  <a:gd name="T47" fmla="*/ 767854 h 120"/>
                  <a:gd name="T48" fmla="*/ 3005921 w 287"/>
                  <a:gd name="T49" fmla="*/ 905694 h 120"/>
                  <a:gd name="T50" fmla="*/ 3348884 w 287"/>
                  <a:gd name="T51" fmla="*/ 1063203 h 120"/>
                  <a:gd name="T52" fmla="*/ 3732168 w 287"/>
                  <a:gd name="T53" fmla="*/ 1220688 h 120"/>
                  <a:gd name="T54" fmla="*/ 4075133 w 287"/>
                  <a:gd name="T55" fmla="*/ 1397893 h 120"/>
                  <a:gd name="T56" fmla="*/ 4418093 w 287"/>
                  <a:gd name="T57" fmla="*/ 1575097 h 120"/>
                  <a:gd name="T58" fmla="*/ 4761055 w 287"/>
                  <a:gd name="T59" fmla="*/ 1752302 h 120"/>
                  <a:gd name="T60" fmla="*/ 5124180 w 287"/>
                  <a:gd name="T61" fmla="*/ 1949177 h 120"/>
                  <a:gd name="T62" fmla="*/ 5446957 w 287"/>
                  <a:gd name="T63" fmla="*/ 2165770 h 120"/>
                  <a:gd name="T64" fmla="*/ 5789923 w 287"/>
                  <a:gd name="T65" fmla="*/ 2362646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7"/>
                  <a:gd name="T100" fmla="*/ 0 h 120"/>
                  <a:gd name="T101" fmla="*/ 287 w 287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7" h="120">
                    <a:moveTo>
                      <a:pt x="287" y="120"/>
                    </a:moveTo>
                    <a:lnTo>
                      <a:pt x="263" y="120"/>
                    </a:lnTo>
                    <a:lnTo>
                      <a:pt x="239" y="115"/>
                    </a:lnTo>
                    <a:lnTo>
                      <a:pt x="217" y="107"/>
                    </a:lnTo>
                    <a:lnTo>
                      <a:pt x="195" y="96"/>
                    </a:lnTo>
                    <a:lnTo>
                      <a:pt x="173" y="84"/>
                    </a:lnTo>
                    <a:lnTo>
                      <a:pt x="151" y="73"/>
                    </a:lnTo>
                    <a:lnTo>
                      <a:pt x="129" y="62"/>
                    </a:lnTo>
                    <a:lnTo>
                      <a:pt x="106" y="54"/>
                    </a:lnTo>
                    <a:lnTo>
                      <a:pt x="92" y="49"/>
                    </a:lnTo>
                    <a:lnTo>
                      <a:pt x="79" y="42"/>
                    </a:lnTo>
                    <a:lnTo>
                      <a:pt x="65" y="35"/>
                    </a:lnTo>
                    <a:lnTo>
                      <a:pt x="51" y="27"/>
                    </a:lnTo>
                    <a:lnTo>
                      <a:pt x="37" y="20"/>
                    </a:lnTo>
                    <a:lnTo>
                      <a:pt x="24" y="13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20" y="5"/>
                    </a:lnTo>
                    <a:lnTo>
                      <a:pt x="38" y="9"/>
                    </a:lnTo>
                    <a:lnTo>
                      <a:pt x="57" y="14"/>
                    </a:lnTo>
                    <a:lnTo>
                      <a:pt x="76" y="20"/>
                    </a:lnTo>
                    <a:lnTo>
                      <a:pt x="95" y="26"/>
                    </a:lnTo>
                    <a:lnTo>
                      <a:pt x="113" y="33"/>
                    </a:lnTo>
                    <a:lnTo>
                      <a:pt x="130" y="39"/>
                    </a:lnTo>
                    <a:lnTo>
                      <a:pt x="149" y="46"/>
                    </a:lnTo>
                    <a:lnTo>
                      <a:pt x="166" y="54"/>
                    </a:lnTo>
                    <a:lnTo>
                      <a:pt x="185" y="62"/>
                    </a:lnTo>
                    <a:lnTo>
                      <a:pt x="202" y="71"/>
                    </a:lnTo>
                    <a:lnTo>
                      <a:pt x="219" y="80"/>
                    </a:lnTo>
                    <a:lnTo>
                      <a:pt x="236" y="89"/>
                    </a:lnTo>
                    <a:lnTo>
                      <a:pt x="254" y="99"/>
                    </a:lnTo>
                    <a:lnTo>
                      <a:pt x="270" y="110"/>
                    </a:lnTo>
                    <a:lnTo>
                      <a:pt x="287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19" name="AutoShape 111">
                <a:extLst>
                  <a:ext uri="{FF2B5EF4-FFF2-40B4-BE49-F238E27FC236}">
                    <a16:creationId xmlns:a16="http://schemas.microsoft.com/office/drawing/2014/main" id="{9A00D6B5-B23E-4DE1-BD83-8627E3AE26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2" y="2828"/>
                <a:ext cx="50" cy="11"/>
              </a:xfrm>
              <a:custGeom>
                <a:avLst/>
                <a:gdLst>
                  <a:gd name="T0" fmla="*/ 1854765 w 101"/>
                  <a:gd name="T1" fmla="*/ 218165 h 21"/>
                  <a:gd name="T2" fmla="*/ 1616024 w 101"/>
                  <a:gd name="T3" fmla="*/ 245415 h 21"/>
                  <a:gd name="T4" fmla="*/ 1377304 w 101"/>
                  <a:gd name="T5" fmla="*/ 299947 h 21"/>
                  <a:gd name="T6" fmla="*/ 1156930 w 101"/>
                  <a:gd name="T7" fmla="*/ 354480 h 21"/>
                  <a:gd name="T8" fmla="*/ 936554 w 101"/>
                  <a:gd name="T9" fmla="*/ 463579 h 21"/>
                  <a:gd name="T10" fmla="*/ 697836 w 101"/>
                  <a:gd name="T11" fmla="*/ 518111 h 21"/>
                  <a:gd name="T12" fmla="*/ 477461 w 101"/>
                  <a:gd name="T13" fmla="*/ 572644 h 21"/>
                  <a:gd name="T14" fmla="*/ 238742 w 101"/>
                  <a:gd name="T15" fmla="*/ 572644 h 21"/>
                  <a:gd name="T16" fmla="*/ 0 w 101"/>
                  <a:gd name="T17" fmla="*/ 545362 h 21"/>
                  <a:gd name="T18" fmla="*/ 55100 w 101"/>
                  <a:gd name="T19" fmla="*/ 409046 h 21"/>
                  <a:gd name="T20" fmla="*/ 110176 w 101"/>
                  <a:gd name="T21" fmla="*/ 299947 h 21"/>
                  <a:gd name="T22" fmla="*/ 202009 w 101"/>
                  <a:gd name="T23" fmla="*/ 218165 h 21"/>
                  <a:gd name="T24" fmla="*/ 293818 w 101"/>
                  <a:gd name="T25" fmla="*/ 190881 h 21"/>
                  <a:gd name="T26" fmla="*/ 404017 w 101"/>
                  <a:gd name="T27" fmla="*/ 136349 h 21"/>
                  <a:gd name="T28" fmla="*/ 514193 w 101"/>
                  <a:gd name="T29" fmla="*/ 109066 h 21"/>
                  <a:gd name="T30" fmla="*/ 624369 w 101"/>
                  <a:gd name="T31" fmla="*/ 54533 h 21"/>
                  <a:gd name="T32" fmla="*/ 697836 w 101"/>
                  <a:gd name="T33" fmla="*/ 0 h 21"/>
                  <a:gd name="T34" fmla="*/ 844745 w 101"/>
                  <a:gd name="T35" fmla="*/ 0 h 21"/>
                  <a:gd name="T36" fmla="*/ 991653 w 101"/>
                  <a:gd name="T37" fmla="*/ 0 h 21"/>
                  <a:gd name="T38" fmla="*/ 1156930 w 101"/>
                  <a:gd name="T39" fmla="*/ 27283 h 21"/>
                  <a:gd name="T40" fmla="*/ 1303838 w 101"/>
                  <a:gd name="T41" fmla="*/ 27283 h 21"/>
                  <a:gd name="T42" fmla="*/ 1450748 w 101"/>
                  <a:gd name="T43" fmla="*/ 54533 h 21"/>
                  <a:gd name="T44" fmla="*/ 1579313 w 101"/>
                  <a:gd name="T45" fmla="*/ 81816 h 21"/>
                  <a:gd name="T46" fmla="*/ 1726221 w 101"/>
                  <a:gd name="T47" fmla="*/ 136349 h 21"/>
                  <a:gd name="T48" fmla="*/ 1854765 w 101"/>
                  <a:gd name="T49" fmla="*/ 218165 h 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1"/>
                  <a:gd name="T76" fmla="*/ 0 h 21"/>
                  <a:gd name="T77" fmla="*/ 101 w 101"/>
                  <a:gd name="T78" fmla="*/ 21 h 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1" h="21">
                    <a:moveTo>
                      <a:pt x="101" y="8"/>
                    </a:moveTo>
                    <a:lnTo>
                      <a:pt x="88" y="9"/>
                    </a:lnTo>
                    <a:lnTo>
                      <a:pt x="75" y="11"/>
                    </a:lnTo>
                    <a:lnTo>
                      <a:pt x="63" y="13"/>
                    </a:lnTo>
                    <a:lnTo>
                      <a:pt x="51" y="17"/>
                    </a:lnTo>
                    <a:lnTo>
                      <a:pt x="38" y="19"/>
                    </a:lnTo>
                    <a:lnTo>
                      <a:pt x="26" y="21"/>
                    </a:lnTo>
                    <a:lnTo>
                      <a:pt x="13" y="21"/>
                    </a:lnTo>
                    <a:lnTo>
                      <a:pt x="0" y="20"/>
                    </a:lnTo>
                    <a:lnTo>
                      <a:pt x="3" y="15"/>
                    </a:lnTo>
                    <a:lnTo>
                      <a:pt x="6" y="11"/>
                    </a:lnTo>
                    <a:lnTo>
                      <a:pt x="11" y="8"/>
                    </a:lnTo>
                    <a:lnTo>
                      <a:pt x="16" y="7"/>
                    </a:lnTo>
                    <a:lnTo>
                      <a:pt x="22" y="5"/>
                    </a:lnTo>
                    <a:lnTo>
                      <a:pt x="28" y="4"/>
                    </a:lnTo>
                    <a:lnTo>
                      <a:pt x="34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54" y="0"/>
                    </a:lnTo>
                    <a:lnTo>
                      <a:pt x="63" y="1"/>
                    </a:lnTo>
                    <a:lnTo>
                      <a:pt x="71" y="1"/>
                    </a:lnTo>
                    <a:lnTo>
                      <a:pt x="79" y="2"/>
                    </a:lnTo>
                    <a:lnTo>
                      <a:pt x="86" y="3"/>
                    </a:lnTo>
                    <a:lnTo>
                      <a:pt x="94" y="5"/>
                    </a:lnTo>
                    <a:lnTo>
                      <a:pt x="10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0" name="AutoShape 112">
                <a:extLst>
                  <a:ext uri="{FF2B5EF4-FFF2-40B4-BE49-F238E27FC236}">
                    <a16:creationId xmlns:a16="http://schemas.microsoft.com/office/drawing/2014/main" id="{519231F9-0E69-4A5B-995C-ADFD93DDD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8" y="2867"/>
                <a:ext cx="64" cy="16"/>
              </a:xfrm>
              <a:custGeom>
                <a:avLst/>
                <a:gdLst>
                  <a:gd name="T0" fmla="*/ 2572053 w 126"/>
                  <a:gd name="T1" fmla="*/ 236264 h 32"/>
                  <a:gd name="T2" fmla="*/ 2637999 w 126"/>
                  <a:gd name="T3" fmla="*/ 315019 h 32"/>
                  <a:gd name="T4" fmla="*/ 2703948 w 126"/>
                  <a:gd name="T5" fmla="*/ 374079 h 32"/>
                  <a:gd name="T6" fmla="*/ 2747923 w 126"/>
                  <a:gd name="T7" fmla="*/ 472528 h 32"/>
                  <a:gd name="T8" fmla="*/ 2769898 w 126"/>
                  <a:gd name="T9" fmla="*/ 570979 h 32"/>
                  <a:gd name="T10" fmla="*/ 2659972 w 126"/>
                  <a:gd name="T11" fmla="*/ 630038 h 32"/>
                  <a:gd name="T12" fmla="*/ 2308257 w 126"/>
                  <a:gd name="T13" fmla="*/ 610343 h 32"/>
                  <a:gd name="T14" fmla="*/ 1934539 w 126"/>
                  <a:gd name="T15" fmla="*/ 590648 h 32"/>
                  <a:gd name="T16" fmla="*/ 1582795 w 126"/>
                  <a:gd name="T17" fmla="*/ 531589 h 32"/>
                  <a:gd name="T18" fmla="*/ 1231078 w 126"/>
                  <a:gd name="T19" fmla="*/ 472528 h 32"/>
                  <a:gd name="T20" fmla="*/ 901307 w 126"/>
                  <a:gd name="T21" fmla="*/ 374079 h 32"/>
                  <a:gd name="T22" fmla="*/ 571565 w 126"/>
                  <a:gd name="T23" fmla="*/ 295324 h 32"/>
                  <a:gd name="T24" fmla="*/ 263795 w 126"/>
                  <a:gd name="T25" fmla="*/ 157509 h 32"/>
                  <a:gd name="T26" fmla="*/ 0 w 126"/>
                  <a:gd name="T27" fmla="*/ 0 h 32"/>
                  <a:gd name="T28" fmla="*/ 329744 w 126"/>
                  <a:gd name="T29" fmla="*/ 0 h 32"/>
                  <a:gd name="T30" fmla="*/ 659487 w 126"/>
                  <a:gd name="T31" fmla="*/ 19694 h 32"/>
                  <a:gd name="T32" fmla="*/ 967256 w 126"/>
                  <a:gd name="T33" fmla="*/ 78754 h 32"/>
                  <a:gd name="T34" fmla="*/ 1297027 w 126"/>
                  <a:gd name="T35" fmla="*/ 137814 h 32"/>
                  <a:gd name="T36" fmla="*/ 1582795 w 126"/>
                  <a:gd name="T37" fmla="*/ 196874 h 32"/>
                  <a:gd name="T38" fmla="*/ 1912538 w 126"/>
                  <a:gd name="T39" fmla="*/ 236264 h 32"/>
                  <a:gd name="T40" fmla="*/ 2220307 w 126"/>
                  <a:gd name="T41" fmla="*/ 275629 h 32"/>
                  <a:gd name="T42" fmla="*/ 2572053 w 126"/>
                  <a:gd name="T43" fmla="*/ 236264 h 3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26"/>
                  <a:gd name="T67" fmla="*/ 0 h 32"/>
                  <a:gd name="T68" fmla="*/ 126 w 126"/>
                  <a:gd name="T69" fmla="*/ 32 h 3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26" h="32">
                    <a:moveTo>
                      <a:pt x="117" y="12"/>
                    </a:moveTo>
                    <a:lnTo>
                      <a:pt x="120" y="16"/>
                    </a:lnTo>
                    <a:lnTo>
                      <a:pt x="123" y="19"/>
                    </a:lnTo>
                    <a:lnTo>
                      <a:pt x="125" y="24"/>
                    </a:lnTo>
                    <a:lnTo>
                      <a:pt x="126" y="29"/>
                    </a:lnTo>
                    <a:lnTo>
                      <a:pt x="121" y="32"/>
                    </a:lnTo>
                    <a:lnTo>
                      <a:pt x="105" y="31"/>
                    </a:lnTo>
                    <a:lnTo>
                      <a:pt x="88" y="30"/>
                    </a:lnTo>
                    <a:lnTo>
                      <a:pt x="72" y="27"/>
                    </a:lnTo>
                    <a:lnTo>
                      <a:pt x="56" y="24"/>
                    </a:lnTo>
                    <a:lnTo>
                      <a:pt x="41" y="19"/>
                    </a:lnTo>
                    <a:lnTo>
                      <a:pt x="26" y="15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30" y="1"/>
                    </a:lnTo>
                    <a:lnTo>
                      <a:pt x="44" y="4"/>
                    </a:lnTo>
                    <a:lnTo>
                      <a:pt x="59" y="7"/>
                    </a:lnTo>
                    <a:lnTo>
                      <a:pt x="72" y="10"/>
                    </a:lnTo>
                    <a:lnTo>
                      <a:pt x="87" y="12"/>
                    </a:lnTo>
                    <a:lnTo>
                      <a:pt x="101" y="14"/>
                    </a:lnTo>
                    <a:lnTo>
                      <a:pt x="11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1" name="AutoShape 113">
                <a:extLst>
                  <a:ext uri="{FF2B5EF4-FFF2-40B4-BE49-F238E27FC236}">
                    <a16:creationId xmlns:a16="http://schemas.microsoft.com/office/drawing/2014/main" id="{951CC636-7DF4-4C7E-8D91-FC316585E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9" y="2888"/>
                <a:ext cx="124" cy="16"/>
              </a:xfrm>
              <a:custGeom>
                <a:avLst/>
                <a:gdLst>
                  <a:gd name="T0" fmla="*/ 4882801 w 248"/>
                  <a:gd name="T1" fmla="*/ 47618 h 33"/>
                  <a:gd name="T2" fmla="*/ 4587477 w 248"/>
                  <a:gd name="T3" fmla="*/ 79357 h 33"/>
                  <a:gd name="T4" fmla="*/ 4292153 w 248"/>
                  <a:gd name="T5" fmla="*/ 126996 h 33"/>
                  <a:gd name="T6" fmla="*/ 3996804 w 248"/>
                  <a:gd name="T7" fmla="*/ 190473 h 33"/>
                  <a:gd name="T8" fmla="*/ 3701480 w 248"/>
                  <a:gd name="T9" fmla="*/ 238091 h 33"/>
                  <a:gd name="T10" fmla="*/ 3406154 w 248"/>
                  <a:gd name="T11" fmla="*/ 301589 h 33"/>
                  <a:gd name="T12" fmla="*/ 3110830 w 248"/>
                  <a:gd name="T13" fmla="*/ 349207 h 33"/>
                  <a:gd name="T14" fmla="*/ 2795810 w 248"/>
                  <a:gd name="T15" fmla="*/ 412705 h 33"/>
                  <a:gd name="T16" fmla="*/ 2480766 w 248"/>
                  <a:gd name="T17" fmla="*/ 444464 h 33"/>
                  <a:gd name="T18" fmla="*/ 2185442 w 248"/>
                  <a:gd name="T19" fmla="*/ 476203 h 33"/>
                  <a:gd name="T20" fmla="*/ 1870422 w 248"/>
                  <a:gd name="T21" fmla="*/ 523821 h 33"/>
                  <a:gd name="T22" fmla="*/ 1555402 w 248"/>
                  <a:gd name="T23" fmla="*/ 523821 h 33"/>
                  <a:gd name="T24" fmla="*/ 1260078 w 248"/>
                  <a:gd name="T25" fmla="*/ 523821 h 33"/>
                  <a:gd name="T26" fmla="*/ 945059 w 248"/>
                  <a:gd name="T27" fmla="*/ 492082 h 33"/>
                  <a:gd name="T28" fmla="*/ 610344 w 248"/>
                  <a:gd name="T29" fmla="*/ 460323 h 33"/>
                  <a:gd name="T30" fmla="*/ 315020 w 248"/>
                  <a:gd name="T31" fmla="*/ 412705 h 33"/>
                  <a:gd name="T32" fmla="*/ 0 w 248"/>
                  <a:gd name="T33" fmla="*/ 317469 h 33"/>
                  <a:gd name="T34" fmla="*/ 236265 w 248"/>
                  <a:gd name="T35" fmla="*/ 269850 h 33"/>
                  <a:gd name="T36" fmla="*/ 452835 w 248"/>
                  <a:gd name="T37" fmla="*/ 206352 h 33"/>
                  <a:gd name="T38" fmla="*/ 689099 w 248"/>
                  <a:gd name="T39" fmla="*/ 158735 h 33"/>
                  <a:gd name="T40" fmla="*/ 945059 w 248"/>
                  <a:gd name="T41" fmla="*/ 111116 h 33"/>
                  <a:gd name="T42" fmla="*/ 1161628 w 248"/>
                  <a:gd name="T43" fmla="*/ 95236 h 33"/>
                  <a:gd name="T44" fmla="*/ 1417587 w 248"/>
                  <a:gd name="T45" fmla="*/ 79357 h 33"/>
                  <a:gd name="T46" fmla="*/ 1653852 w 248"/>
                  <a:gd name="T47" fmla="*/ 63498 h 33"/>
                  <a:gd name="T48" fmla="*/ 1909812 w 248"/>
                  <a:gd name="T49" fmla="*/ 47618 h 33"/>
                  <a:gd name="T50" fmla="*/ 2165770 w 248"/>
                  <a:gd name="T51" fmla="*/ 47618 h 33"/>
                  <a:gd name="T52" fmla="*/ 2402036 w 248"/>
                  <a:gd name="T53" fmla="*/ 47618 h 33"/>
                  <a:gd name="T54" fmla="*/ 2657970 w 248"/>
                  <a:gd name="T55" fmla="*/ 47618 h 33"/>
                  <a:gd name="T56" fmla="*/ 2913930 w 248"/>
                  <a:gd name="T57" fmla="*/ 63498 h 33"/>
                  <a:gd name="T58" fmla="*/ 3150194 w 248"/>
                  <a:gd name="T59" fmla="*/ 79357 h 33"/>
                  <a:gd name="T60" fmla="*/ 3406154 w 248"/>
                  <a:gd name="T61" fmla="*/ 95236 h 33"/>
                  <a:gd name="T62" fmla="*/ 3662114 w 248"/>
                  <a:gd name="T63" fmla="*/ 111116 h 33"/>
                  <a:gd name="T64" fmla="*/ 3898378 w 248"/>
                  <a:gd name="T65" fmla="*/ 126996 h 33"/>
                  <a:gd name="T66" fmla="*/ 4016498 w 248"/>
                  <a:gd name="T67" fmla="*/ 95236 h 33"/>
                  <a:gd name="T68" fmla="*/ 4134644 w 248"/>
                  <a:gd name="T69" fmla="*/ 79357 h 33"/>
                  <a:gd name="T70" fmla="*/ 4252765 w 248"/>
                  <a:gd name="T71" fmla="*/ 47618 h 33"/>
                  <a:gd name="T72" fmla="*/ 4370909 w 248"/>
                  <a:gd name="T73" fmla="*/ 31739 h 33"/>
                  <a:gd name="T74" fmla="*/ 4489029 w 248"/>
                  <a:gd name="T75" fmla="*/ 31739 h 33"/>
                  <a:gd name="T76" fmla="*/ 4626841 w 248"/>
                  <a:gd name="T77" fmla="*/ 0 h 33"/>
                  <a:gd name="T78" fmla="*/ 4744989 w 248"/>
                  <a:gd name="T79" fmla="*/ 31739 h 33"/>
                  <a:gd name="T80" fmla="*/ 4882801 w 248"/>
                  <a:gd name="T81" fmla="*/ 47618 h 3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33"/>
                  <a:gd name="T125" fmla="*/ 248 w 248"/>
                  <a:gd name="T126" fmla="*/ 33 h 3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33">
                    <a:moveTo>
                      <a:pt x="248" y="3"/>
                    </a:moveTo>
                    <a:lnTo>
                      <a:pt x="233" y="5"/>
                    </a:lnTo>
                    <a:lnTo>
                      <a:pt x="218" y="8"/>
                    </a:lnTo>
                    <a:lnTo>
                      <a:pt x="203" y="12"/>
                    </a:lnTo>
                    <a:lnTo>
                      <a:pt x="188" y="15"/>
                    </a:lnTo>
                    <a:lnTo>
                      <a:pt x="173" y="19"/>
                    </a:lnTo>
                    <a:lnTo>
                      <a:pt x="158" y="22"/>
                    </a:lnTo>
                    <a:lnTo>
                      <a:pt x="142" y="26"/>
                    </a:lnTo>
                    <a:lnTo>
                      <a:pt x="126" y="28"/>
                    </a:lnTo>
                    <a:lnTo>
                      <a:pt x="111" y="30"/>
                    </a:lnTo>
                    <a:lnTo>
                      <a:pt x="95" y="33"/>
                    </a:lnTo>
                    <a:lnTo>
                      <a:pt x="79" y="33"/>
                    </a:lnTo>
                    <a:lnTo>
                      <a:pt x="64" y="33"/>
                    </a:lnTo>
                    <a:lnTo>
                      <a:pt x="48" y="31"/>
                    </a:lnTo>
                    <a:lnTo>
                      <a:pt x="31" y="29"/>
                    </a:lnTo>
                    <a:lnTo>
                      <a:pt x="16" y="26"/>
                    </a:lnTo>
                    <a:lnTo>
                      <a:pt x="0" y="20"/>
                    </a:lnTo>
                    <a:lnTo>
                      <a:pt x="12" y="17"/>
                    </a:lnTo>
                    <a:lnTo>
                      <a:pt x="23" y="13"/>
                    </a:lnTo>
                    <a:lnTo>
                      <a:pt x="35" y="10"/>
                    </a:lnTo>
                    <a:lnTo>
                      <a:pt x="48" y="7"/>
                    </a:lnTo>
                    <a:lnTo>
                      <a:pt x="59" y="6"/>
                    </a:lnTo>
                    <a:lnTo>
                      <a:pt x="72" y="5"/>
                    </a:lnTo>
                    <a:lnTo>
                      <a:pt x="84" y="4"/>
                    </a:lnTo>
                    <a:lnTo>
                      <a:pt x="97" y="3"/>
                    </a:lnTo>
                    <a:lnTo>
                      <a:pt x="110" y="3"/>
                    </a:lnTo>
                    <a:lnTo>
                      <a:pt x="122" y="3"/>
                    </a:lnTo>
                    <a:lnTo>
                      <a:pt x="135" y="3"/>
                    </a:lnTo>
                    <a:lnTo>
                      <a:pt x="148" y="4"/>
                    </a:lnTo>
                    <a:lnTo>
                      <a:pt x="160" y="5"/>
                    </a:lnTo>
                    <a:lnTo>
                      <a:pt x="173" y="6"/>
                    </a:lnTo>
                    <a:lnTo>
                      <a:pt x="186" y="7"/>
                    </a:lnTo>
                    <a:lnTo>
                      <a:pt x="198" y="8"/>
                    </a:lnTo>
                    <a:lnTo>
                      <a:pt x="204" y="6"/>
                    </a:lnTo>
                    <a:lnTo>
                      <a:pt x="210" y="5"/>
                    </a:lnTo>
                    <a:lnTo>
                      <a:pt x="216" y="3"/>
                    </a:lnTo>
                    <a:lnTo>
                      <a:pt x="222" y="2"/>
                    </a:lnTo>
                    <a:lnTo>
                      <a:pt x="228" y="2"/>
                    </a:lnTo>
                    <a:lnTo>
                      <a:pt x="235" y="0"/>
                    </a:lnTo>
                    <a:lnTo>
                      <a:pt x="241" y="2"/>
                    </a:lnTo>
                    <a:lnTo>
                      <a:pt x="248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2" name="AutoShape 114">
                <a:extLst>
                  <a:ext uri="{FF2B5EF4-FFF2-40B4-BE49-F238E27FC236}">
                    <a16:creationId xmlns:a16="http://schemas.microsoft.com/office/drawing/2014/main" id="{916C3A6B-C839-4006-999F-463EAADB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2" y="2893"/>
                <a:ext cx="16" cy="7"/>
              </a:xfrm>
              <a:custGeom>
                <a:avLst/>
                <a:gdLst>
                  <a:gd name="T0" fmla="*/ 523821 w 33"/>
                  <a:gd name="T1" fmla="*/ 231689 h 12"/>
                  <a:gd name="T2" fmla="*/ 428585 w 33"/>
                  <a:gd name="T3" fmla="*/ 463440 h 12"/>
                  <a:gd name="T4" fmla="*/ 285730 w 33"/>
                  <a:gd name="T5" fmla="*/ 637207 h 12"/>
                  <a:gd name="T6" fmla="*/ 142855 w 33"/>
                  <a:gd name="T7" fmla="*/ 695128 h 12"/>
                  <a:gd name="T8" fmla="*/ 0 w 33"/>
                  <a:gd name="T9" fmla="*/ 695128 h 12"/>
                  <a:gd name="T10" fmla="*/ 47618 w 33"/>
                  <a:gd name="T11" fmla="*/ 463440 h 12"/>
                  <a:gd name="T12" fmla="*/ 95236 w 33"/>
                  <a:gd name="T13" fmla="*/ 231689 h 12"/>
                  <a:gd name="T14" fmla="*/ 190473 w 33"/>
                  <a:gd name="T15" fmla="*/ 57922 h 12"/>
                  <a:gd name="T16" fmla="*/ 285730 w 33"/>
                  <a:gd name="T17" fmla="*/ 0 h 12"/>
                  <a:gd name="T18" fmla="*/ 349207 w 33"/>
                  <a:gd name="T19" fmla="*/ 0 h 12"/>
                  <a:gd name="T20" fmla="*/ 412705 w 33"/>
                  <a:gd name="T21" fmla="*/ 0 h 12"/>
                  <a:gd name="T22" fmla="*/ 460323 w 33"/>
                  <a:gd name="T23" fmla="*/ 57922 h 12"/>
                  <a:gd name="T24" fmla="*/ 523821 w 33"/>
                  <a:gd name="T25" fmla="*/ 231689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2"/>
                  <a:gd name="T41" fmla="*/ 33 w 3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2">
                    <a:moveTo>
                      <a:pt x="33" y="4"/>
                    </a:moveTo>
                    <a:lnTo>
                      <a:pt x="27" y="8"/>
                    </a:lnTo>
                    <a:lnTo>
                      <a:pt x="18" y="11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3" y="8"/>
                    </a:lnTo>
                    <a:lnTo>
                      <a:pt x="6" y="4"/>
                    </a:lnTo>
                    <a:lnTo>
                      <a:pt x="12" y="1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9" y="1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3" name="AutoShape 115">
                <a:extLst>
                  <a:ext uri="{FF2B5EF4-FFF2-40B4-BE49-F238E27FC236}">
                    <a16:creationId xmlns:a16="http://schemas.microsoft.com/office/drawing/2014/main" id="{BCBEB6D6-73C6-41DC-88BD-BF8A908E5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2920"/>
                <a:ext cx="35" cy="7"/>
              </a:xfrm>
              <a:custGeom>
                <a:avLst/>
                <a:gdLst>
                  <a:gd name="T0" fmla="*/ 1163901 w 72"/>
                  <a:gd name="T1" fmla="*/ 198469 h 13"/>
                  <a:gd name="T2" fmla="*/ 1163901 w 72"/>
                  <a:gd name="T3" fmla="*/ 430024 h 13"/>
                  <a:gd name="T4" fmla="*/ 0 w 72"/>
                  <a:gd name="T5" fmla="*/ 330770 h 13"/>
                  <a:gd name="T6" fmla="*/ 0 w 72"/>
                  <a:gd name="T7" fmla="*/ 198469 h 13"/>
                  <a:gd name="T8" fmla="*/ 129329 w 72"/>
                  <a:gd name="T9" fmla="*/ 132300 h 13"/>
                  <a:gd name="T10" fmla="*/ 274809 w 72"/>
                  <a:gd name="T11" fmla="*/ 99254 h 13"/>
                  <a:gd name="T12" fmla="*/ 436460 w 72"/>
                  <a:gd name="T13" fmla="*/ 99254 h 13"/>
                  <a:gd name="T14" fmla="*/ 581961 w 72"/>
                  <a:gd name="T15" fmla="*/ 99254 h 13"/>
                  <a:gd name="T16" fmla="*/ 711269 w 72"/>
                  <a:gd name="T17" fmla="*/ 99254 h 13"/>
                  <a:gd name="T18" fmla="*/ 856770 w 72"/>
                  <a:gd name="T19" fmla="*/ 99254 h 13"/>
                  <a:gd name="T20" fmla="*/ 1002249 w 72"/>
                  <a:gd name="T21" fmla="*/ 66169 h 13"/>
                  <a:gd name="T22" fmla="*/ 1131578 w 72"/>
                  <a:gd name="T23" fmla="*/ 0 h 13"/>
                  <a:gd name="T24" fmla="*/ 1163901 w 72"/>
                  <a:gd name="T25" fmla="*/ 19846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2"/>
                  <a:gd name="T40" fmla="*/ 0 h 13"/>
                  <a:gd name="T41" fmla="*/ 72 w 7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2" h="13">
                    <a:moveTo>
                      <a:pt x="72" y="6"/>
                    </a:moveTo>
                    <a:lnTo>
                      <a:pt x="72" y="13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8" y="4"/>
                    </a:lnTo>
                    <a:lnTo>
                      <a:pt x="17" y="3"/>
                    </a:lnTo>
                    <a:lnTo>
                      <a:pt x="27" y="3"/>
                    </a:lnTo>
                    <a:lnTo>
                      <a:pt x="36" y="3"/>
                    </a:lnTo>
                    <a:lnTo>
                      <a:pt x="44" y="3"/>
                    </a:lnTo>
                    <a:lnTo>
                      <a:pt x="53" y="3"/>
                    </a:lnTo>
                    <a:lnTo>
                      <a:pt x="62" y="2"/>
                    </a:lnTo>
                    <a:lnTo>
                      <a:pt x="70" y="0"/>
                    </a:lnTo>
                    <a:lnTo>
                      <a:pt x="7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4" name="AutoShape 116">
                <a:extLst>
                  <a:ext uri="{FF2B5EF4-FFF2-40B4-BE49-F238E27FC236}">
                    <a16:creationId xmlns:a16="http://schemas.microsoft.com/office/drawing/2014/main" id="{AA702E87-338B-4F72-A9B7-AC3B51AA1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0" y="2934"/>
                <a:ext cx="124" cy="13"/>
              </a:xfrm>
              <a:custGeom>
                <a:avLst/>
                <a:gdLst>
                  <a:gd name="T0" fmla="*/ 4882801 w 248"/>
                  <a:gd name="T1" fmla="*/ 310916 h 25"/>
                  <a:gd name="T2" fmla="*/ 4587477 w 248"/>
                  <a:gd name="T3" fmla="*/ 414554 h 25"/>
                  <a:gd name="T4" fmla="*/ 4292153 w 248"/>
                  <a:gd name="T5" fmla="*/ 466373 h 25"/>
                  <a:gd name="T6" fmla="*/ 3996804 w 248"/>
                  <a:gd name="T7" fmla="*/ 518192 h 25"/>
                  <a:gd name="T8" fmla="*/ 3701480 w 248"/>
                  <a:gd name="T9" fmla="*/ 544118 h 25"/>
                  <a:gd name="T10" fmla="*/ 3386460 w 248"/>
                  <a:gd name="T11" fmla="*/ 595937 h 25"/>
                  <a:gd name="T12" fmla="*/ 3091134 w 248"/>
                  <a:gd name="T13" fmla="*/ 595937 h 25"/>
                  <a:gd name="T14" fmla="*/ 2776114 w 248"/>
                  <a:gd name="T15" fmla="*/ 595937 h 25"/>
                  <a:gd name="T16" fmla="*/ 2480766 w 248"/>
                  <a:gd name="T17" fmla="*/ 595937 h 25"/>
                  <a:gd name="T18" fmla="*/ 2146076 w 248"/>
                  <a:gd name="T19" fmla="*/ 595937 h 25"/>
                  <a:gd name="T20" fmla="*/ 1850752 w 248"/>
                  <a:gd name="T21" fmla="*/ 595937 h 25"/>
                  <a:gd name="T22" fmla="*/ 1535732 w 248"/>
                  <a:gd name="T23" fmla="*/ 595937 h 25"/>
                  <a:gd name="T24" fmla="*/ 1240383 w 248"/>
                  <a:gd name="T25" fmla="*/ 595937 h 25"/>
                  <a:gd name="T26" fmla="*/ 925364 w 248"/>
                  <a:gd name="T27" fmla="*/ 595937 h 25"/>
                  <a:gd name="T28" fmla="*/ 610344 w 248"/>
                  <a:gd name="T29" fmla="*/ 595937 h 25"/>
                  <a:gd name="T30" fmla="*/ 315020 w 248"/>
                  <a:gd name="T31" fmla="*/ 621831 h 25"/>
                  <a:gd name="T32" fmla="*/ 0 w 248"/>
                  <a:gd name="T33" fmla="*/ 647756 h 25"/>
                  <a:gd name="T34" fmla="*/ 0 w 248"/>
                  <a:gd name="T35" fmla="*/ 595937 h 25"/>
                  <a:gd name="T36" fmla="*/ 295325 w 248"/>
                  <a:gd name="T37" fmla="*/ 518192 h 25"/>
                  <a:gd name="T38" fmla="*/ 590674 w 248"/>
                  <a:gd name="T39" fmla="*/ 466373 h 25"/>
                  <a:gd name="T40" fmla="*/ 905694 w 248"/>
                  <a:gd name="T41" fmla="*/ 414554 h 25"/>
                  <a:gd name="T42" fmla="*/ 1201018 w 248"/>
                  <a:gd name="T43" fmla="*/ 336841 h 25"/>
                  <a:gd name="T44" fmla="*/ 1496342 w 248"/>
                  <a:gd name="T45" fmla="*/ 285022 h 25"/>
                  <a:gd name="T46" fmla="*/ 1811362 w 248"/>
                  <a:gd name="T47" fmla="*/ 233202 h 25"/>
                  <a:gd name="T48" fmla="*/ 2106686 w 248"/>
                  <a:gd name="T49" fmla="*/ 155458 h 25"/>
                  <a:gd name="T50" fmla="*/ 2421706 w 248"/>
                  <a:gd name="T51" fmla="*/ 103639 h 25"/>
                  <a:gd name="T52" fmla="*/ 2717054 w 248"/>
                  <a:gd name="T53" fmla="*/ 51820 h 25"/>
                  <a:gd name="T54" fmla="*/ 3032074 w 248"/>
                  <a:gd name="T55" fmla="*/ 25926 h 25"/>
                  <a:gd name="T56" fmla="*/ 3327400 w 248"/>
                  <a:gd name="T57" fmla="*/ 0 h 25"/>
                  <a:gd name="T58" fmla="*/ 3642420 w 248"/>
                  <a:gd name="T59" fmla="*/ 0 h 25"/>
                  <a:gd name="T60" fmla="*/ 3937744 w 248"/>
                  <a:gd name="T61" fmla="*/ 0 h 25"/>
                  <a:gd name="T62" fmla="*/ 4272457 w 248"/>
                  <a:gd name="T63" fmla="*/ 25926 h 25"/>
                  <a:gd name="T64" fmla="*/ 4567781 w 248"/>
                  <a:gd name="T65" fmla="*/ 77745 h 25"/>
                  <a:gd name="T66" fmla="*/ 4882801 w 248"/>
                  <a:gd name="T67" fmla="*/ 129564 h 25"/>
                  <a:gd name="T68" fmla="*/ 4882801 w 248"/>
                  <a:gd name="T69" fmla="*/ 310916 h 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48"/>
                  <a:gd name="T106" fmla="*/ 0 h 25"/>
                  <a:gd name="T107" fmla="*/ 248 w 248"/>
                  <a:gd name="T108" fmla="*/ 25 h 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48" h="25">
                    <a:moveTo>
                      <a:pt x="248" y="12"/>
                    </a:moveTo>
                    <a:lnTo>
                      <a:pt x="233" y="16"/>
                    </a:lnTo>
                    <a:lnTo>
                      <a:pt x="218" y="18"/>
                    </a:lnTo>
                    <a:lnTo>
                      <a:pt x="203" y="20"/>
                    </a:lnTo>
                    <a:lnTo>
                      <a:pt x="188" y="21"/>
                    </a:lnTo>
                    <a:lnTo>
                      <a:pt x="172" y="23"/>
                    </a:lnTo>
                    <a:lnTo>
                      <a:pt x="157" y="23"/>
                    </a:lnTo>
                    <a:lnTo>
                      <a:pt x="141" y="23"/>
                    </a:lnTo>
                    <a:lnTo>
                      <a:pt x="126" y="23"/>
                    </a:lnTo>
                    <a:lnTo>
                      <a:pt x="109" y="23"/>
                    </a:lnTo>
                    <a:lnTo>
                      <a:pt x="94" y="23"/>
                    </a:lnTo>
                    <a:lnTo>
                      <a:pt x="78" y="23"/>
                    </a:lnTo>
                    <a:lnTo>
                      <a:pt x="63" y="23"/>
                    </a:lnTo>
                    <a:lnTo>
                      <a:pt x="47" y="23"/>
                    </a:lnTo>
                    <a:lnTo>
                      <a:pt x="31" y="23"/>
                    </a:lnTo>
                    <a:lnTo>
                      <a:pt x="16" y="24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15" y="20"/>
                    </a:lnTo>
                    <a:lnTo>
                      <a:pt x="30" y="18"/>
                    </a:lnTo>
                    <a:lnTo>
                      <a:pt x="46" y="16"/>
                    </a:lnTo>
                    <a:lnTo>
                      <a:pt x="61" y="13"/>
                    </a:lnTo>
                    <a:lnTo>
                      <a:pt x="76" y="11"/>
                    </a:lnTo>
                    <a:lnTo>
                      <a:pt x="92" y="9"/>
                    </a:lnTo>
                    <a:lnTo>
                      <a:pt x="107" y="6"/>
                    </a:lnTo>
                    <a:lnTo>
                      <a:pt x="123" y="4"/>
                    </a:lnTo>
                    <a:lnTo>
                      <a:pt x="138" y="2"/>
                    </a:lnTo>
                    <a:lnTo>
                      <a:pt x="154" y="1"/>
                    </a:lnTo>
                    <a:lnTo>
                      <a:pt x="169" y="0"/>
                    </a:lnTo>
                    <a:lnTo>
                      <a:pt x="185" y="0"/>
                    </a:lnTo>
                    <a:lnTo>
                      <a:pt x="200" y="0"/>
                    </a:lnTo>
                    <a:lnTo>
                      <a:pt x="217" y="1"/>
                    </a:lnTo>
                    <a:lnTo>
                      <a:pt x="232" y="3"/>
                    </a:lnTo>
                    <a:lnTo>
                      <a:pt x="248" y="5"/>
                    </a:lnTo>
                    <a:lnTo>
                      <a:pt x="24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5" name="AutoShape 117">
                <a:extLst>
                  <a:ext uri="{FF2B5EF4-FFF2-40B4-BE49-F238E27FC236}">
                    <a16:creationId xmlns:a16="http://schemas.microsoft.com/office/drawing/2014/main" id="{3843C88F-AF85-46B4-8C13-DECCF9F493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0" y="2950"/>
                <a:ext cx="40" cy="7"/>
              </a:xfrm>
              <a:custGeom>
                <a:avLst/>
                <a:gdLst>
                  <a:gd name="T0" fmla="*/ 1461963 w 81"/>
                  <a:gd name="T1" fmla="*/ 231554 h 13"/>
                  <a:gd name="T2" fmla="*/ 1389764 w 81"/>
                  <a:gd name="T3" fmla="*/ 430024 h 13"/>
                  <a:gd name="T4" fmla="*/ 0 w 81"/>
                  <a:gd name="T5" fmla="*/ 396939 h 13"/>
                  <a:gd name="T6" fmla="*/ 180501 w 81"/>
                  <a:gd name="T7" fmla="*/ 330770 h 13"/>
                  <a:gd name="T8" fmla="*/ 379029 w 81"/>
                  <a:gd name="T9" fmla="*/ 231554 h 13"/>
                  <a:gd name="T10" fmla="*/ 559506 w 81"/>
                  <a:gd name="T11" fmla="*/ 99254 h 13"/>
                  <a:gd name="T12" fmla="*/ 776108 w 81"/>
                  <a:gd name="T13" fmla="*/ 33085 h 13"/>
                  <a:gd name="T14" fmla="*/ 956585 w 81"/>
                  <a:gd name="T15" fmla="*/ 0 h 13"/>
                  <a:gd name="T16" fmla="*/ 1137086 w 81"/>
                  <a:gd name="T17" fmla="*/ 0 h 13"/>
                  <a:gd name="T18" fmla="*/ 1317563 w 81"/>
                  <a:gd name="T19" fmla="*/ 66169 h 13"/>
                  <a:gd name="T20" fmla="*/ 1461963 w 81"/>
                  <a:gd name="T21" fmla="*/ 231554 h 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13"/>
                  <a:gd name="T35" fmla="*/ 81 w 81"/>
                  <a:gd name="T36" fmla="*/ 13 h 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13">
                    <a:moveTo>
                      <a:pt x="81" y="7"/>
                    </a:moveTo>
                    <a:lnTo>
                      <a:pt x="77" y="13"/>
                    </a:lnTo>
                    <a:lnTo>
                      <a:pt x="0" y="12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1" y="3"/>
                    </a:lnTo>
                    <a:lnTo>
                      <a:pt x="43" y="1"/>
                    </a:lnTo>
                    <a:lnTo>
                      <a:pt x="53" y="0"/>
                    </a:lnTo>
                    <a:lnTo>
                      <a:pt x="63" y="0"/>
                    </a:lnTo>
                    <a:lnTo>
                      <a:pt x="73" y="2"/>
                    </a:lnTo>
                    <a:lnTo>
                      <a:pt x="8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6" name="AutoShape 118">
                <a:extLst>
                  <a:ext uri="{FF2B5EF4-FFF2-40B4-BE49-F238E27FC236}">
                    <a16:creationId xmlns:a16="http://schemas.microsoft.com/office/drawing/2014/main" id="{628D4366-75B2-4CDA-ABD6-8EF2B0BEB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0" y="2951"/>
                <a:ext cx="51" cy="16"/>
              </a:xfrm>
              <a:custGeom>
                <a:avLst/>
                <a:gdLst>
                  <a:gd name="T0" fmla="*/ 2130568 w 101"/>
                  <a:gd name="T1" fmla="*/ 590144 h 31"/>
                  <a:gd name="T2" fmla="*/ 2130568 w 101"/>
                  <a:gd name="T3" fmla="*/ 737672 h 31"/>
                  <a:gd name="T4" fmla="*/ 1835231 w 101"/>
                  <a:gd name="T5" fmla="*/ 762249 h 31"/>
                  <a:gd name="T6" fmla="*/ 1560999 w 101"/>
                  <a:gd name="T7" fmla="*/ 737672 h 31"/>
                  <a:gd name="T8" fmla="*/ 1286768 w 101"/>
                  <a:gd name="T9" fmla="*/ 713063 h 31"/>
                  <a:gd name="T10" fmla="*/ 1033641 w 101"/>
                  <a:gd name="T11" fmla="*/ 639299 h 31"/>
                  <a:gd name="T12" fmla="*/ 780512 w 101"/>
                  <a:gd name="T13" fmla="*/ 565536 h 31"/>
                  <a:gd name="T14" fmla="*/ 527359 w 101"/>
                  <a:gd name="T15" fmla="*/ 491771 h 31"/>
                  <a:gd name="T16" fmla="*/ 295337 w 101"/>
                  <a:gd name="T17" fmla="*/ 368821 h 31"/>
                  <a:gd name="T18" fmla="*/ 42184 w 101"/>
                  <a:gd name="T19" fmla="*/ 270478 h 31"/>
                  <a:gd name="T20" fmla="*/ 0 w 101"/>
                  <a:gd name="T21" fmla="*/ 196714 h 31"/>
                  <a:gd name="T22" fmla="*/ 0 w 101"/>
                  <a:gd name="T23" fmla="*/ 147528 h 31"/>
                  <a:gd name="T24" fmla="*/ 21105 w 101"/>
                  <a:gd name="T25" fmla="*/ 49186 h 31"/>
                  <a:gd name="T26" fmla="*/ 63288 w 101"/>
                  <a:gd name="T27" fmla="*/ 0 h 31"/>
                  <a:gd name="T28" fmla="*/ 337521 w 101"/>
                  <a:gd name="T29" fmla="*/ 49186 h 31"/>
                  <a:gd name="T30" fmla="*/ 611753 w 101"/>
                  <a:gd name="T31" fmla="*/ 147528 h 31"/>
                  <a:gd name="T32" fmla="*/ 843801 w 101"/>
                  <a:gd name="T33" fmla="*/ 196714 h 31"/>
                  <a:gd name="T34" fmla="*/ 1118033 w 101"/>
                  <a:gd name="T35" fmla="*/ 245900 h 31"/>
                  <a:gd name="T36" fmla="*/ 1350055 w 101"/>
                  <a:gd name="T37" fmla="*/ 344243 h 31"/>
                  <a:gd name="T38" fmla="*/ 1624286 w 101"/>
                  <a:gd name="T39" fmla="*/ 418007 h 31"/>
                  <a:gd name="T40" fmla="*/ 1877442 w 101"/>
                  <a:gd name="T41" fmla="*/ 516349 h 31"/>
                  <a:gd name="T42" fmla="*/ 2130568 w 101"/>
                  <a:gd name="T43" fmla="*/ 590144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01"/>
                  <a:gd name="T67" fmla="*/ 0 h 31"/>
                  <a:gd name="T68" fmla="*/ 101 w 101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01" h="31">
                    <a:moveTo>
                      <a:pt x="101" y="24"/>
                    </a:moveTo>
                    <a:lnTo>
                      <a:pt x="101" y="30"/>
                    </a:lnTo>
                    <a:lnTo>
                      <a:pt x="87" y="31"/>
                    </a:lnTo>
                    <a:lnTo>
                      <a:pt x="74" y="30"/>
                    </a:lnTo>
                    <a:lnTo>
                      <a:pt x="61" y="29"/>
                    </a:lnTo>
                    <a:lnTo>
                      <a:pt x="49" y="26"/>
                    </a:lnTo>
                    <a:lnTo>
                      <a:pt x="37" y="23"/>
                    </a:lnTo>
                    <a:lnTo>
                      <a:pt x="25" y="20"/>
                    </a:lnTo>
                    <a:lnTo>
                      <a:pt x="14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" y="2"/>
                    </a:lnTo>
                    <a:lnTo>
                      <a:pt x="29" y="6"/>
                    </a:lnTo>
                    <a:lnTo>
                      <a:pt x="40" y="8"/>
                    </a:lnTo>
                    <a:lnTo>
                      <a:pt x="53" y="10"/>
                    </a:lnTo>
                    <a:lnTo>
                      <a:pt x="64" y="14"/>
                    </a:lnTo>
                    <a:lnTo>
                      <a:pt x="77" y="17"/>
                    </a:lnTo>
                    <a:lnTo>
                      <a:pt x="89" y="21"/>
                    </a:lnTo>
                    <a:lnTo>
                      <a:pt x="10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7" name="AutoShape 119">
                <a:extLst>
                  <a:ext uri="{FF2B5EF4-FFF2-40B4-BE49-F238E27FC236}">
                    <a16:creationId xmlns:a16="http://schemas.microsoft.com/office/drawing/2014/main" id="{727A6EF6-057C-4D65-98DD-3C199D73C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2" y="2978"/>
                <a:ext cx="43" cy="10"/>
              </a:xfrm>
              <a:custGeom>
                <a:avLst/>
                <a:gdLst>
                  <a:gd name="T0" fmla="*/ 1579781 w 87"/>
                  <a:gd name="T1" fmla="*/ 111946 h 21"/>
                  <a:gd name="T2" fmla="*/ 1543471 w 87"/>
                  <a:gd name="T3" fmla="*/ 139933 h 21"/>
                  <a:gd name="T4" fmla="*/ 1525303 w 87"/>
                  <a:gd name="T5" fmla="*/ 181894 h 21"/>
                  <a:gd name="T6" fmla="*/ 1488993 w 87"/>
                  <a:gd name="T7" fmla="*/ 209880 h 21"/>
                  <a:gd name="T8" fmla="*/ 1452682 w 87"/>
                  <a:gd name="T9" fmla="*/ 251861 h 21"/>
                  <a:gd name="T10" fmla="*/ 0 w 87"/>
                  <a:gd name="T11" fmla="*/ 293840 h 21"/>
                  <a:gd name="T12" fmla="*/ 163433 w 87"/>
                  <a:gd name="T13" fmla="*/ 251861 h 21"/>
                  <a:gd name="T14" fmla="*/ 363177 w 87"/>
                  <a:gd name="T15" fmla="*/ 223874 h 21"/>
                  <a:gd name="T16" fmla="*/ 526586 w 87"/>
                  <a:gd name="T17" fmla="*/ 195888 h 21"/>
                  <a:gd name="T18" fmla="*/ 708186 w 87"/>
                  <a:gd name="T19" fmla="*/ 139933 h 21"/>
                  <a:gd name="T20" fmla="*/ 907930 w 87"/>
                  <a:gd name="T21" fmla="*/ 111946 h 21"/>
                  <a:gd name="T22" fmla="*/ 1089506 w 87"/>
                  <a:gd name="T23" fmla="*/ 83960 h 21"/>
                  <a:gd name="T24" fmla="*/ 1271082 w 87"/>
                  <a:gd name="T25" fmla="*/ 27987 h 21"/>
                  <a:gd name="T26" fmla="*/ 1452682 w 87"/>
                  <a:gd name="T27" fmla="*/ 0 h 21"/>
                  <a:gd name="T28" fmla="*/ 1579781 w 87"/>
                  <a:gd name="T29" fmla="*/ 111946 h 2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7"/>
                  <a:gd name="T46" fmla="*/ 0 h 21"/>
                  <a:gd name="T47" fmla="*/ 87 w 87"/>
                  <a:gd name="T48" fmla="*/ 21 h 2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7" h="21">
                    <a:moveTo>
                      <a:pt x="87" y="8"/>
                    </a:moveTo>
                    <a:lnTo>
                      <a:pt x="85" y="10"/>
                    </a:lnTo>
                    <a:lnTo>
                      <a:pt x="84" y="13"/>
                    </a:lnTo>
                    <a:lnTo>
                      <a:pt x="82" y="15"/>
                    </a:lnTo>
                    <a:lnTo>
                      <a:pt x="80" y="18"/>
                    </a:lnTo>
                    <a:lnTo>
                      <a:pt x="0" y="21"/>
                    </a:lnTo>
                    <a:lnTo>
                      <a:pt x="9" y="18"/>
                    </a:lnTo>
                    <a:lnTo>
                      <a:pt x="20" y="16"/>
                    </a:lnTo>
                    <a:lnTo>
                      <a:pt x="29" y="14"/>
                    </a:lnTo>
                    <a:lnTo>
                      <a:pt x="39" y="10"/>
                    </a:lnTo>
                    <a:lnTo>
                      <a:pt x="50" y="8"/>
                    </a:lnTo>
                    <a:lnTo>
                      <a:pt x="60" y="6"/>
                    </a:lnTo>
                    <a:lnTo>
                      <a:pt x="70" y="2"/>
                    </a:lnTo>
                    <a:lnTo>
                      <a:pt x="80" y="0"/>
                    </a:lnTo>
                    <a:lnTo>
                      <a:pt x="87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8" name="AutoShape 120">
                <a:extLst>
                  <a:ext uri="{FF2B5EF4-FFF2-40B4-BE49-F238E27FC236}">
                    <a16:creationId xmlns:a16="http://schemas.microsoft.com/office/drawing/2014/main" id="{5BB36BA7-DE4D-48CD-9E76-2A37389A9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2" y="2996"/>
                <a:ext cx="51" cy="16"/>
              </a:xfrm>
              <a:custGeom>
                <a:avLst/>
                <a:gdLst>
                  <a:gd name="T0" fmla="*/ 1894087 w 103"/>
                  <a:gd name="T1" fmla="*/ 39389 h 32"/>
                  <a:gd name="T2" fmla="*/ 1894087 w 103"/>
                  <a:gd name="T3" fmla="*/ 177204 h 32"/>
                  <a:gd name="T4" fmla="*/ 1655020 w 103"/>
                  <a:gd name="T5" fmla="*/ 275629 h 32"/>
                  <a:gd name="T6" fmla="*/ 1452751 w 103"/>
                  <a:gd name="T7" fmla="*/ 334714 h 32"/>
                  <a:gd name="T8" fmla="*/ 1213681 w 103"/>
                  <a:gd name="T9" fmla="*/ 393773 h 32"/>
                  <a:gd name="T10" fmla="*/ 974638 w 103"/>
                  <a:gd name="T11" fmla="*/ 472528 h 32"/>
                  <a:gd name="T12" fmla="*/ 717182 w 103"/>
                  <a:gd name="T13" fmla="*/ 511893 h 32"/>
                  <a:gd name="T14" fmla="*/ 496502 w 103"/>
                  <a:gd name="T15" fmla="*/ 570979 h 32"/>
                  <a:gd name="T16" fmla="*/ 257457 w 103"/>
                  <a:gd name="T17" fmla="*/ 590648 h 32"/>
                  <a:gd name="T18" fmla="*/ 0 w 103"/>
                  <a:gd name="T19" fmla="*/ 630038 h 32"/>
                  <a:gd name="T20" fmla="*/ 0 w 103"/>
                  <a:gd name="T21" fmla="*/ 472528 h 32"/>
                  <a:gd name="T22" fmla="*/ 257457 w 103"/>
                  <a:gd name="T23" fmla="*/ 452833 h 32"/>
                  <a:gd name="T24" fmla="*/ 514889 w 103"/>
                  <a:gd name="T25" fmla="*/ 374079 h 32"/>
                  <a:gd name="T26" fmla="*/ 753958 w 103"/>
                  <a:gd name="T27" fmla="*/ 295324 h 32"/>
                  <a:gd name="T28" fmla="*/ 974638 w 103"/>
                  <a:gd name="T29" fmla="*/ 177204 h 32"/>
                  <a:gd name="T30" fmla="*/ 1213681 w 103"/>
                  <a:gd name="T31" fmla="*/ 78754 h 32"/>
                  <a:gd name="T32" fmla="*/ 1452751 w 103"/>
                  <a:gd name="T33" fmla="*/ 19694 h 32"/>
                  <a:gd name="T34" fmla="*/ 1655020 w 103"/>
                  <a:gd name="T35" fmla="*/ 0 h 32"/>
                  <a:gd name="T36" fmla="*/ 1894087 w 103"/>
                  <a:gd name="T37" fmla="*/ 39389 h 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3"/>
                  <a:gd name="T58" fmla="*/ 0 h 32"/>
                  <a:gd name="T59" fmla="*/ 103 w 103"/>
                  <a:gd name="T60" fmla="*/ 32 h 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3" h="32">
                    <a:moveTo>
                      <a:pt x="103" y="2"/>
                    </a:moveTo>
                    <a:lnTo>
                      <a:pt x="103" y="9"/>
                    </a:lnTo>
                    <a:lnTo>
                      <a:pt x="90" y="14"/>
                    </a:lnTo>
                    <a:lnTo>
                      <a:pt x="79" y="17"/>
                    </a:lnTo>
                    <a:lnTo>
                      <a:pt x="66" y="20"/>
                    </a:lnTo>
                    <a:lnTo>
                      <a:pt x="53" y="24"/>
                    </a:lnTo>
                    <a:lnTo>
                      <a:pt x="39" y="26"/>
                    </a:lnTo>
                    <a:lnTo>
                      <a:pt x="27" y="29"/>
                    </a:lnTo>
                    <a:lnTo>
                      <a:pt x="14" y="30"/>
                    </a:lnTo>
                    <a:lnTo>
                      <a:pt x="0" y="32"/>
                    </a:lnTo>
                    <a:lnTo>
                      <a:pt x="0" y="24"/>
                    </a:lnTo>
                    <a:lnTo>
                      <a:pt x="14" y="23"/>
                    </a:lnTo>
                    <a:lnTo>
                      <a:pt x="28" y="19"/>
                    </a:lnTo>
                    <a:lnTo>
                      <a:pt x="41" y="15"/>
                    </a:lnTo>
                    <a:lnTo>
                      <a:pt x="53" y="9"/>
                    </a:lnTo>
                    <a:lnTo>
                      <a:pt x="66" y="4"/>
                    </a:lnTo>
                    <a:lnTo>
                      <a:pt x="79" y="1"/>
                    </a:lnTo>
                    <a:lnTo>
                      <a:pt x="90" y="0"/>
                    </a:lnTo>
                    <a:lnTo>
                      <a:pt x="10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29" name="AutoShape 121">
                <a:extLst>
                  <a:ext uri="{FF2B5EF4-FFF2-40B4-BE49-F238E27FC236}">
                    <a16:creationId xmlns:a16="http://schemas.microsoft.com/office/drawing/2014/main" id="{70679B62-ACF5-43E4-950D-A1C440F7C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3007"/>
                <a:ext cx="105" cy="46"/>
              </a:xfrm>
              <a:custGeom>
                <a:avLst/>
                <a:gdLst>
                  <a:gd name="T0" fmla="*/ 4126352 w 208"/>
                  <a:gd name="T1" fmla="*/ 1417587 h 92"/>
                  <a:gd name="T2" fmla="*/ 4189532 w 208"/>
                  <a:gd name="T3" fmla="*/ 1516037 h 92"/>
                  <a:gd name="T4" fmla="*/ 4294775 w 208"/>
                  <a:gd name="T5" fmla="*/ 1594792 h 92"/>
                  <a:gd name="T6" fmla="*/ 4357953 w 208"/>
                  <a:gd name="T7" fmla="*/ 1693241 h 92"/>
                  <a:gd name="T8" fmla="*/ 4378997 w 208"/>
                  <a:gd name="T9" fmla="*/ 1811360 h 92"/>
                  <a:gd name="T10" fmla="*/ 4147421 w 208"/>
                  <a:gd name="T11" fmla="*/ 1693241 h 92"/>
                  <a:gd name="T12" fmla="*/ 3873733 w 208"/>
                  <a:gd name="T13" fmla="*/ 1575097 h 92"/>
                  <a:gd name="T14" fmla="*/ 3600046 w 208"/>
                  <a:gd name="T15" fmla="*/ 1496342 h 92"/>
                  <a:gd name="T16" fmla="*/ 3347400 w 208"/>
                  <a:gd name="T17" fmla="*/ 1397892 h 92"/>
                  <a:gd name="T18" fmla="*/ 3073716 w 208"/>
                  <a:gd name="T19" fmla="*/ 1299467 h 92"/>
                  <a:gd name="T20" fmla="*/ 2778985 w 208"/>
                  <a:gd name="T21" fmla="*/ 1220688 h 92"/>
                  <a:gd name="T22" fmla="*/ 2526339 w 208"/>
                  <a:gd name="T23" fmla="*/ 1141933 h 92"/>
                  <a:gd name="T24" fmla="*/ 2252654 w 208"/>
                  <a:gd name="T25" fmla="*/ 1063178 h 92"/>
                  <a:gd name="T26" fmla="*/ 1957924 w 208"/>
                  <a:gd name="T27" fmla="*/ 984422 h 92"/>
                  <a:gd name="T28" fmla="*/ 1684235 w 208"/>
                  <a:gd name="T29" fmla="*/ 905693 h 92"/>
                  <a:gd name="T30" fmla="*/ 1431590 w 208"/>
                  <a:gd name="T31" fmla="*/ 807243 h 92"/>
                  <a:gd name="T32" fmla="*/ 1157904 w 208"/>
                  <a:gd name="T33" fmla="*/ 728489 h 92"/>
                  <a:gd name="T34" fmla="*/ 884217 w 208"/>
                  <a:gd name="T35" fmla="*/ 630039 h 92"/>
                  <a:gd name="T36" fmla="*/ 631598 w 208"/>
                  <a:gd name="T37" fmla="*/ 511894 h 92"/>
                  <a:gd name="T38" fmla="*/ 378954 w 208"/>
                  <a:gd name="T39" fmla="*/ 374080 h 92"/>
                  <a:gd name="T40" fmla="*/ 147379 w 208"/>
                  <a:gd name="T41" fmla="*/ 236264 h 92"/>
                  <a:gd name="T42" fmla="*/ 0 w 208"/>
                  <a:gd name="T43" fmla="*/ 0 h 92"/>
                  <a:gd name="T44" fmla="*/ 294730 w 208"/>
                  <a:gd name="T45" fmla="*/ 19695 h 92"/>
                  <a:gd name="T46" fmla="*/ 547375 w 208"/>
                  <a:gd name="T47" fmla="*/ 78755 h 92"/>
                  <a:gd name="T48" fmla="*/ 821062 w 208"/>
                  <a:gd name="T49" fmla="*/ 137815 h 92"/>
                  <a:gd name="T50" fmla="*/ 1094749 w 208"/>
                  <a:gd name="T51" fmla="*/ 216569 h 92"/>
                  <a:gd name="T52" fmla="*/ 1347394 w 208"/>
                  <a:gd name="T53" fmla="*/ 295325 h 92"/>
                  <a:gd name="T54" fmla="*/ 1600013 w 208"/>
                  <a:gd name="T55" fmla="*/ 374080 h 92"/>
                  <a:gd name="T56" fmla="*/ 1873700 w 208"/>
                  <a:gd name="T57" fmla="*/ 492224 h 92"/>
                  <a:gd name="T58" fmla="*/ 2105275 w 208"/>
                  <a:gd name="T59" fmla="*/ 590649 h 92"/>
                  <a:gd name="T60" fmla="*/ 2378963 w 208"/>
                  <a:gd name="T61" fmla="*/ 689099 h 92"/>
                  <a:gd name="T62" fmla="*/ 2610563 w 208"/>
                  <a:gd name="T63" fmla="*/ 807243 h 92"/>
                  <a:gd name="T64" fmla="*/ 2863181 w 208"/>
                  <a:gd name="T65" fmla="*/ 925363 h 92"/>
                  <a:gd name="T66" fmla="*/ 3094782 w 208"/>
                  <a:gd name="T67" fmla="*/ 1043507 h 92"/>
                  <a:gd name="T68" fmla="*/ 3368471 w 208"/>
                  <a:gd name="T69" fmla="*/ 1122263 h 92"/>
                  <a:gd name="T70" fmla="*/ 3600046 w 208"/>
                  <a:gd name="T71" fmla="*/ 1240383 h 92"/>
                  <a:gd name="T72" fmla="*/ 3852666 w 208"/>
                  <a:gd name="T73" fmla="*/ 1338832 h 92"/>
                  <a:gd name="T74" fmla="*/ 4126352 w 208"/>
                  <a:gd name="T75" fmla="*/ 1417587 h 9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08"/>
                  <a:gd name="T115" fmla="*/ 0 h 92"/>
                  <a:gd name="T116" fmla="*/ 208 w 208"/>
                  <a:gd name="T117" fmla="*/ 92 h 9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08" h="92">
                    <a:moveTo>
                      <a:pt x="196" y="72"/>
                    </a:moveTo>
                    <a:lnTo>
                      <a:pt x="199" y="77"/>
                    </a:lnTo>
                    <a:lnTo>
                      <a:pt x="204" y="81"/>
                    </a:lnTo>
                    <a:lnTo>
                      <a:pt x="207" y="86"/>
                    </a:lnTo>
                    <a:lnTo>
                      <a:pt x="208" y="92"/>
                    </a:lnTo>
                    <a:lnTo>
                      <a:pt x="197" y="86"/>
                    </a:lnTo>
                    <a:lnTo>
                      <a:pt x="184" y="80"/>
                    </a:lnTo>
                    <a:lnTo>
                      <a:pt x="171" y="76"/>
                    </a:lnTo>
                    <a:lnTo>
                      <a:pt x="159" y="71"/>
                    </a:lnTo>
                    <a:lnTo>
                      <a:pt x="146" y="66"/>
                    </a:lnTo>
                    <a:lnTo>
                      <a:pt x="132" y="62"/>
                    </a:lnTo>
                    <a:lnTo>
                      <a:pt x="120" y="58"/>
                    </a:lnTo>
                    <a:lnTo>
                      <a:pt x="107" y="54"/>
                    </a:lnTo>
                    <a:lnTo>
                      <a:pt x="93" y="50"/>
                    </a:lnTo>
                    <a:lnTo>
                      <a:pt x="80" y="46"/>
                    </a:lnTo>
                    <a:lnTo>
                      <a:pt x="68" y="41"/>
                    </a:lnTo>
                    <a:lnTo>
                      <a:pt x="55" y="37"/>
                    </a:lnTo>
                    <a:lnTo>
                      <a:pt x="42" y="32"/>
                    </a:lnTo>
                    <a:lnTo>
                      <a:pt x="30" y="26"/>
                    </a:lnTo>
                    <a:lnTo>
                      <a:pt x="18" y="19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6" y="4"/>
                    </a:lnTo>
                    <a:lnTo>
                      <a:pt x="39" y="7"/>
                    </a:lnTo>
                    <a:lnTo>
                      <a:pt x="52" y="11"/>
                    </a:lnTo>
                    <a:lnTo>
                      <a:pt x="64" y="15"/>
                    </a:lnTo>
                    <a:lnTo>
                      <a:pt x="76" y="19"/>
                    </a:lnTo>
                    <a:lnTo>
                      <a:pt x="89" y="25"/>
                    </a:lnTo>
                    <a:lnTo>
                      <a:pt x="100" y="30"/>
                    </a:lnTo>
                    <a:lnTo>
                      <a:pt x="113" y="35"/>
                    </a:lnTo>
                    <a:lnTo>
                      <a:pt x="124" y="41"/>
                    </a:lnTo>
                    <a:lnTo>
                      <a:pt x="136" y="47"/>
                    </a:lnTo>
                    <a:lnTo>
                      <a:pt x="147" y="53"/>
                    </a:lnTo>
                    <a:lnTo>
                      <a:pt x="160" y="57"/>
                    </a:lnTo>
                    <a:lnTo>
                      <a:pt x="171" y="63"/>
                    </a:lnTo>
                    <a:lnTo>
                      <a:pt x="183" y="68"/>
                    </a:lnTo>
                    <a:lnTo>
                      <a:pt x="196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0" name="AutoShape 122">
                <a:extLst>
                  <a:ext uri="{FF2B5EF4-FFF2-40B4-BE49-F238E27FC236}">
                    <a16:creationId xmlns:a16="http://schemas.microsoft.com/office/drawing/2014/main" id="{45EDCBE5-A8C0-4482-9F01-413D38E84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7" y="3012"/>
                <a:ext cx="68" cy="7"/>
              </a:xfrm>
              <a:custGeom>
                <a:avLst/>
                <a:gdLst>
                  <a:gd name="T0" fmla="*/ 2677658 w 136"/>
                  <a:gd name="T1" fmla="*/ 24301 h 15"/>
                  <a:gd name="T2" fmla="*/ 2677658 w 136"/>
                  <a:gd name="T3" fmla="*/ 97187 h 15"/>
                  <a:gd name="T4" fmla="*/ 2598904 w 136"/>
                  <a:gd name="T5" fmla="*/ 145773 h 15"/>
                  <a:gd name="T6" fmla="*/ 2520148 w 136"/>
                  <a:gd name="T7" fmla="*/ 170073 h 15"/>
                  <a:gd name="T8" fmla="*/ 2421702 w 136"/>
                  <a:gd name="T9" fmla="*/ 182224 h 15"/>
                  <a:gd name="T10" fmla="*/ 0 w 136"/>
                  <a:gd name="T11" fmla="*/ 157923 h 15"/>
                  <a:gd name="T12" fmla="*/ 0 w 136"/>
                  <a:gd name="T13" fmla="*/ 109338 h 15"/>
                  <a:gd name="T14" fmla="*/ 334714 w 136"/>
                  <a:gd name="T15" fmla="*/ 97187 h 15"/>
                  <a:gd name="T16" fmla="*/ 649733 w 136"/>
                  <a:gd name="T17" fmla="*/ 72886 h 15"/>
                  <a:gd name="T18" fmla="*/ 1004117 w 136"/>
                  <a:gd name="T19" fmla="*/ 36451 h 15"/>
                  <a:gd name="T20" fmla="*/ 1319135 w 136"/>
                  <a:gd name="T21" fmla="*/ 24301 h 15"/>
                  <a:gd name="T22" fmla="*/ 1653849 w 136"/>
                  <a:gd name="T23" fmla="*/ 0 h 15"/>
                  <a:gd name="T24" fmla="*/ 1988562 w 136"/>
                  <a:gd name="T25" fmla="*/ 0 h 15"/>
                  <a:gd name="T26" fmla="*/ 2342948 w 136"/>
                  <a:gd name="T27" fmla="*/ 0 h 15"/>
                  <a:gd name="T28" fmla="*/ 2677658 w 136"/>
                  <a:gd name="T29" fmla="*/ 24301 h 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36"/>
                  <a:gd name="T46" fmla="*/ 0 h 15"/>
                  <a:gd name="T47" fmla="*/ 136 w 136"/>
                  <a:gd name="T48" fmla="*/ 15 h 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36" h="15">
                    <a:moveTo>
                      <a:pt x="136" y="2"/>
                    </a:moveTo>
                    <a:lnTo>
                      <a:pt x="136" y="8"/>
                    </a:lnTo>
                    <a:lnTo>
                      <a:pt x="132" y="12"/>
                    </a:lnTo>
                    <a:lnTo>
                      <a:pt x="128" y="14"/>
                    </a:lnTo>
                    <a:lnTo>
                      <a:pt x="123" y="15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17" y="8"/>
                    </a:lnTo>
                    <a:lnTo>
                      <a:pt x="33" y="6"/>
                    </a:lnTo>
                    <a:lnTo>
                      <a:pt x="51" y="3"/>
                    </a:lnTo>
                    <a:lnTo>
                      <a:pt x="67" y="2"/>
                    </a:lnTo>
                    <a:lnTo>
                      <a:pt x="84" y="0"/>
                    </a:lnTo>
                    <a:lnTo>
                      <a:pt x="101" y="0"/>
                    </a:lnTo>
                    <a:lnTo>
                      <a:pt x="119" y="0"/>
                    </a:lnTo>
                    <a:lnTo>
                      <a:pt x="13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1" name="AutoShape 123">
                <a:extLst>
                  <a:ext uri="{FF2B5EF4-FFF2-40B4-BE49-F238E27FC236}">
                    <a16:creationId xmlns:a16="http://schemas.microsoft.com/office/drawing/2014/main" id="{16B0F243-77F8-4BE1-A8E1-D8D920D29E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8" y="3039"/>
                <a:ext cx="84" cy="12"/>
              </a:xfrm>
              <a:custGeom>
                <a:avLst/>
                <a:gdLst>
                  <a:gd name="T0" fmla="*/ 3191990 w 169"/>
                  <a:gd name="T1" fmla="*/ 159144 h 23"/>
                  <a:gd name="T2" fmla="*/ 3154217 w 169"/>
                  <a:gd name="T3" fmla="*/ 397828 h 23"/>
                  <a:gd name="T4" fmla="*/ 3003104 w 169"/>
                  <a:gd name="T5" fmla="*/ 450855 h 23"/>
                  <a:gd name="T6" fmla="*/ 2833126 w 169"/>
                  <a:gd name="T7" fmla="*/ 503913 h 23"/>
                  <a:gd name="T8" fmla="*/ 2663150 w 169"/>
                  <a:gd name="T9" fmla="*/ 609998 h 23"/>
                  <a:gd name="T10" fmla="*/ 0 w 169"/>
                  <a:gd name="T11" fmla="*/ 556940 h 23"/>
                  <a:gd name="T12" fmla="*/ 0 w 169"/>
                  <a:gd name="T13" fmla="*/ 450855 h 23"/>
                  <a:gd name="T14" fmla="*/ 377749 w 169"/>
                  <a:gd name="T15" fmla="*/ 371315 h 23"/>
                  <a:gd name="T16" fmla="*/ 755497 w 169"/>
                  <a:gd name="T17" fmla="*/ 318256 h 23"/>
                  <a:gd name="T18" fmla="*/ 1152133 w 169"/>
                  <a:gd name="T19" fmla="*/ 238684 h 23"/>
                  <a:gd name="T20" fmla="*/ 1548768 w 169"/>
                  <a:gd name="T21" fmla="*/ 212171 h 23"/>
                  <a:gd name="T22" fmla="*/ 1945403 w 169"/>
                  <a:gd name="T23" fmla="*/ 159144 h 23"/>
                  <a:gd name="T24" fmla="*/ 2323174 w 169"/>
                  <a:gd name="T25" fmla="*/ 132598 h 23"/>
                  <a:gd name="T26" fmla="*/ 2719809 w 169"/>
                  <a:gd name="T27" fmla="*/ 53059 h 23"/>
                  <a:gd name="T28" fmla="*/ 3097558 w 169"/>
                  <a:gd name="T29" fmla="*/ 0 h 23"/>
                  <a:gd name="T30" fmla="*/ 3191990 w 169"/>
                  <a:gd name="T31" fmla="*/ 159144 h 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23"/>
                  <a:gd name="T50" fmla="*/ 169 w 169"/>
                  <a:gd name="T51" fmla="*/ 23 h 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23">
                    <a:moveTo>
                      <a:pt x="169" y="6"/>
                    </a:moveTo>
                    <a:lnTo>
                      <a:pt x="167" y="15"/>
                    </a:lnTo>
                    <a:lnTo>
                      <a:pt x="159" y="17"/>
                    </a:lnTo>
                    <a:lnTo>
                      <a:pt x="150" y="19"/>
                    </a:lnTo>
                    <a:lnTo>
                      <a:pt x="141" y="23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20" y="14"/>
                    </a:lnTo>
                    <a:lnTo>
                      <a:pt x="40" y="12"/>
                    </a:lnTo>
                    <a:lnTo>
                      <a:pt x="61" y="9"/>
                    </a:lnTo>
                    <a:lnTo>
                      <a:pt x="82" y="8"/>
                    </a:lnTo>
                    <a:lnTo>
                      <a:pt x="103" y="6"/>
                    </a:lnTo>
                    <a:lnTo>
                      <a:pt x="123" y="5"/>
                    </a:lnTo>
                    <a:lnTo>
                      <a:pt x="144" y="2"/>
                    </a:lnTo>
                    <a:lnTo>
                      <a:pt x="164" y="0"/>
                    </a:lnTo>
                    <a:lnTo>
                      <a:pt x="16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2" name="AutoShape 124">
                <a:extLst>
                  <a:ext uri="{FF2B5EF4-FFF2-40B4-BE49-F238E27FC236}">
                    <a16:creationId xmlns:a16="http://schemas.microsoft.com/office/drawing/2014/main" id="{81D68A16-79A2-47B1-8403-B381534F8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2" y="3058"/>
                <a:ext cx="134" cy="67"/>
              </a:xfrm>
              <a:custGeom>
                <a:avLst/>
                <a:gdLst>
                  <a:gd name="T0" fmla="*/ 5159962 w 269"/>
                  <a:gd name="T1" fmla="*/ 0 h 135"/>
                  <a:gd name="T2" fmla="*/ 4833859 w 269"/>
                  <a:gd name="T3" fmla="*/ 168217 h 135"/>
                  <a:gd name="T4" fmla="*/ 4526964 w 269"/>
                  <a:gd name="T5" fmla="*/ 373796 h 135"/>
                  <a:gd name="T6" fmla="*/ 4220046 w 269"/>
                  <a:gd name="T7" fmla="*/ 542013 h 135"/>
                  <a:gd name="T8" fmla="*/ 3913128 w 269"/>
                  <a:gd name="T9" fmla="*/ 710229 h 135"/>
                  <a:gd name="T10" fmla="*/ 3606211 w 269"/>
                  <a:gd name="T11" fmla="*/ 859753 h 135"/>
                  <a:gd name="T12" fmla="*/ 3299295 w 269"/>
                  <a:gd name="T13" fmla="*/ 1027969 h 135"/>
                  <a:gd name="T14" fmla="*/ 2973216 w 269"/>
                  <a:gd name="T15" fmla="*/ 1214879 h 135"/>
                  <a:gd name="T16" fmla="*/ 2647111 w 269"/>
                  <a:gd name="T17" fmla="*/ 1364403 h 135"/>
                  <a:gd name="T18" fmla="*/ 2321031 w 269"/>
                  <a:gd name="T19" fmla="*/ 1513924 h 135"/>
                  <a:gd name="T20" fmla="*/ 1994928 w 269"/>
                  <a:gd name="T21" fmla="*/ 1663448 h 135"/>
                  <a:gd name="T22" fmla="*/ 1668847 w 269"/>
                  <a:gd name="T23" fmla="*/ 1812971 h 135"/>
                  <a:gd name="T24" fmla="*/ 1323556 w 269"/>
                  <a:gd name="T25" fmla="*/ 1962494 h 135"/>
                  <a:gd name="T26" fmla="*/ 997476 w 269"/>
                  <a:gd name="T27" fmla="*/ 2112017 h 135"/>
                  <a:gd name="T28" fmla="*/ 671371 w 269"/>
                  <a:gd name="T29" fmla="*/ 2242846 h 135"/>
                  <a:gd name="T30" fmla="*/ 326104 w 269"/>
                  <a:gd name="T31" fmla="*/ 2392368 h 135"/>
                  <a:gd name="T32" fmla="*/ 0 w 269"/>
                  <a:gd name="T33" fmla="*/ 2523198 h 135"/>
                  <a:gd name="T34" fmla="*/ 249357 w 269"/>
                  <a:gd name="T35" fmla="*/ 2354985 h 135"/>
                  <a:gd name="T36" fmla="*/ 498738 w 269"/>
                  <a:gd name="T37" fmla="*/ 2168072 h 135"/>
                  <a:gd name="T38" fmla="*/ 728908 w 269"/>
                  <a:gd name="T39" fmla="*/ 2018552 h 135"/>
                  <a:gd name="T40" fmla="*/ 978289 w 269"/>
                  <a:gd name="T41" fmla="*/ 1850358 h 135"/>
                  <a:gd name="T42" fmla="*/ 1227645 w 269"/>
                  <a:gd name="T43" fmla="*/ 1700834 h 135"/>
                  <a:gd name="T44" fmla="*/ 1477026 w 269"/>
                  <a:gd name="T45" fmla="*/ 1551311 h 135"/>
                  <a:gd name="T46" fmla="*/ 1745569 w 269"/>
                  <a:gd name="T47" fmla="*/ 1420457 h 135"/>
                  <a:gd name="T48" fmla="*/ 2014113 w 269"/>
                  <a:gd name="T49" fmla="*/ 1270935 h 135"/>
                  <a:gd name="T50" fmla="*/ 2282657 w 269"/>
                  <a:gd name="T51" fmla="*/ 1121411 h 135"/>
                  <a:gd name="T52" fmla="*/ 2551198 w 269"/>
                  <a:gd name="T53" fmla="*/ 990582 h 135"/>
                  <a:gd name="T54" fmla="*/ 2819744 w 269"/>
                  <a:gd name="T55" fmla="*/ 859753 h 135"/>
                  <a:gd name="T56" fmla="*/ 3069124 w 269"/>
                  <a:gd name="T57" fmla="*/ 710229 h 135"/>
                  <a:gd name="T58" fmla="*/ 3337669 w 269"/>
                  <a:gd name="T59" fmla="*/ 579400 h 135"/>
                  <a:gd name="T60" fmla="*/ 3606211 w 269"/>
                  <a:gd name="T61" fmla="*/ 429876 h 135"/>
                  <a:gd name="T62" fmla="*/ 3855593 w 269"/>
                  <a:gd name="T63" fmla="*/ 299046 h 135"/>
                  <a:gd name="T64" fmla="*/ 4104950 w 269"/>
                  <a:gd name="T65" fmla="*/ 149523 h 135"/>
                  <a:gd name="T66" fmla="*/ 4239234 w 269"/>
                  <a:gd name="T67" fmla="*/ 112137 h 135"/>
                  <a:gd name="T68" fmla="*/ 4373497 w 269"/>
                  <a:gd name="T69" fmla="*/ 74750 h 135"/>
                  <a:gd name="T70" fmla="*/ 4507776 w 269"/>
                  <a:gd name="T71" fmla="*/ 37387 h 135"/>
                  <a:gd name="T72" fmla="*/ 4642039 w 269"/>
                  <a:gd name="T73" fmla="*/ 18693 h 135"/>
                  <a:gd name="T74" fmla="*/ 4776322 w 269"/>
                  <a:gd name="T75" fmla="*/ 0 h 135"/>
                  <a:gd name="T76" fmla="*/ 4910605 w 269"/>
                  <a:gd name="T77" fmla="*/ 0 h 135"/>
                  <a:gd name="T78" fmla="*/ 5044868 w 269"/>
                  <a:gd name="T79" fmla="*/ 0 h 135"/>
                  <a:gd name="T80" fmla="*/ 5159962 w 269"/>
                  <a:gd name="T81" fmla="*/ 0 h 13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69"/>
                  <a:gd name="T124" fmla="*/ 0 h 135"/>
                  <a:gd name="T125" fmla="*/ 269 w 269"/>
                  <a:gd name="T126" fmla="*/ 135 h 13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69" h="135">
                    <a:moveTo>
                      <a:pt x="269" y="0"/>
                    </a:moveTo>
                    <a:lnTo>
                      <a:pt x="252" y="9"/>
                    </a:lnTo>
                    <a:lnTo>
                      <a:pt x="236" y="20"/>
                    </a:lnTo>
                    <a:lnTo>
                      <a:pt x="220" y="29"/>
                    </a:lnTo>
                    <a:lnTo>
                      <a:pt x="204" y="38"/>
                    </a:lnTo>
                    <a:lnTo>
                      <a:pt x="188" y="46"/>
                    </a:lnTo>
                    <a:lnTo>
                      <a:pt x="172" y="55"/>
                    </a:lnTo>
                    <a:lnTo>
                      <a:pt x="155" y="65"/>
                    </a:lnTo>
                    <a:lnTo>
                      <a:pt x="138" y="73"/>
                    </a:lnTo>
                    <a:lnTo>
                      <a:pt x="121" y="81"/>
                    </a:lnTo>
                    <a:lnTo>
                      <a:pt x="104" y="89"/>
                    </a:lnTo>
                    <a:lnTo>
                      <a:pt x="87" y="97"/>
                    </a:lnTo>
                    <a:lnTo>
                      <a:pt x="69" y="105"/>
                    </a:lnTo>
                    <a:lnTo>
                      <a:pt x="52" y="113"/>
                    </a:lnTo>
                    <a:lnTo>
                      <a:pt x="35" y="120"/>
                    </a:lnTo>
                    <a:lnTo>
                      <a:pt x="17" y="128"/>
                    </a:lnTo>
                    <a:lnTo>
                      <a:pt x="0" y="135"/>
                    </a:lnTo>
                    <a:lnTo>
                      <a:pt x="13" y="126"/>
                    </a:lnTo>
                    <a:lnTo>
                      <a:pt x="26" y="116"/>
                    </a:lnTo>
                    <a:lnTo>
                      <a:pt x="38" y="108"/>
                    </a:lnTo>
                    <a:lnTo>
                      <a:pt x="51" y="99"/>
                    </a:lnTo>
                    <a:lnTo>
                      <a:pt x="64" y="91"/>
                    </a:lnTo>
                    <a:lnTo>
                      <a:pt x="77" y="83"/>
                    </a:lnTo>
                    <a:lnTo>
                      <a:pt x="91" y="76"/>
                    </a:lnTo>
                    <a:lnTo>
                      <a:pt x="105" y="68"/>
                    </a:lnTo>
                    <a:lnTo>
                      <a:pt x="119" y="60"/>
                    </a:lnTo>
                    <a:lnTo>
                      <a:pt x="133" y="53"/>
                    </a:lnTo>
                    <a:lnTo>
                      <a:pt x="147" y="46"/>
                    </a:lnTo>
                    <a:lnTo>
                      <a:pt x="160" y="38"/>
                    </a:lnTo>
                    <a:lnTo>
                      <a:pt x="174" y="31"/>
                    </a:lnTo>
                    <a:lnTo>
                      <a:pt x="188" y="23"/>
                    </a:lnTo>
                    <a:lnTo>
                      <a:pt x="201" y="16"/>
                    </a:lnTo>
                    <a:lnTo>
                      <a:pt x="214" y="8"/>
                    </a:lnTo>
                    <a:lnTo>
                      <a:pt x="221" y="6"/>
                    </a:lnTo>
                    <a:lnTo>
                      <a:pt x="228" y="4"/>
                    </a:lnTo>
                    <a:lnTo>
                      <a:pt x="235" y="2"/>
                    </a:lnTo>
                    <a:lnTo>
                      <a:pt x="242" y="1"/>
                    </a:lnTo>
                    <a:lnTo>
                      <a:pt x="249" y="0"/>
                    </a:lnTo>
                    <a:lnTo>
                      <a:pt x="256" y="0"/>
                    </a:lnTo>
                    <a:lnTo>
                      <a:pt x="263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3" name="AutoShape 125">
                <a:extLst>
                  <a:ext uri="{FF2B5EF4-FFF2-40B4-BE49-F238E27FC236}">
                    <a16:creationId xmlns:a16="http://schemas.microsoft.com/office/drawing/2014/main" id="{461F2D5D-56B9-44EE-9A7A-6D638F3B9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5" y="3065"/>
                <a:ext cx="50" cy="24"/>
              </a:xfrm>
              <a:custGeom>
                <a:avLst/>
                <a:gdLst>
                  <a:gd name="T0" fmla="*/ 1968870 w 100"/>
                  <a:gd name="T1" fmla="*/ 866303 h 48"/>
                  <a:gd name="T2" fmla="*/ 1870420 w 100"/>
                  <a:gd name="T3" fmla="*/ 945058 h 48"/>
                  <a:gd name="T4" fmla="*/ 1634157 w 100"/>
                  <a:gd name="T5" fmla="*/ 866303 h 48"/>
                  <a:gd name="T6" fmla="*/ 1378222 w 100"/>
                  <a:gd name="T7" fmla="*/ 767854 h 48"/>
                  <a:gd name="T8" fmla="*/ 1161628 w 100"/>
                  <a:gd name="T9" fmla="*/ 689099 h 48"/>
                  <a:gd name="T10" fmla="*/ 905693 w 100"/>
                  <a:gd name="T11" fmla="*/ 570979 h 48"/>
                  <a:gd name="T12" fmla="*/ 669429 w 100"/>
                  <a:gd name="T13" fmla="*/ 452834 h 48"/>
                  <a:gd name="T14" fmla="*/ 452834 w 100"/>
                  <a:gd name="T15" fmla="*/ 334715 h 48"/>
                  <a:gd name="T16" fmla="*/ 216569 w 100"/>
                  <a:gd name="T17" fmla="*/ 196899 h 48"/>
                  <a:gd name="T18" fmla="*/ 0 w 100"/>
                  <a:gd name="T19" fmla="*/ 59059 h 48"/>
                  <a:gd name="T20" fmla="*/ 275630 w 100"/>
                  <a:gd name="T21" fmla="*/ 0 h 48"/>
                  <a:gd name="T22" fmla="*/ 531589 w 100"/>
                  <a:gd name="T23" fmla="*/ 19695 h 48"/>
                  <a:gd name="T24" fmla="*/ 787549 w 100"/>
                  <a:gd name="T25" fmla="*/ 118144 h 48"/>
                  <a:gd name="T26" fmla="*/ 1023813 w 100"/>
                  <a:gd name="T27" fmla="*/ 255959 h 48"/>
                  <a:gd name="T28" fmla="*/ 1260078 w 100"/>
                  <a:gd name="T29" fmla="*/ 413469 h 48"/>
                  <a:gd name="T30" fmla="*/ 1496342 w 100"/>
                  <a:gd name="T31" fmla="*/ 590649 h 48"/>
                  <a:gd name="T32" fmla="*/ 1712912 w 100"/>
                  <a:gd name="T33" fmla="*/ 748184 h 48"/>
                  <a:gd name="T34" fmla="*/ 1968870 w 100"/>
                  <a:gd name="T35" fmla="*/ 866303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0"/>
                  <a:gd name="T55" fmla="*/ 0 h 48"/>
                  <a:gd name="T56" fmla="*/ 100 w 100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0" h="48">
                    <a:moveTo>
                      <a:pt x="100" y="44"/>
                    </a:moveTo>
                    <a:lnTo>
                      <a:pt x="95" y="48"/>
                    </a:lnTo>
                    <a:lnTo>
                      <a:pt x="83" y="44"/>
                    </a:lnTo>
                    <a:lnTo>
                      <a:pt x="70" y="39"/>
                    </a:lnTo>
                    <a:lnTo>
                      <a:pt x="59" y="35"/>
                    </a:lnTo>
                    <a:lnTo>
                      <a:pt x="46" y="29"/>
                    </a:lnTo>
                    <a:lnTo>
                      <a:pt x="34" y="23"/>
                    </a:lnTo>
                    <a:lnTo>
                      <a:pt x="23" y="17"/>
                    </a:lnTo>
                    <a:lnTo>
                      <a:pt x="11" y="10"/>
                    </a:lnTo>
                    <a:lnTo>
                      <a:pt x="0" y="3"/>
                    </a:lnTo>
                    <a:lnTo>
                      <a:pt x="14" y="0"/>
                    </a:lnTo>
                    <a:lnTo>
                      <a:pt x="27" y="1"/>
                    </a:lnTo>
                    <a:lnTo>
                      <a:pt x="40" y="6"/>
                    </a:lnTo>
                    <a:lnTo>
                      <a:pt x="52" y="13"/>
                    </a:lnTo>
                    <a:lnTo>
                      <a:pt x="64" y="21"/>
                    </a:lnTo>
                    <a:lnTo>
                      <a:pt x="76" y="30"/>
                    </a:lnTo>
                    <a:lnTo>
                      <a:pt x="87" y="38"/>
                    </a:lnTo>
                    <a:lnTo>
                      <a:pt x="100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4" name="AutoShape 126">
                <a:extLst>
                  <a:ext uri="{FF2B5EF4-FFF2-40B4-BE49-F238E27FC236}">
                    <a16:creationId xmlns:a16="http://schemas.microsoft.com/office/drawing/2014/main" id="{2E5324E0-5FD4-44FF-B23C-A457DFE3C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1" y="3072"/>
                <a:ext cx="100" cy="9"/>
              </a:xfrm>
              <a:custGeom>
                <a:avLst/>
                <a:gdLst>
                  <a:gd name="T0" fmla="*/ 4057968 w 199"/>
                  <a:gd name="T1" fmla="*/ 0 h 17"/>
                  <a:gd name="T2" fmla="*/ 4037570 w 199"/>
                  <a:gd name="T3" fmla="*/ 264388 h 17"/>
                  <a:gd name="T4" fmla="*/ 3894828 w 199"/>
                  <a:gd name="T5" fmla="*/ 352540 h 17"/>
                  <a:gd name="T6" fmla="*/ 3711294 w 199"/>
                  <a:gd name="T7" fmla="*/ 440658 h 17"/>
                  <a:gd name="T8" fmla="*/ 3527785 w 199"/>
                  <a:gd name="T9" fmla="*/ 499415 h 17"/>
                  <a:gd name="T10" fmla="*/ 3058772 w 199"/>
                  <a:gd name="T11" fmla="*/ 440658 h 17"/>
                  <a:gd name="T12" fmla="*/ 2630531 w 199"/>
                  <a:gd name="T13" fmla="*/ 411297 h 17"/>
                  <a:gd name="T14" fmla="*/ 2181920 w 199"/>
                  <a:gd name="T15" fmla="*/ 440658 h 17"/>
                  <a:gd name="T16" fmla="*/ 1733309 w 199"/>
                  <a:gd name="T17" fmla="*/ 470054 h 17"/>
                  <a:gd name="T18" fmla="*/ 1305068 w 199"/>
                  <a:gd name="T19" fmla="*/ 499415 h 17"/>
                  <a:gd name="T20" fmla="*/ 876854 w 199"/>
                  <a:gd name="T21" fmla="*/ 499415 h 17"/>
                  <a:gd name="T22" fmla="*/ 428240 w 199"/>
                  <a:gd name="T23" fmla="*/ 440658 h 17"/>
                  <a:gd name="T24" fmla="*/ 0 w 199"/>
                  <a:gd name="T25" fmla="*/ 264388 h 17"/>
                  <a:gd name="T26" fmla="*/ 224307 w 199"/>
                  <a:gd name="T27" fmla="*/ 264388 h 17"/>
                  <a:gd name="T28" fmla="*/ 489410 w 199"/>
                  <a:gd name="T29" fmla="*/ 264388 h 17"/>
                  <a:gd name="T30" fmla="*/ 734116 w 199"/>
                  <a:gd name="T31" fmla="*/ 264388 h 17"/>
                  <a:gd name="T32" fmla="*/ 978794 w 199"/>
                  <a:gd name="T33" fmla="*/ 235027 h 17"/>
                  <a:gd name="T34" fmla="*/ 1243898 w 199"/>
                  <a:gd name="T35" fmla="*/ 235027 h 17"/>
                  <a:gd name="T36" fmla="*/ 1488603 w 199"/>
                  <a:gd name="T37" fmla="*/ 205631 h 17"/>
                  <a:gd name="T38" fmla="*/ 1753706 w 199"/>
                  <a:gd name="T39" fmla="*/ 176270 h 17"/>
                  <a:gd name="T40" fmla="*/ 2018785 w 199"/>
                  <a:gd name="T41" fmla="*/ 117514 h 17"/>
                  <a:gd name="T42" fmla="*/ 2263488 w 199"/>
                  <a:gd name="T43" fmla="*/ 117514 h 17"/>
                  <a:gd name="T44" fmla="*/ 2528593 w 199"/>
                  <a:gd name="T45" fmla="*/ 88117 h 17"/>
                  <a:gd name="T46" fmla="*/ 2793670 w 199"/>
                  <a:gd name="T47" fmla="*/ 58757 h 17"/>
                  <a:gd name="T48" fmla="*/ 3038376 w 199"/>
                  <a:gd name="T49" fmla="*/ 29361 h 17"/>
                  <a:gd name="T50" fmla="*/ 3303477 w 199"/>
                  <a:gd name="T51" fmla="*/ 29361 h 17"/>
                  <a:gd name="T52" fmla="*/ 3568557 w 199"/>
                  <a:gd name="T53" fmla="*/ 0 h 17"/>
                  <a:gd name="T54" fmla="*/ 3792862 w 199"/>
                  <a:gd name="T55" fmla="*/ 0 h 17"/>
                  <a:gd name="T56" fmla="*/ 4057968 w 199"/>
                  <a:gd name="T57" fmla="*/ 0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99"/>
                  <a:gd name="T88" fmla="*/ 0 h 17"/>
                  <a:gd name="T89" fmla="*/ 199 w 199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99" h="17">
                    <a:moveTo>
                      <a:pt x="199" y="0"/>
                    </a:moveTo>
                    <a:lnTo>
                      <a:pt x="198" y="9"/>
                    </a:lnTo>
                    <a:lnTo>
                      <a:pt x="191" y="12"/>
                    </a:lnTo>
                    <a:lnTo>
                      <a:pt x="182" y="15"/>
                    </a:lnTo>
                    <a:lnTo>
                      <a:pt x="173" y="17"/>
                    </a:lnTo>
                    <a:lnTo>
                      <a:pt x="150" y="15"/>
                    </a:lnTo>
                    <a:lnTo>
                      <a:pt x="129" y="14"/>
                    </a:lnTo>
                    <a:lnTo>
                      <a:pt x="107" y="15"/>
                    </a:lnTo>
                    <a:lnTo>
                      <a:pt x="85" y="16"/>
                    </a:lnTo>
                    <a:lnTo>
                      <a:pt x="64" y="17"/>
                    </a:lnTo>
                    <a:lnTo>
                      <a:pt x="43" y="17"/>
                    </a:lnTo>
                    <a:lnTo>
                      <a:pt x="21" y="15"/>
                    </a:lnTo>
                    <a:lnTo>
                      <a:pt x="0" y="9"/>
                    </a:lnTo>
                    <a:lnTo>
                      <a:pt x="11" y="9"/>
                    </a:lnTo>
                    <a:lnTo>
                      <a:pt x="24" y="9"/>
                    </a:lnTo>
                    <a:lnTo>
                      <a:pt x="36" y="9"/>
                    </a:lnTo>
                    <a:lnTo>
                      <a:pt x="48" y="8"/>
                    </a:lnTo>
                    <a:lnTo>
                      <a:pt x="61" y="8"/>
                    </a:lnTo>
                    <a:lnTo>
                      <a:pt x="73" y="7"/>
                    </a:lnTo>
                    <a:lnTo>
                      <a:pt x="86" y="6"/>
                    </a:lnTo>
                    <a:lnTo>
                      <a:pt x="99" y="4"/>
                    </a:lnTo>
                    <a:lnTo>
                      <a:pt x="111" y="4"/>
                    </a:lnTo>
                    <a:lnTo>
                      <a:pt x="124" y="3"/>
                    </a:lnTo>
                    <a:lnTo>
                      <a:pt x="137" y="2"/>
                    </a:lnTo>
                    <a:lnTo>
                      <a:pt x="149" y="1"/>
                    </a:lnTo>
                    <a:lnTo>
                      <a:pt x="162" y="1"/>
                    </a:lnTo>
                    <a:lnTo>
                      <a:pt x="175" y="0"/>
                    </a:lnTo>
                    <a:lnTo>
                      <a:pt x="186" y="0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5" name="AutoShape 127">
                <a:extLst>
                  <a:ext uri="{FF2B5EF4-FFF2-40B4-BE49-F238E27FC236}">
                    <a16:creationId xmlns:a16="http://schemas.microsoft.com/office/drawing/2014/main" id="{9159DA26-F022-48EF-A0E5-FEFCC5B7A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075"/>
                <a:ext cx="27" cy="8"/>
              </a:xfrm>
              <a:custGeom>
                <a:avLst/>
                <a:gdLst>
                  <a:gd name="T0" fmla="*/ 1063215 w 54"/>
                  <a:gd name="T1" fmla="*/ 463991 h 15"/>
                  <a:gd name="T2" fmla="*/ 925399 w 54"/>
                  <a:gd name="T3" fmla="*/ 463991 h 15"/>
                  <a:gd name="T4" fmla="*/ 787558 w 54"/>
                  <a:gd name="T5" fmla="*/ 463991 h 15"/>
                  <a:gd name="T6" fmla="*/ 630046 w 54"/>
                  <a:gd name="T7" fmla="*/ 463991 h 15"/>
                  <a:gd name="T8" fmla="*/ 472534 w 54"/>
                  <a:gd name="T9" fmla="*/ 433046 h 15"/>
                  <a:gd name="T10" fmla="*/ 315023 w 54"/>
                  <a:gd name="T11" fmla="*/ 371193 h 15"/>
                  <a:gd name="T12" fmla="*/ 177207 w 54"/>
                  <a:gd name="T13" fmla="*/ 309340 h 15"/>
                  <a:gd name="T14" fmla="*/ 59060 w 54"/>
                  <a:gd name="T15" fmla="*/ 154652 h 15"/>
                  <a:gd name="T16" fmla="*/ 0 w 54"/>
                  <a:gd name="T17" fmla="*/ 0 h 15"/>
                  <a:gd name="T18" fmla="*/ 137817 w 54"/>
                  <a:gd name="T19" fmla="*/ 61853 h 15"/>
                  <a:gd name="T20" fmla="*/ 275658 w 54"/>
                  <a:gd name="T21" fmla="*/ 123743 h 15"/>
                  <a:gd name="T22" fmla="*/ 393779 w 54"/>
                  <a:gd name="T23" fmla="*/ 154652 h 15"/>
                  <a:gd name="T24" fmla="*/ 551291 w 54"/>
                  <a:gd name="T25" fmla="*/ 154652 h 15"/>
                  <a:gd name="T26" fmla="*/ 689132 w 54"/>
                  <a:gd name="T27" fmla="*/ 216541 h 15"/>
                  <a:gd name="T28" fmla="*/ 826948 w 54"/>
                  <a:gd name="T29" fmla="*/ 247450 h 15"/>
                  <a:gd name="T30" fmla="*/ 945069 w 54"/>
                  <a:gd name="T31" fmla="*/ 340248 h 15"/>
                  <a:gd name="T32" fmla="*/ 1063215 w 54"/>
                  <a:gd name="T33" fmla="*/ 46399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15"/>
                  <a:gd name="T53" fmla="*/ 54 w 54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15">
                    <a:moveTo>
                      <a:pt x="54" y="15"/>
                    </a:moveTo>
                    <a:lnTo>
                      <a:pt x="47" y="15"/>
                    </a:lnTo>
                    <a:lnTo>
                      <a:pt x="40" y="15"/>
                    </a:lnTo>
                    <a:lnTo>
                      <a:pt x="32" y="15"/>
                    </a:lnTo>
                    <a:lnTo>
                      <a:pt x="24" y="14"/>
                    </a:lnTo>
                    <a:lnTo>
                      <a:pt x="16" y="12"/>
                    </a:lnTo>
                    <a:lnTo>
                      <a:pt x="9" y="10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4"/>
                    </a:lnTo>
                    <a:lnTo>
                      <a:pt x="20" y="5"/>
                    </a:lnTo>
                    <a:lnTo>
                      <a:pt x="28" y="5"/>
                    </a:lnTo>
                    <a:lnTo>
                      <a:pt x="35" y="7"/>
                    </a:lnTo>
                    <a:lnTo>
                      <a:pt x="42" y="8"/>
                    </a:lnTo>
                    <a:lnTo>
                      <a:pt x="48" y="11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6" name="AutoShape 128">
                <a:extLst>
                  <a:ext uri="{FF2B5EF4-FFF2-40B4-BE49-F238E27FC236}">
                    <a16:creationId xmlns:a16="http://schemas.microsoft.com/office/drawing/2014/main" id="{51F7BEF1-51E8-46F8-B3C5-2180438E9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7" y="3097"/>
                <a:ext cx="110" cy="11"/>
              </a:xfrm>
              <a:custGeom>
                <a:avLst/>
                <a:gdLst>
                  <a:gd name="T0" fmla="*/ 4292153 w 220"/>
                  <a:gd name="T1" fmla="*/ 86557 h 23"/>
                  <a:gd name="T2" fmla="*/ 4331517 w 220"/>
                  <a:gd name="T3" fmla="*/ 158674 h 23"/>
                  <a:gd name="T4" fmla="*/ 4272457 w 220"/>
                  <a:gd name="T5" fmla="*/ 216372 h 23"/>
                  <a:gd name="T6" fmla="*/ 4213397 w 220"/>
                  <a:gd name="T7" fmla="*/ 274070 h 23"/>
                  <a:gd name="T8" fmla="*/ 4114942 w 220"/>
                  <a:gd name="T9" fmla="*/ 288489 h 23"/>
                  <a:gd name="T10" fmla="*/ 3878680 w 220"/>
                  <a:gd name="T11" fmla="*/ 302909 h 23"/>
                  <a:gd name="T12" fmla="*/ 3603030 w 220"/>
                  <a:gd name="T13" fmla="*/ 317348 h 23"/>
                  <a:gd name="T14" fmla="*/ 3347094 w 220"/>
                  <a:gd name="T15" fmla="*/ 317348 h 23"/>
                  <a:gd name="T16" fmla="*/ 3071440 w 220"/>
                  <a:gd name="T17" fmla="*/ 331767 h 23"/>
                  <a:gd name="T18" fmla="*/ 2835174 w 220"/>
                  <a:gd name="T19" fmla="*/ 331767 h 23"/>
                  <a:gd name="T20" fmla="*/ 2559546 w 220"/>
                  <a:gd name="T21" fmla="*/ 331767 h 23"/>
                  <a:gd name="T22" fmla="*/ 2303586 w 220"/>
                  <a:gd name="T23" fmla="*/ 317348 h 23"/>
                  <a:gd name="T24" fmla="*/ 2027930 w 220"/>
                  <a:gd name="T25" fmla="*/ 317348 h 23"/>
                  <a:gd name="T26" fmla="*/ 1791667 w 220"/>
                  <a:gd name="T27" fmla="*/ 317348 h 23"/>
                  <a:gd name="T28" fmla="*/ 1516037 w 220"/>
                  <a:gd name="T29" fmla="*/ 302909 h 23"/>
                  <a:gd name="T30" fmla="*/ 1260078 w 220"/>
                  <a:gd name="T31" fmla="*/ 302909 h 23"/>
                  <a:gd name="T32" fmla="*/ 984448 w 220"/>
                  <a:gd name="T33" fmla="*/ 288489 h 23"/>
                  <a:gd name="T34" fmla="*/ 748184 w 220"/>
                  <a:gd name="T35" fmla="*/ 288489 h 23"/>
                  <a:gd name="T36" fmla="*/ 492224 w 220"/>
                  <a:gd name="T37" fmla="*/ 288489 h 23"/>
                  <a:gd name="T38" fmla="*/ 236264 w 220"/>
                  <a:gd name="T39" fmla="*/ 274070 h 23"/>
                  <a:gd name="T40" fmla="*/ 0 w 220"/>
                  <a:gd name="T41" fmla="*/ 274070 h 23"/>
                  <a:gd name="T42" fmla="*/ 255959 w 220"/>
                  <a:gd name="T43" fmla="*/ 259650 h 23"/>
                  <a:gd name="T44" fmla="*/ 531589 w 220"/>
                  <a:gd name="T45" fmla="*/ 216372 h 23"/>
                  <a:gd name="T46" fmla="*/ 807244 w 220"/>
                  <a:gd name="T47" fmla="*/ 201952 h 23"/>
                  <a:gd name="T48" fmla="*/ 1063203 w 220"/>
                  <a:gd name="T49" fmla="*/ 201952 h 23"/>
                  <a:gd name="T50" fmla="*/ 1338833 w 220"/>
                  <a:gd name="T51" fmla="*/ 187513 h 23"/>
                  <a:gd name="T52" fmla="*/ 1575097 w 220"/>
                  <a:gd name="T53" fmla="*/ 187513 h 23"/>
                  <a:gd name="T54" fmla="*/ 1850752 w 220"/>
                  <a:gd name="T55" fmla="*/ 187513 h 23"/>
                  <a:gd name="T56" fmla="*/ 2126382 w 220"/>
                  <a:gd name="T57" fmla="*/ 173094 h 23"/>
                  <a:gd name="T58" fmla="*/ 2382340 w 220"/>
                  <a:gd name="T59" fmla="*/ 173094 h 23"/>
                  <a:gd name="T60" fmla="*/ 2638300 w 220"/>
                  <a:gd name="T61" fmla="*/ 158674 h 23"/>
                  <a:gd name="T62" fmla="*/ 2894234 w 220"/>
                  <a:gd name="T63" fmla="*/ 158674 h 23"/>
                  <a:gd name="T64" fmla="*/ 3169890 w 220"/>
                  <a:gd name="T65" fmla="*/ 144254 h 23"/>
                  <a:gd name="T66" fmla="*/ 3425850 w 220"/>
                  <a:gd name="T67" fmla="*/ 100976 h 23"/>
                  <a:gd name="T68" fmla="*/ 3681784 w 220"/>
                  <a:gd name="T69" fmla="*/ 86557 h 23"/>
                  <a:gd name="T70" fmla="*/ 3957434 w 220"/>
                  <a:gd name="T71" fmla="*/ 57698 h 23"/>
                  <a:gd name="T72" fmla="*/ 4233069 w 220"/>
                  <a:gd name="T73" fmla="*/ 0 h 23"/>
                  <a:gd name="T74" fmla="*/ 4292153 w 220"/>
                  <a:gd name="T75" fmla="*/ 86557 h 2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0"/>
                  <a:gd name="T115" fmla="*/ 0 h 23"/>
                  <a:gd name="T116" fmla="*/ 220 w 220"/>
                  <a:gd name="T117" fmla="*/ 23 h 2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0" h="23">
                    <a:moveTo>
                      <a:pt x="218" y="6"/>
                    </a:moveTo>
                    <a:lnTo>
                      <a:pt x="220" y="11"/>
                    </a:lnTo>
                    <a:lnTo>
                      <a:pt x="217" y="15"/>
                    </a:lnTo>
                    <a:lnTo>
                      <a:pt x="214" y="19"/>
                    </a:lnTo>
                    <a:lnTo>
                      <a:pt x="209" y="20"/>
                    </a:lnTo>
                    <a:lnTo>
                      <a:pt x="197" y="21"/>
                    </a:lnTo>
                    <a:lnTo>
                      <a:pt x="183" y="22"/>
                    </a:lnTo>
                    <a:lnTo>
                      <a:pt x="170" y="22"/>
                    </a:lnTo>
                    <a:lnTo>
                      <a:pt x="156" y="23"/>
                    </a:lnTo>
                    <a:lnTo>
                      <a:pt x="144" y="23"/>
                    </a:lnTo>
                    <a:lnTo>
                      <a:pt x="130" y="23"/>
                    </a:lnTo>
                    <a:lnTo>
                      <a:pt x="117" y="22"/>
                    </a:lnTo>
                    <a:lnTo>
                      <a:pt x="103" y="22"/>
                    </a:lnTo>
                    <a:lnTo>
                      <a:pt x="91" y="22"/>
                    </a:lnTo>
                    <a:lnTo>
                      <a:pt x="77" y="21"/>
                    </a:lnTo>
                    <a:lnTo>
                      <a:pt x="64" y="21"/>
                    </a:lnTo>
                    <a:lnTo>
                      <a:pt x="50" y="20"/>
                    </a:lnTo>
                    <a:lnTo>
                      <a:pt x="38" y="20"/>
                    </a:lnTo>
                    <a:lnTo>
                      <a:pt x="25" y="20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13" y="18"/>
                    </a:lnTo>
                    <a:lnTo>
                      <a:pt x="27" y="15"/>
                    </a:lnTo>
                    <a:lnTo>
                      <a:pt x="41" y="14"/>
                    </a:lnTo>
                    <a:lnTo>
                      <a:pt x="54" y="14"/>
                    </a:lnTo>
                    <a:lnTo>
                      <a:pt x="68" y="13"/>
                    </a:lnTo>
                    <a:lnTo>
                      <a:pt x="80" y="13"/>
                    </a:lnTo>
                    <a:lnTo>
                      <a:pt x="94" y="13"/>
                    </a:lnTo>
                    <a:lnTo>
                      <a:pt x="108" y="12"/>
                    </a:lnTo>
                    <a:lnTo>
                      <a:pt x="121" y="12"/>
                    </a:lnTo>
                    <a:lnTo>
                      <a:pt x="134" y="11"/>
                    </a:lnTo>
                    <a:lnTo>
                      <a:pt x="147" y="11"/>
                    </a:lnTo>
                    <a:lnTo>
                      <a:pt x="161" y="10"/>
                    </a:lnTo>
                    <a:lnTo>
                      <a:pt x="174" y="7"/>
                    </a:lnTo>
                    <a:lnTo>
                      <a:pt x="187" y="6"/>
                    </a:lnTo>
                    <a:lnTo>
                      <a:pt x="201" y="4"/>
                    </a:lnTo>
                    <a:lnTo>
                      <a:pt x="215" y="0"/>
                    </a:lnTo>
                    <a:lnTo>
                      <a:pt x="21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7" name="AutoShape 129">
                <a:extLst>
                  <a:ext uri="{FF2B5EF4-FFF2-40B4-BE49-F238E27FC236}">
                    <a16:creationId xmlns:a16="http://schemas.microsoft.com/office/drawing/2014/main" id="{28C3509B-8700-4896-AAAE-C428E0097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3108"/>
                <a:ext cx="93" cy="73"/>
              </a:xfrm>
              <a:custGeom>
                <a:avLst/>
                <a:gdLst>
                  <a:gd name="T0" fmla="*/ 3782510 w 185"/>
                  <a:gd name="T1" fmla="*/ 2759219 h 147"/>
                  <a:gd name="T2" fmla="*/ 3516699 w 185"/>
                  <a:gd name="T3" fmla="*/ 2627839 h 147"/>
                  <a:gd name="T4" fmla="*/ 3271360 w 185"/>
                  <a:gd name="T5" fmla="*/ 2496437 h 147"/>
                  <a:gd name="T6" fmla="*/ 3005553 w 185"/>
                  <a:gd name="T7" fmla="*/ 2365057 h 147"/>
                  <a:gd name="T8" fmla="*/ 2739768 w 185"/>
                  <a:gd name="T9" fmla="*/ 2214888 h 147"/>
                  <a:gd name="T10" fmla="*/ 2514853 w 185"/>
                  <a:gd name="T11" fmla="*/ 2064724 h 147"/>
                  <a:gd name="T12" fmla="*/ 2249068 w 185"/>
                  <a:gd name="T13" fmla="*/ 1914560 h 147"/>
                  <a:gd name="T14" fmla="*/ 1983258 w 185"/>
                  <a:gd name="T15" fmla="*/ 1764393 h 147"/>
                  <a:gd name="T16" fmla="*/ 1758362 w 185"/>
                  <a:gd name="T17" fmla="*/ 1576704 h 147"/>
                  <a:gd name="T18" fmla="*/ 1512997 w 185"/>
                  <a:gd name="T19" fmla="*/ 1407777 h 147"/>
                  <a:gd name="T20" fmla="*/ 1288105 w 185"/>
                  <a:gd name="T21" fmla="*/ 1238826 h 147"/>
                  <a:gd name="T22" fmla="*/ 1042741 w 185"/>
                  <a:gd name="T23" fmla="*/ 1069899 h 147"/>
                  <a:gd name="T24" fmla="*/ 817847 w 185"/>
                  <a:gd name="T25" fmla="*/ 863423 h 147"/>
                  <a:gd name="T26" fmla="*/ 592927 w 185"/>
                  <a:gd name="T27" fmla="*/ 675734 h 147"/>
                  <a:gd name="T28" fmla="*/ 388479 w 185"/>
                  <a:gd name="T29" fmla="*/ 488021 h 147"/>
                  <a:gd name="T30" fmla="*/ 184004 w 185"/>
                  <a:gd name="T31" fmla="*/ 262785 h 147"/>
                  <a:gd name="T32" fmla="*/ 0 w 185"/>
                  <a:gd name="T33" fmla="*/ 56309 h 147"/>
                  <a:gd name="T34" fmla="*/ 122670 w 185"/>
                  <a:gd name="T35" fmla="*/ 0 h 147"/>
                  <a:gd name="T36" fmla="*/ 265809 w 185"/>
                  <a:gd name="T37" fmla="*/ 37547 h 147"/>
                  <a:gd name="T38" fmla="*/ 408924 w 185"/>
                  <a:gd name="T39" fmla="*/ 93857 h 147"/>
                  <a:gd name="T40" fmla="*/ 552038 w 185"/>
                  <a:gd name="T41" fmla="*/ 131380 h 147"/>
                  <a:gd name="T42" fmla="*/ 1022296 w 185"/>
                  <a:gd name="T43" fmla="*/ 375403 h 147"/>
                  <a:gd name="T44" fmla="*/ 1472109 w 185"/>
                  <a:gd name="T45" fmla="*/ 656948 h 147"/>
                  <a:gd name="T46" fmla="*/ 1901477 w 185"/>
                  <a:gd name="T47" fmla="*/ 957280 h 147"/>
                  <a:gd name="T48" fmla="*/ 2289954 w 185"/>
                  <a:gd name="T49" fmla="*/ 1295134 h 147"/>
                  <a:gd name="T50" fmla="*/ 2678434 w 185"/>
                  <a:gd name="T51" fmla="*/ 1651776 h 147"/>
                  <a:gd name="T52" fmla="*/ 3046443 w 185"/>
                  <a:gd name="T53" fmla="*/ 2008415 h 147"/>
                  <a:gd name="T54" fmla="*/ 3434921 w 185"/>
                  <a:gd name="T55" fmla="*/ 2383820 h 147"/>
                  <a:gd name="T56" fmla="*/ 3782510 w 185"/>
                  <a:gd name="T57" fmla="*/ 2759219 h 14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85"/>
                  <a:gd name="T88" fmla="*/ 0 h 147"/>
                  <a:gd name="T89" fmla="*/ 185 w 185"/>
                  <a:gd name="T90" fmla="*/ 147 h 14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85" h="147">
                    <a:moveTo>
                      <a:pt x="185" y="147"/>
                    </a:moveTo>
                    <a:lnTo>
                      <a:pt x="172" y="140"/>
                    </a:lnTo>
                    <a:lnTo>
                      <a:pt x="160" y="133"/>
                    </a:lnTo>
                    <a:lnTo>
                      <a:pt x="147" y="126"/>
                    </a:lnTo>
                    <a:lnTo>
                      <a:pt x="134" y="118"/>
                    </a:lnTo>
                    <a:lnTo>
                      <a:pt x="123" y="110"/>
                    </a:lnTo>
                    <a:lnTo>
                      <a:pt x="110" y="102"/>
                    </a:lnTo>
                    <a:lnTo>
                      <a:pt x="97" y="94"/>
                    </a:lnTo>
                    <a:lnTo>
                      <a:pt x="86" y="84"/>
                    </a:lnTo>
                    <a:lnTo>
                      <a:pt x="74" y="75"/>
                    </a:lnTo>
                    <a:lnTo>
                      <a:pt x="63" y="66"/>
                    </a:lnTo>
                    <a:lnTo>
                      <a:pt x="51" y="57"/>
                    </a:lnTo>
                    <a:lnTo>
                      <a:pt x="40" y="46"/>
                    </a:lnTo>
                    <a:lnTo>
                      <a:pt x="29" y="36"/>
                    </a:lnTo>
                    <a:lnTo>
                      <a:pt x="19" y="26"/>
                    </a:lnTo>
                    <a:lnTo>
                      <a:pt x="9" y="14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3" y="2"/>
                    </a:lnTo>
                    <a:lnTo>
                      <a:pt x="20" y="5"/>
                    </a:lnTo>
                    <a:lnTo>
                      <a:pt x="27" y="7"/>
                    </a:lnTo>
                    <a:lnTo>
                      <a:pt x="50" y="20"/>
                    </a:lnTo>
                    <a:lnTo>
                      <a:pt x="72" y="35"/>
                    </a:lnTo>
                    <a:lnTo>
                      <a:pt x="93" y="51"/>
                    </a:lnTo>
                    <a:lnTo>
                      <a:pt x="112" y="69"/>
                    </a:lnTo>
                    <a:lnTo>
                      <a:pt x="131" y="88"/>
                    </a:lnTo>
                    <a:lnTo>
                      <a:pt x="149" y="107"/>
                    </a:lnTo>
                    <a:lnTo>
                      <a:pt x="168" y="127"/>
                    </a:lnTo>
                    <a:lnTo>
                      <a:pt x="185" y="1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8" name="AutoShape 130">
                <a:extLst>
                  <a:ext uri="{FF2B5EF4-FFF2-40B4-BE49-F238E27FC236}">
                    <a16:creationId xmlns:a16="http://schemas.microsoft.com/office/drawing/2014/main" id="{A1E7C0B0-0CF6-46B2-B374-275C65BF95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8" y="3110"/>
                <a:ext cx="44" cy="12"/>
              </a:xfrm>
              <a:custGeom>
                <a:avLst/>
                <a:gdLst>
                  <a:gd name="T0" fmla="*/ 1855581 w 87"/>
                  <a:gd name="T1" fmla="*/ 609998 h 23"/>
                  <a:gd name="T2" fmla="*/ 1620957 w 87"/>
                  <a:gd name="T3" fmla="*/ 609998 h 23"/>
                  <a:gd name="T4" fmla="*/ 1343697 w 87"/>
                  <a:gd name="T5" fmla="*/ 609998 h 23"/>
                  <a:gd name="T6" fmla="*/ 1087766 w 87"/>
                  <a:gd name="T7" fmla="*/ 583485 h 23"/>
                  <a:gd name="T8" fmla="*/ 853143 w 87"/>
                  <a:gd name="T9" fmla="*/ 530427 h 23"/>
                  <a:gd name="T10" fmla="*/ 597187 w 87"/>
                  <a:gd name="T11" fmla="*/ 424341 h 23"/>
                  <a:gd name="T12" fmla="*/ 383921 w 87"/>
                  <a:gd name="T13" fmla="*/ 291742 h 23"/>
                  <a:gd name="T14" fmla="*/ 191961 w 87"/>
                  <a:gd name="T15" fmla="*/ 185657 h 23"/>
                  <a:gd name="T16" fmla="*/ 0 w 87"/>
                  <a:gd name="T17" fmla="*/ 0 h 23"/>
                  <a:gd name="T18" fmla="*/ 255930 w 87"/>
                  <a:gd name="T19" fmla="*/ 0 h 23"/>
                  <a:gd name="T20" fmla="*/ 490554 w 87"/>
                  <a:gd name="T21" fmla="*/ 26513 h 23"/>
                  <a:gd name="T22" fmla="*/ 725178 w 87"/>
                  <a:gd name="T23" fmla="*/ 79572 h 23"/>
                  <a:gd name="T24" fmla="*/ 959775 w 87"/>
                  <a:gd name="T25" fmla="*/ 185657 h 23"/>
                  <a:gd name="T26" fmla="*/ 1173068 w 87"/>
                  <a:gd name="T27" fmla="*/ 265229 h 23"/>
                  <a:gd name="T28" fmla="*/ 1386361 w 87"/>
                  <a:gd name="T29" fmla="*/ 397828 h 23"/>
                  <a:gd name="T30" fmla="*/ 1620957 w 87"/>
                  <a:gd name="T31" fmla="*/ 530427 h 23"/>
                  <a:gd name="T32" fmla="*/ 1855581 w 87"/>
                  <a:gd name="T33" fmla="*/ 609998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7"/>
                  <a:gd name="T52" fmla="*/ 0 h 23"/>
                  <a:gd name="T53" fmla="*/ 87 w 87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7" h="23">
                    <a:moveTo>
                      <a:pt x="87" y="23"/>
                    </a:moveTo>
                    <a:lnTo>
                      <a:pt x="76" y="23"/>
                    </a:lnTo>
                    <a:lnTo>
                      <a:pt x="63" y="23"/>
                    </a:lnTo>
                    <a:lnTo>
                      <a:pt x="51" y="22"/>
                    </a:lnTo>
                    <a:lnTo>
                      <a:pt x="40" y="20"/>
                    </a:lnTo>
                    <a:lnTo>
                      <a:pt x="28" y="16"/>
                    </a:lnTo>
                    <a:lnTo>
                      <a:pt x="18" y="11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1"/>
                    </a:lnTo>
                    <a:lnTo>
                      <a:pt x="34" y="3"/>
                    </a:lnTo>
                    <a:lnTo>
                      <a:pt x="45" y="7"/>
                    </a:lnTo>
                    <a:lnTo>
                      <a:pt x="55" y="10"/>
                    </a:lnTo>
                    <a:lnTo>
                      <a:pt x="65" y="15"/>
                    </a:lnTo>
                    <a:lnTo>
                      <a:pt x="76" y="20"/>
                    </a:lnTo>
                    <a:lnTo>
                      <a:pt x="87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39" name="AutoShape 131">
                <a:extLst>
                  <a:ext uri="{FF2B5EF4-FFF2-40B4-BE49-F238E27FC236}">
                    <a16:creationId xmlns:a16="http://schemas.microsoft.com/office/drawing/2014/main" id="{C08C939A-1D0E-46E6-9D93-B1A23FAB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7" y="3118"/>
                <a:ext cx="49" cy="42"/>
              </a:xfrm>
              <a:custGeom>
                <a:avLst/>
                <a:gdLst>
                  <a:gd name="T0" fmla="*/ 1870457 w 98"/>
                  <a:gd name="T1" fmla="*/ 334715 h 84"/>
                  <a:gd name="T2" fmla="*/ 1634193 w 98"/>
                  <a:gd name="T3" fmla="*/ 551284 h 84"/>
                  <a:gd name="T4" fmla="*/ 1437292 w 98"/>
                  <a:gd name="T5" fmla="*/ 728488 h 84"/>
                  <a:gd name="T6" fmla="*/ 1220720 w 98"/>
                  <a:gd name="T7" fmla="*/ 905667 h 84"/>
                  <a:gd name="T8" fmla="*/ 984454 w 98"/>
                  <a:gd name="T9" fmla="*/ 1063178 h 84"/>
                  <a:gd name="T10" fmla="*/ 728494 w 98"/>
                  <a:gd name="T11" fmla="*/ 1220688 h 84"/>
                  <a:gd name="T12" fmla="*/ 511922 w 98"/>
                  <a:gd name="T13" fmla="*/ 1378222 h 84"/>
                  <a:gd name="T14" fmla="*/ 255961 w 98"/>
                  <a:gd name="T15" fmla="*/ 1516036 h 84"/>
                  <a:gd name="T16" fmla="*/ 0 w 98"/>
                  <a:gd name="T17" fmla="*/ 1653850 h 84"/>
                  <a:gd name="T18" fmla="*/ 0 w 98"/>
                  <a:gd name="T19" fmla="*/ 1516036 h 84"/>
                  <a:gd name="T20" fmla="*/ 255961 w 98"/>
                  <a:gd name="T21" fmla="*/ 1358527 h 84"/>
                  <a:gd name="T22" fmla="*/ 492227 w 98"/>
                  <a:gd name="T23" fmla="*/ 1181323 h 84"/>
                  <a:gd name="T24" fmla="*/ 689103 w 98"/>
                  <a:gd name="T25" fmla="*/ 1004117 h 84"/>
                  <a:gd name="T26" fmla="*/ 886004 w 98"/>
                  <a:gd name="T27" fmla="*/ 787548 h 84"/>
                  <a:gd name="T28" fmla="*/ 1102575 w 98"/>
                  <a:gd name="T29" fmla="*/ 590649 h 84"/>
                  <a:gd name="T30" fmla="*/ 1299476 w 98"/>
                  <a:gd name="T31" fmla="*/ 393774 h 84"/>
                  <a:gd name="T32" fmla="*/ 1496352 w 98"/>
                  <a:gd name="T33" fmla="*/ 177204 h 84"/>
                  <a:gd name="T34" fmla="*/ 1732617 w 98"/>
                  <a:gd name="T35" fmla="*/ 0 h 84"/>
                  <a:gd name="T36" fmla="*/ 1929517 w 98"/>
                  <a:gd name="T37" fmla="*/ 0 h 84"/>
                  <a:gd name="T38" fmla="*/ 1870457 w 98"/>
                  <a:gd name="T39" fmla="*/ 334715 h 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8"/>
                  <a:gd name="T61" fmla="*/ 0 h 84"/>
                  <a:gd name="T62" fmla="*/ 98 w 98"/>
                  <a:gd name="T63" fmla="*/ 84 h 8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8" h="84">
                    <a:moveTo>
                      <a:pt x="95" y="17"/>
                    </a:moveTo>
                    <a:lnTo>
                      <a:pt x="83" y="28"/>
                    </a:lnTo>
                    <a:lnTo>
                      <a:pt x="73" y="37"/>
                    </a:lnTo>
                    <a:lnTo>
                      <a:pt x="62" y="46"/>
                    </a:lnTo>
                    <a:lnTo>
                      <a:pt x="50" y="54"/>
                    </a:lnTo>
                    <a:lnTo>
                      <a:pt x="37" y="62"/>
                    </a:lnTo>
                    <a:lnTo>
                      <a:pt x="26" y="70"/>
                    </a:lnTo>
                    <a:lnTo>
                      <a:pt x="13" y="77"/>
                    </a:lnTo>
                    <a:lnTo>
                      <a:pt x="0" y="84"/>
                    </a:lnTo>
                    <a:lnTo>
                      <a:pt x="0" y="77"/>
                    </a:lnTo>
                    <a:lnTo>
                      <a:pt x="13" y="69"/>
                    </a:lnTo>
                    <a:lnTo>
                      <a:pt x="25" y="60"/>
                    </a:lnTo>
                    <a:lnTo>
                      <a:pt x="35" y="51"/>
                    </a:lnTo>
                    <a:lnTo>
                      <a:pt x="45" y="40"/>
                    </a:lnTo>
                    <a:lnTo>
                      <a:pt x="56" y="30"/>
                    </a:lnTo>
                    <a:lnTo>
                      <a:pt x="66" y="20"/>
                    </a:lnTo>
                    <a:lnTo>
                      <a:pt x="76" y="9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9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0" name="AutoShape 132">
                <a:extLst>
                  <a:ext uri="{FF2B5EF4-FFF2-40B4-BE49-F238E27FC236}">
                    <a16:creationId xmlns:a16="http://schemas.microsoft.com/office/drawing/2014/main" id="{E95265EC-8D91-401F-BD9E-7189744380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2" y="3122"/>
                <a:ext cx="125" cy="13"/>
              </a:xfrm>
              <a:custGeom>
                <a:avLst/>
                <a:gdLst>
                  <a:gd name="T0" fmla="*/ 4922205 w 250"/>
                  <a:gd name="T1" fmla="*/ 275661 h 26"/>
                  <a:gd name="T2" fmla="*/ 4607185 w 250"/>
                  <a:gd name="T3" fmla="*/ 315027 h 26"/>
                  <a:gd name="T4" fmla="*/ 4272469 w 250"/>
                  <a:gd name="T5" fmla="*/ 354418 h 26"/>
                  <a:gd name="T6" fmla="*/ 3977144 w 250"/>
                  <a:gd name="T7" fmla="*/ 413480 h 26"/>
                  <a:gd name="T8" fmla="*/ 3662124 w 250"/>
                  <a:gd name="T9" fmla="*/ 433174 h 26"/>
                  <a:gd name="T10" fmla="*/ 3366798 w 250"/>
                  <a:gd name="T11" fmla="*/ 472540 h 26"/>
                  <a:gd name="T12" fmla="*/ 3051778 w 250"/>
                  <a:gd name="T13" fmla="*/ 492236 h 26"/>
                  <a:gd name="T14" fmla="*/ 2756426 w 250"/>
                  <a:gd name="T15" fmla="*/ 492236 h 26"/>
                  <a:gd name="T16" fmla="*/ 2461102 w 250"/>
                  <a:gd name="T17" fmla="*/ 511931 h 26"/>
                  <a:gd name="T18" fmla="*/ 2146082 w 250"/>
                  <a:gd name="T19" fmla="*/ 511931 h 26"/>
                  <a:gd name="T20" fmla="*/ 1850757 w 250"/>
                  <a:gd name="T21" fmla="*/ 511931 h 26"/>
                  <a:gd name="T22" fmla="*/ 1535736 w 250"/>
                  <a:gd name="T23" fmla="*/ 492236 h 26"/>
                  <a:gd name="T24" fmla="*/ 1240386 w 250"/>
                  <a:gd name="T25" fmla="*/ 492236 h 26"/>
                  <a:gd name="T26" fmla="*/ 925366 w 250"/>
                  <a:gd name="T27" fmla="*/ 472540 h 26"/>
                  <a:gd name="T28" fmla="*/ 630041 w 250"/>
                  <a:gd name="T29" fmla="*/ 433174 h 26"/>
                  <a:gd name="T30" fmla="*/ 315021 w 250"/>
                  <a:gd name="T31" fmla="*/ 393784 h 26"/>
                  <a:gd name="T32" fmla="*/ 0 w 250"/>
                  <a:gd name="T33" fmla="*/ 334723 h 26"/>
                  <a:gd name="T34" fmla="*/ 98451 w 250"/>
                  <a:gd name="T35" fmla="*/ 236270 h 26"/>
                  <a:gd name="T36" fmla="*/ 433166 w 250"/>
                  <a:gd name="T37" fmla="*/ 236270 h 26"/>
                  <a:gd name="T38" fmla="*/ 728491 w 250"/>
                  <a:gd name="T39" fmla="*/ 255965 h 26"/>
                  <a:gd name="T40" fmla="*/ 1043511 w 250"/>
                  <a:gd name="T41" fmla="*/ 255965 h 26"/>
                  <a:gd name="T42" fmla="*/ 1338836 w 250"/>
                  <a:gd name="T43" fmla="*/ 255965 h 26"/>
                  <a:gd name="T44" fmla="*/ 1634162 w 250"/>
                  <a:gd name="T45" fmla="*/ 236270 h 26"/>
                  <a:gd name="T46" fmla="*/ 1929512 w 250"/>
                  <a:gd name="T47" fmla="*/ 236270 h 26"/>
                  <a:gd name="T48" fmla="*/ 2224836 w 250"/>
                  <a:gd name="T49" fmla="*/ 196905 h 26"/>
                  <a:gd name="T50" fmla="*/ 2520162 w 250"/>
                  <a:gd name="T51" fmla="*/ 177209 h 26"/>
                  <a:gd name="T52" fmla="*/ 2815512 w 250"/>
                  <a:gd name="T53" fmla="*/ 177209 h 26"/>
                  <a:gd name="T54" fmla="*/ 3130532 w 250"/>
                  <a:gd name="T55" fmla="*/ 157514 h 26"/>
                  <a:gd name="T56" fmla="*/ 3425858 w 250"/>
                  <a:gd name="T57" fmla="*/ 137819 h 26"/>
                  <a:gd name="T58" fmla="*/ 3721184 w 250"/>
                  <a:gd name="T59" fmla="*/ 118147 h 26"/>
                  <a:gd name="T60" fmla="*/ 4016508 w 250"/>
                  <a:gd name="T61" fmla="*/ 59061 h 26"/>
                  <a:gd name="T62" fmla="*/ 4311857 w 250"/>
                  <a:gd name="T63" fmla="*/ 39391 h 26"/>
                  <a:gd name="T64" fmla="*/ 4626881 w 250"/>
                  <a:gd name="T65" fmla="*/ 19696 h 26"/>
                  <a:gd name="T66" fmla="*/ 4922205 w 250"/>
                  <a:gd name="T67" fmla="*/ 0 h 26"/>
                  <a:gd name="T68" fmla="*/ 4922205 w 250"/>
                  <a:gd name="T69" fmla="*/ 275661 h 2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50"/>
                  <a:gd name="T106" fmla="*/ 0 h 26"/>
                  <a:gd name="T107" fmla="*/ 250 w 250"/>
                  <a:gd name="T108" fmla="*/ 26 h 2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50" h="26">
                    <a:moveTo>
                      <a:pt x="250" y="14"/>
                    </a:moveTo>
                    <a:lnTo>
                      <a:pt x="234" y="16"/>
                    </a:lnTo>
                    <a:lnTo>
                      <a:pt x="217" y="18"/>
                    </a:lnTo>
                    <a:lnTo>
                      <a:pt x="202" y="21"/>
                    </a:lnTo>
                    <a:lnTo>
                      <a:pt x="186" y="22"/>
                    </a:lnTo>
                    <a:lnTo>
                      <a:pt x="171" y="24"/>
                    </a:lnTo>
                    <a:lnTo>
                      <a:pt x="155" y="25"/>
                    </a:lnTo>
                    <a:lnTo>
                      <a:pt x="140" y="25"/>
                    </a:lnTo>
                    <a:lnTo>
                      <a:pt x="125" y="26"/>
                    </a:lnTo>
                    <a:lnTo>
                      <a:pt x="109" y="26"/>
                    </a:lnTo>
                    <a:lnTo>
                      <a:pt x="94" y="26"/>
                    </a:lnTo>
                    <a:lnTo>
                      <a:pt x="78" y="25"/>
                    </a:lnTo>
                    <a:lnTo>
                      <a:pt x="63" y="25"/>
                    </a:lnTo>
                    <a:lnTo>
                      <a:pt x="47" y="24"/>
                    </a:lnTo>
                    <a:lnTo>
                      <a:pt x="32" y="22"/>
                    </a:lnTo>
                    <a:lnTo>
                      <a:pt x="16" y="20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22" y="12"/>
                    </a:lnTo>
                    <a:lnTo>
                      <a:pt x="37" y="13"/>
                    </a:lnTo>
                    <a:lnTo>
                      <a:pt x="53" y="13"/>
                    </a:lnTo>
                    <a:lnTo>
                      <a:pt x="68" y="13"/>
                    </a:lnTo>
                    <a:lnTo>
                      <a:pt x="83" y="12"/>
                    </a:lnTo>
                    <a:lnTo>
                      <a:pt x="98" y="12"/>
                    </a:lnTo>
                    <a:lnTo>
                      <a:pt x="113" y="10"/>
                    </a:lnTo>
                    <a:lnTo>
                      <a:pt x="128" y="9"/>
                    </a:lnTo>
                    <a:lnTo>
                      <a:pt x="143" y="9"/>
                    </a:lnTo>
                    <a:lnTo>
                      <a:pt x="159" y="8"/>
                    </a:lnTo>
                    <a:lnTo>
                      <a:pt x="174" y="7"/>
                    </a:lnTo>
                    <a:lnTo>
                      <a:pt x="189" y="6"/>
                    </a:lnTo>
                    <a:lnTo>
                      <a:pt x="204" y="3"/>
                    </a:lnTo>
                    <a:lnTo>
                      <a:pt x="219" y="2"/>
                    </a:lnTo>
                    <a:lnTo>
                      <a:pt x="235" y="1"/>
                    </a:lnTo>
                    <a:lnTo>
                      <a:pt x="250" y="0"/>
                    </a:lnTo>
                    <a:lnTo>
                      <a:pt x="25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1" name="AutoShape 133">
                <a:extLst>
                  <a:ext uri="{FF2B5EF4-FFF2-40B4-BE49-F238E27FC236}">
                    <a16:creationId xmlns:a16="http://schemas.microsoft.com/office/drawing/2014/main" id="{96AA933A-1722-4D60-988E-A7FF83918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0" y="3128"/>
                <a:ext cx="10" cy="1"/>
              </a:xfrm>
              <a:custGeom>
                <a:avLst/>
                <a:gdLst>
                  <a:gd name="T0" fmla="*/ 0 w 20"/>
                  <a:gd name="T1" fmla="*/ 39402 h 2"/>
                  <a:gd name="T2" fmla="*/ 0 w 20"/>
                  <a:gd name="T3" fmla="*/ 0 h 2"/>
                  <a:gd name="T4" fmla="*/ 393774 w 20"/>
                  <a:gd name="T5" fmla="*/ 39402 h 2"/>
                  <a:gd name="T6" fmla="*/ 0 w 20"/>
                  <a:gd name="T7" fmla="*/ 39402 h 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2"/>
                  <a:gd name="T14" fmla="*/ 20 w 20"/>
                  <a:gd name="T15" fmla="*/ 2 h 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2">
                    <a:moveTo>
                      <a:pt x="0" y="2"/>
                    </a:moveTo>
                    <a:lnTo>
                      <a:pt x="0" y="0"/>
                    </a:lnTo>
                    <a:lnTo>
                      <a:pt x="2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2" name="AutoShape 134">
                <a:extLst>
                  <a:ext uri="{FF2B5EF4-FFF2-40B4-BE49-F238E27FC236}">
                    <a16:creationId xmlns:a16="http://schemas.microsoft.com/office/drawing/2014/main" id="{C7D670BE-0C95-45BF-AB90-A2AB52631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0" y="3140"/>
                <a:ext cx="56" cy="13"/>
              </a:xfrm>
              <a:custGeom>
                <a:avLst/>
                <a:gdLst>
                  <a:gd name="T0" fmla="*/ 2327050 w 111"/>
                  <a:gd name="T1" fmla="*/ 492299 h 25"/>
                  <a:gd name="T2" fmla="*/ 2327050 w 111"/>
                  <a:gd name="T3" fmla="*/ 647756 h 25"/>
                  <a:gd name="T4" fmla="*/ 2033536 w 111"/>
                  <a:gd name="T5" fmla="*/ 621831 h 25"/>
                  <a:gd name="T6" fmla="*/ 1719085 w 111"/>
                  <a:gd name="T7" fmla="*/ 595937 h 25"/>
                  <a:gd name="T8" fmla="*/ 1425572 w 111"/>
                  <a:gd name="T9" fmla="*/ 595937 h 25"/>
                  <a:gd name="T10" fmla="*/ 1132086 w 111"/>
                  <a:gd name="T11" fmla="*/ 570012 h 25"/>
                  <a:gd name="T12" fmla="*/ 838575 w 111"/>
                  <a:gd name="T13" fmla="*/ 492299 h 25"/>
                  <a:gd name="T14" fmla="*/ 545064 w 111"/>
                  <a:gd name="T15" fmla="*/ 440480 h 25"/>
                  <a:gd name="T16" fmla="*/ 251578 w 111"/>
                  <a:gd name="T17" fmla="*/ 336841 h 25"/>
                  <a:gd name="T18" fmla="*/ 0 w 111"/>
                  <a:gd name="T19" fmla="*/ 155458 h 25"/>
                  <a:gd name="T20" fmla="*/ 20967 w 111"/>
                  <a:gd name="T21" fmla="*/ 0 h 25"/>
                  <a:gd name="T22" fmla="*/ 314479 w 111"/>
                  <a:gd name="T23" fmla="*/ 51820 h 25"/>
                  <a:gd name="T24" fmla="*/ 586998 w 111"/>
                  <a:gd name="T25" fmla="*/ 103639 h 25"/>
                  <a:gd name="T26" fmla="*/ 880510 w 111"/>
                  <a:gd name="T27" fmla="*/ 181383 h 25"/>
                  <a:gd name="T28" fmla="*/ 1173994 w 111"/>
                  <a:gd name="T29" fmla="*/ 233202 h 25"/>
                  <a:gd name="T30" fmla="*/ 1467508 w 111"/>
                  <a:gd name="T31" fmla="*/ 285022 h 25"/>
                  <a:gd name="T32" fmla="*/ 1761019 w 111"/>
                  <a:gd name="T33" fmla="*/ 362735 h 25"/>
                  <a:gd name="T34" fmla="*/ 2033536 w 111"/>
                  <a:gd name="T35" fmla="*/ 414554 h 25"/>
                  <a:gd name="T36" fmla="*/ 2327050 w 111"/>
                  <a:gd name="T37" fmla="*/ 492299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1"/>
                  <a:gd name="T58" fmla="*/ 0 h 25"/>
                  <a:gd name="T59" fmla="*/ 111 w 111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1" h="25">
                    <a:moveTo>
                      <a:pt x="111" y="19"/>
                    </a:moveTo>
                    <a:lnTo>
                      <a:pt x="111" y="25"/>
                    </a:lnTo>
                    <a:lnTo>
                      <a:pt x="97" y="24"/>
                    </a:lnTo>
                    <a:lnTo>
                      <a:pt x="82" y="23"/>
                    </a:lnTo>
                    <a:lnTo>
                      <a:pt x="68" y="23"/>
                    </a:lnTo>
                    <a:lnTo>
                      <a:pt x="54" y="22"/>
                    </a:lnTo>
                    <a:lnTo>
                      <a:pt x="40" y="19"/>
                    </a:lnTo>
                    <a:lnTo>
                      <a:pt x="26" y="17"/>
                    </a:lnTo>
                    <a:lnTo>
                      <a:pt x="12" y="13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5" y="2"/>
                    </a:lnTo>
                    <a:lnTo>
                      <a:pt x="28" y="4"/>
                    </a:lnTo>
                    <a:lnTo>
                      <a:pt x="42" y="7"/>
                    </a:lnTo>
                    <a:lnTo>
                      <a:pt x="56" y="9"/>
                    </a:lnTo>
                    <a:lnTo>
                      <a:pt x="70" y="11"/>
                    </a:lnTo>
                    <a:lnTo>
                      <a:pt x="84" y="14"/>
                    </a:lnTo>
                    <a:lnTo>
                      <a:pt x="97" y="16"/>
                    </a:lnTo>
                    <a:lnTo>
                      <a:pt x="111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3" name="AutoShape 135">
                <a:extLst>
                  <a:ext uri="{FF2B5EF4-FFF2-40B4-BE49-F238E27FC236}">
                    <a16:creationId xmlns:a16="http://schemas.microsoft.com/office/drawing/2014/main" id="{0A3BCA3B-8379-4921-9005-50994981B7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3" y="3151"/>
                <a:ext cx="130" cy="9"/>
              </a:xfrm>
              <a:custGeom>
                <a:avLst/>
                <a:gdLst>
                  <a:gd name="T0" fmla="*/ 5002499 w 261"/>
                  <a:gd name="T1" fmla="*/ 78757 h 18"/>
                  <a:gd name="T2" fmla="*/ 4945000 w 261"/>
                  <a:gd name="T3" fmla="*/ 216602 h 18"/>
                  <a:gd name="T4" fmla="*/ 4868327 w 261"/>
                  <a:gd name="T5" fmla="*/ 295359 h 18"/>
                  <a:gd name="T6" fmla="*/ 4734163 w 261"/>
                  <a:gd name="T7" fmla="*/ 315030 h 18"/>
                  <a:gd name="T8" fmla="*/ 4619170 w 261"/>
                  <a:gd name="T9" fmla="*/ 354421 h 18"/>
                  <a:gd name="T10" fmla="*/ 4331656 w 261"/>
                  <a:gd name="T11" fmla="*/ 354421 h 18"/>
                  <a:gd name="T12" fmla="*/ 4044175 w 261"/>
                  <a:gd name="T13" fmla="*/ 354421 h 18"/>
                  <a:gd name="T14" fmla="*/ 3756667 w 261"/>
                  <a:gd name="T15" fmla="*/ 354421 h 18"/>
                  <a:gd name="T16" fmla="*/ 3469154 w 261"/>
                  <a:gd name="T17" fmla="*/ 354421 h 18"/>
                  <a:gd name="T18" fmla="*/ 3181674 w 261"/>
                  <a:gd name="T19" fmla="*/ 354421 h 18"/>
                  <a:gd name="T20" fmla="*/ 2894162 w 261"/>
                  <a:gd name="T21" fmla="*/ 354421 h 18"/>
                  <a:gd name="T22" fmla="*/ 2606656 w 261"/>
                  <a:gd name="T23" fmla="*/ 354421 h 18"/>
                  <a:gd name="T24" fmla="*/ 2319170 w 261"/>
                  <a:gd name="T25" fmla="*/ 354421 h 18"/>
                  <a:gd name="T26" fmla="*/ 2031662 w 261"/>
                  <a:gd name="T27" fmla="*/ 334726 h 18"/>
                  <a:gd name="T28" fmla="*/ 1744153 w 261"/>
                  <a:gd name="T29" fmla="*/ 334726 h 18"/>
                  <a:gd name="T30" fmla="*/ 1456669 w 261"/>
                  <a:gd name="T31" fmla="*/ 315030 h 18"/>
                  <a:gd name="T32" fmla="*/ 1169161 w 261"/>
                  <a:gd name="T33" fmla="*/ 315030 h 18"/>
                  <a:gd name="T34" fmla="*/ 881676 w 261"/>
                  <a:gd name="T35" fmla="*/ 295359 h 18"/>
                  <a:gd name="T36" fmla="*/ 574994 w 261"/>
                  <a:gd name="T37" fmla="*/ 255968 h 18"/>
                  <a:gd name="T38" fmla="*/ 287509 w 261"/>
                  <a:gd name="T39" fmla="*/ 236272 h 18"/>
                  <a:gd name="T40" fmla="*/ 0 w 261"/>
                  <a:gd name="T41" fmla="*/ 216602 h 18"/>
                  <a:gd name="T42" fmla="*/ 114994 w 261"/>
                  <a:gd name="T43" fmla="*/ 118148 h 18"/>
                  <a:gd name="T44" fmla="*/ 421677 w 261"/>
                  <a:gd name="T45" fmla="*/ 98453 h 18"/>
                  <a:gd name="T46" fmla="*/ 728335 w 261"/>
                  <a:gd name="T47" fmla="*/ 78757 h 18"/>
                  <a:gd name="T48" fmla="*/ 1034993 w 261"/>
                  <a:gd name="T49" fmla="*/ 78757 h 18"/>
                  <a:gd name="T50" fmla="*/ 1360825 w 261"/>
                  <a:gd name="T51" fmla="*/ 59062 h 18"/>
                  <a:gd name="T52" fmla="*/ 1648333 w 261"/>
                  <a:gd name="T53" fmla="*/ 39391 h 18"/>
                  <a:gd name="T54" fmla="*/ 1954992 w 261"/>
                  <a:gd name="T55" fmla="*/ 19695 h 18"/>
                  <a:gd name="T56" fmla="*/ 2261675 w 261"/>
                  <a:gd name="T57" fmla="*/ 19695 h 18"/>
                  <a:gd name="T58" fmla="*/ 2568332 w 261"/>
                  <a:gd name="T59" fmla="*/ 0 h 18"/>
                  <a:gd name="T60" fmla="*/ 2855840 w 261"/>
                  <a:gd name="T61" fmla="*/ 0 h 18"/>
                  <a:gd name="T62" fmla="*/ 3162498 w 261"/>
                  <a:gd name="T63" fmla="*/ 0 h 18"/>
                  <a:gd name="T64" fmla="*/ 3469154 w 261"/>
                  <a:gd name="T65" fmla="*/ 0 h 18"/>
                  <a:gd name="T66" fmla="*/ 3756667 w 261"/>
                  <a:gd name="T67" fmla="*/ 0 h 18"/>
                  <a:gd name="T68" fmla="*/ 4063325 w 261"/>
                  <a:gd name="T69" fmla="*/ 0 h 18"/>
                  <a:gd name="T70" fmla="*/ 4370008 w 261"/>
                  <a:gd name="T71" fmla="*/ 19695 h 18"/>
                  <a:gd name="T72" fmla="*/ 4695835 w 261"/>
                  <a:gd name="T73" fmla="*/ 39391 h 18"/>
                  <a:gd name="T74" fmla="*/ 5002499 w 261"/>
                  <a:gd name="T75" fmla="*/ 78757 h 1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61"/>
                  <a:gd name="T115" fmla="*/ 0 h 18"/>
                  <a:gd name="T116" fmla="*/ 261 w 261"/>
                  <a:gd name="T117" fmla="*/ 18 h 1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61" h="18">
                    <a:moveTo>
                      <a:pt x="261" y="4"/>
                    </a:moveTo>
                    <a:lnTo>
                      <a:pt x="258" y="11"/>
                    </a:lnTo>
                    <a:lnTo>
                      <a:pt x="254" y="15"/>
                    </a:lnTo>
                    <a:lnTo>
                      <a:pt x="247" y="16"/>
                    </a:lnTo>
                    <a:lnTo>
                      <a:pt x="241" y="18"/>
                    </a:lnTo>
                    <a:lnTo>
                      <a:pt x="226" y="18"/>
                    </a:lnTo>
                    <a:lnTo>
                      <a:pt x="211" y="18"/>
                    </a:lnTo>
                    <a:lnTo>
                      <a:pt x="196" y="18"/>
                    </a:lnTo>
                    <a:lnTo>
                      <a:pt x="181" y="18"/>
                    </a:lnTo>
                    <a:lnTo>
                      <a:pt x="166" y="18"/>
                    </a:lnTo>
                    <a:lnTo>
                      <a:pt x="151" y="18"/>
                    </a:lnTo>
                    <a:lnTo>
                      <a:pt x="136" y="18"/>
                    </a:lnTo>
                    <a:lnTo>
                      <a:pt x="121" y="18"/>
                    </a:lnTo>
                    <a:lnTo>
                      <a:pt x="106" y="17"/>
                    </a:lnTo>
                    <a:lnTo>
                      <a:pt x="91" y="17"/>
                    </a:lnTo>
                    <a:lnTo>
                      <a:pt x="76" y="16"/>
                    </a:lnTo>
                    <a:lnTo>
                      <a:pt x="61" y="16"/>
                    </a:lnTo>
                    <a:lnTo>
                      <a:pt x="46" y="15"/>
                    </a:lnTo>
                    <a:lnTo>
                      <a:pt x="30" y="13"/>
                    </a:lnTo>
                    <a:lnTo>
                      <a:pt x="15" y="12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22" y="5"/>
                    </a:lnTo>
                    <a:lnTo>
                      <a:pt x="38" y="4"/>
                    </a:lnTo>
                    <a:lnTo>
                      <a:pt x="54" y="4"/>
                    </a:lnTo>
                    <a:lnTo>
                      <a:pt x="71" y="3"/>
                    </a:lnTo>
                    <a:lnTo>
                      <a:pt x="86" y="2"/>
                    </a:lnTo>
                    <a:lnTo>
                      <a:pt x="102" y="1"/>
                    </a:lnTo>
                    <a:lnTo>
                      <a:pt x="118" y="1"/>
                    </a:lnTo>
                    <a:lnTo>
                      <a:pt x="134" y="0"/>
                    </a:lnTo>
                    <a:lnTo>
                      <a:pt x="149" y="0"/>
                    </a:lnTo>
                    <a:lnTo>
                      <a:pt x="165" y="0"/>
                    </a:lnTo>
                    <a:lnTo>
                      <a:pt x="181" y="0"/>
                    </a:lnTo>
                    <a:lnTo>
                      <a:pt x="196" y="0"/>
                    </a:lnTo>
                    <a:lnTo>
                      <a:pt x="212" y="0"/>
                    </a:lnTo>
                    <a:lnTo>
                      <a:pt x="228" y="1"/>
                    </a:lnTo>
                    <a:lnTo>
                      <a:pt x="245" y="2"/>
                    </a:lnTo>
                    <a:lnTo>
                      <a:pt x="26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4" name="AutoShape 136">
                <a:extLst>
                  <a:ext uri="{FF2B5EF4-FFF2-40B4-BE49-F238E27FC236}">
                    <a16:creationId xmlns:a16="http://schemas.microsoft.com/office/drawing/2014/main" id="{6211DDC4-9687-4458-BAAA-F7164234A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6" y="3156"/>
                <a:ext cx="90" cy="90"/>
              </a:xfrm>
              <a:custGeom>
                <a:avLst/>
                <a:gdLst>
                  <a:gd name="T0" fmla="*/ 3789693 w 178"/>
                  <a:gd name="T1" fmla="*/ 18931 h 181"/>
                  <a:gd name="T2" fmla="*/ 3449038 w 178"/>
                  <a:gd name="T3" fmla="*/ 549264 h 181"/>
                  <a:gd name="T4" fmla="*/ 3023242 w 178"/>
                  <a:gd name="T5" fmla="*/ 1003800 h 181"/>
                  <a:gd name="T6" fmla="*/ 2576146 w 178"/>
                  <a:gd name="T7" fmla="*/ 1439429 h 181"/>
                  <a:gd name="T8" fmla="*/ 2086474 w 178"/>
                  <a:gd name="T9" fmla="*/ 1837148 h 181"/>
                  <a:gd name="T10" fmla="*/ 1532907 w 178"/>
                  <a:gd name="T11" fmla="*/ 2215959 h 181"/>
                  <a:gd name="T12" fmla="*/ 1021938 w 178"/>
                  <a:gd name="T13" fmla="*/ 2613678 h 181"/>
                  <a:gd name="T14" fmla="*/ 489670 w 178"/>
                  <a:gd name="T15" fmla="*/ 3011420 h 181"/>
                  <a:gd name="T16" fmla="*/ 0 w 178"/>
                  <a:gd name="T17" fmla="*/ 3428097 h 181"/>
                  <a:gd name="T18" fmla="*/ 63871 w 178"/>
                  <a:gd name="T19" fmla="*/ 3181873 h 181"/>
                  <a:gd name="T20" fmla="*/ 3108414 w 178"/>
                  <a:gd name="T21" fmla="*/ 265154 h 181"/>
                  <a:gd name="T22" fmla="*/ 3278724 w 178"/>
                  <a:gd name="T23" fmla="*/ 170451 h 181"/>
                  <a:gd name="T24" fmla="*/ 3427768 w 178"/>
                  <a:gd name="T25" fmla="*/ 56817 h 181"/>
                  <a:gd name="T26" fmla="*/ 3598082 w 178"/>
                  <a:gd name="T27" fmla="*/ 0 h 181"/>
                  <a:gd name="T28" fmla="*/ 3789693 w 178"/>
                  <a:gd name="T29" fmla="*/ 18931 h 1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8"/>
                  <a:gd name="T46" fmla="*/ 0 h 181"/>
                  <a:gd name="T47" fmla="*/ 178 w 178"/>
                  <a:gd name="T48" fmla="*/ 181 h 1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8" h="181">
                    <a:moveTo>
                      <a:pt x="178" y="1"/>
                    </a:moveTo>
                    <a:lnTo>
                      <a:pt x="162" y="29"/>
                    </a:lnTo>
                    <a:lnTo>
                      <a:pt x="142" y="53"/>
                    </a:lnTo>
                    <a:lnTo>
                      <a:pt x="121" y="76"/>
                    </a:lnTo>
                    <a:lnTo>
                      <a:pt x="98" y="97"/>
                    </a:lnTo>
                    <a:lnTo>
                      <a:pt x="72" y="117"/>
                    </a:lnTo>
                    <a:lnTo>
                      <a:pt x="48" y="138"/>
                    </a:lnTo>
                    <a:lnTo>
                      <a:pt x="23" y="159"/>
                    </a:lnTo>
                    <a:lnTo>
                      <a:pt x="0" y="181"/>
                    </a:lnTo>
                    <a:lnTo>
                      <a:pt x="3" y="168"/>
                    </a:lnTo>
                    <a:lnTo>
                      <a:pt x="146" y="14"/>
                    </a:lnTo>
                    <a:lnTo>
                      <a:pt x="154" y="9"/>
                    </a:lnTo>
                    <a:lnTo>
                      <a:pt x="161" y="3"/>
                    </a:lnTo>
                    <a:lnTo>
                      <a:pt x="169" y="0"/>
                    </a:lnTo>
                    <a:lnTo>
                      <a:pt x="1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5" name="AutoShape 137">
                <a:extLst>
                  <a:ext uri="{FF2B5EF4-FFF2-40B4-BE49-F238E27FC236}">
                    <a16:creationId xmlns:a16="http://schemas.microsoft.com/office/drawing/2014/main" id="{8B824298-98FA-47F4-91CD-87B91D0CC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7" y="3155"/>
                <a:ext cx="49" cy="46"/>
              </a:xfrm>
              <a:custGeom>
                <a:avLst/>
                <a:gdLst>
                  <a:gd name="T0" fmla="*/ 1929517 w 98"/>
                  <a:gd name="T1" fmla="*/ 1811360 h 92"/>
                  <a:gd name="T2" fmla="*/ 1673558 w 98"/>
                  <a:gd name="T3" fmla="*/ 1653851 h 92"/>
                  <a:gd name="T4" fmla="*/ 1397926 w 98"/>
                  <a:gd name="T5" fmla="*/ 1476647 h 92"/>
                  <a:gd name="T6" fmla="*/ 1141965 w 98"/>
                  <a:gd name="T7" fmla="*/ 1260078 h 92"/>
                  <a:gd name="T8" fmla="*/ 925369 w 98"/>
                  <a:gd name="T9" fmla="*/ 1043507 h 92"/>
                  <a:gd name="T10" fmla="*/ 669433 w 98"/>
                  <a:gd name="T11" fmla="*/ 826938 h 92"/>
                  <a:gd name="T12" fmla="*/ 452837 w 98"/>
                  <a:gd name="T13" fmla="*/ 610344 h 92"/>
                  <a:gd name="T14" fmla="*/ 216571 w 98"/>
                  <a:gd name="T15" fmla="*/ 374080 h 92"/>
                  <a:gd name="T16" fmla="*/ 0 w 98"/>
                  <a:gd name="T17" fmla="*/ 157510 h 92"/>
                  <a:gd name="T18" fmla="*/ 19696 w 98"/>
                  <a:gd name="T19" fmla="*/ 19695 h 92"/>
                  <a:gd name="T20" fmla="*/ 137816 w 98"/>
                  <a:gd name="T21" fmla="*/ 0 h 92"/>
                  <a:gd name="T22" fmla="*/ 236266 w 98"/>
                  <a:gd name="T23" fmla="*/ 0 h 92"/>
                  <a:gd name="T24" fmla="*/ 334717 w 98"/>
                  <a:gd name="T25" fmla="*/ 39390 h 92"/>
                  <a:gd name="T26" fmla="*/ 590678 w 98"/>
                  <a:gd name="T27" fmla="*/ 236264 h 92"/>
                  <a:gd name="T28" fmla="*/ 787554 w 98"/>
                  <a:gd name="T29" fmla="*/ 452834 h 92"/>
                  <a:gd name="T30" fmla="*/ 1023819 w 98"/>
                  <a:gd name="T31" fmla="*/ 649734 h 92"/>
                  <a:gd name="T32" fmla="*/ 1201025 w 98"/>
                  <a:gd name="T33" fmla="*/ 885998 h 92"/>
                  <a:gd name="T34" fmla="*/ 1397926 w 98"/>
                  <a:gd name="T35" fmla="*/ 1122263 h 92"/>
                  <a:gd name="T36" fmla="*/ 1575107 w 98"/>
                  <a:gd name="T37" fmla="*/ 1358527 h 92"/>
                  <a:gd name="T38" fmla="*/ 1732617 w 98"/>
                  <a:gd name="T39" fmla="*/ 1575097 h 92"/>
                  <a:gd name="T40" fmla="*/ 1929517 w 98"/>
                  <a:gd name="T41" fmla="*/ 1811360 h 9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8"/>
                  <a:gd name="T64" fmla="*/ 0 h 92"/>
                  <a:gd name="T65" fmla="*/ 98 w 98"/>
                  <a:gd name="T66" fmla="*/ 92 h 9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8" h="92">
                    <a:moveTo>
                      <a:pt x="98" y="92"/>
                    </a:moveTo>
                    <a:lnTo>
                      <a:pt x="85" y="84"/>
                    </a:lnTo>
                    <a:lnTo>
                      <a:pt x="71" y="75"/>
                    </a:lnTo>
                    <a:lnTo>
                      <a:pt x="58" y="64"/>
                    </a:lnTo>
                    <a:lnTo>
                      <a:pt x="47" y="53"/>
                    </a:lnTo>
                    <a:lnTo>
                      <a:pt x="34" y="42"/>
                    </a:lnTo>
                    <a:lnTo>
                      <a:pt x="23" y="31"/>
                    </a:lnTo>
                    <a:lnTo>
                      <a:pt x="11" y="19"/>
                    </a:lnTo>
                    <a:lnTo>
                      <a:pt x="0" y="8"/>
                    </a:lnTo>
                    <a:lnTo>
                      <a:pt x="1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2"/>
                    </a:lnTo>
                    <a:lnTo>
                      <a:pt x="30" y="12"/>
                    </a:lnTo>
                    <a:lnTo>
                      <a:pt x="40" y="23"/>
                    </a:lnTo>
                    <a:lnTo>
                      <a:pt x="52" y="33"/>
                    </a:lnTo>
                    <a:lnTo>
                      <a:pt x="61" y="45"/>
                    </a:lnTo>
                    <a:lnTo>
                      <a:pt x="71" y="57"/>
                    </a:lnTo>
                    <a:lnTo>
                      <a:pt x="80" y="69"/>
                    </a:lnTo>
                    <a:lnTo>
                      <a:pt x="88" y="80"/>
                    </a:lnTo>
                    <a:lnTo>
                      <a:pt x="98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6" name="AutoShape 138">
                <a:extLst>
                  <a:ext uri="{FF2B5EF4-FFF2-40B4-BE49-F238E27FC236}">
                    <a16:creationId xmlns:a16="http://schemas.microsoft.com/office/drawing/2014/main" id="{16C19346-19C8-43E6-8722-7262504E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6" y="3172"/>
                <a:ext cx="202" cy="16"/>
              </a:xfrm>
              <a:custGeom>
                <a:avLst/>
                <a:gdLst>
                  <a:gd name="T0" fmla="*/ 5244088 w 405"/>
                  <a:gd name="T1" fmla="*/ 255959 h 32"/>
                  <a:gd name="T2" fmla="*/ 5611758 w 405"/>
                  <a:gd name="T3" fmla="*/ 275629 h 32"/>
                  <a:gd name="T4" fmla="*/ 5940735 w 405"/>
                  <a:gd name="T5" fmla="*/ 275629 h 32"/>
                  <a:gd name="T6" fmla="*/ 6250337 w 405"/>
                  <a:gd name="T7" fmla="*/ 255959 h 32"/>
                  <a:gd name="T8" fmla="*/ 6579319 w 405"/>
                  <a:gd name="T9" fmla="*/ 196874 h 32"/>
                  <a:gd name="T10" fmla="*/ 6888916 w 405"/>
                  <a:gd name="T11" fmla="*/ 196874 h 32"/>
                  <a:gd name="T12" fmla="*/ 7198542 w 405"/>
                  <a:gd name="T13" fmla="*/ 196874 h 32"/>
                  <a:gd name="T14" fmla="*/ 7527495 w 405"/>
                  <a:gd name="T15" fmla="*/ 275629 h 32"/>
                  <a:gd name="T16" fmla="*/ 7837121 w 405"/>
                  <a:gd name="T17" fmla="*/ 393773 h 32"/>
                  <a:gd name="T18" fmla="*/ 7837121 w 405"/>
                  <a:gd name="T19" fmla="*/ 492223 h 32"/>
                  <a:gd name="T20" fmla="*/ 7450091 w 405"/>
                  <a:gd name="T21" fmla="*/ 551284 h 32"/>
                  <a:gd name="T22" fmla="*/ 7082425 w 405"/>
                  <a:gd name="T23" fmla="*/ 570979 h 32"/>
                  <a:gd name="T24" fmla="*/ 6676075 w 405"/>
                  <a:gd name="T25" fmla="*/ 590648 h 32"/>
                  <a:gd name="T26" fmla="*/ 6289049 w 405"/>
                  <a:gd name="T27" fmla="*/ 610343 h 32"/>
                  <a:gd name="T28" fmla="*/ 5921379 w 405"/>
                  <a:gd name="T29" fmla="*/ 630038 h 32"/>
                  <a:gd name="T30" fmla="*/ 5515001 w 405"/>
                  <a:gd name="T31" fmla="*/ 630038 h 32"/>
                  <a:gd name="T32" fmla="*/ 5127983 w 405"/>
                  <a:gd name="T33" fmla="*/ 630038 h 32"/>
                  <a:gd name="T34" fmla="*/ 4740981 w 405"/>
                  <a:gd name="T35" fmla="*/ 610343 h 32"/>
                  <a:gd name="T36" fmla="*/ 4353960 w 405"/>
                  <a:gd name="T37" fmla="*/ 610343 h 32"/>
                  <a:gd name="T38" fmla="*/ 3947581 w 405"/>
                  <a:gd name="T39" fmla="*/ 610343 h 32"/>
                  <a:gd name="T40" fmla="*/ 3579915 w 405"/>
                  <a:gd name="T41" fmla="*/ 590648 h 32"/>
                  <a:gd name="T42" fmla="*/ 3173559 w 405"/>
                  <a:gd name="T43" fmla="*/ 590648 h 32"/>
                  <a:gd name="T44" fmla="*/ 2767181 w 405"/>
                  <a:gd name="T45" fmla="*/ 570979 h 32"/>
                  <a:gd name="T46" fmla="*/ 2399513 w 405"/>
                  <a:gd name="T47" fmla="*/ 570979 h 32"/>
                  <a:gd name="T48" fmla="*/ 1993134 w 405"/>
                  <a:gd name="T49" fmla="*/ 551284 h 32"/>
                  <a:gd name="T50" fmla="*/ 1606134 w 405"/>
                  <a:gd name="T51" fmla="*/ 551284 h 32"/>
                  <a:gd name="T52" fmla="*/ 1412624 w 405"/>
                  <a:gd name="T53" fmla="*/ 452833 h 32"/>
                  <a:gd name="T54" fmla="*/ 1219114 w 405"/>
                  <a:gd name="T55" fmla="*/ 413468 h 32"/>
                  <a:gd name="T56" fmla="*/ 1006246 w 405"/>
                  <a:gd name="T57" fmla="*/ 393773 h 32"/>
                  <a:gd name="T58" fmla="*/ 812734 w 405"/>
                  <a:gd name="T59" fmla="*/ 354384 h 32"/>
                  <a:gd name="T60" fmla="*/ 580535 w 405"/>
                  <a:gd name="T61" fmla="*/ 334714 h 32"/>
                  <a:gd name="T62" fmla="*/ 387023 w 405"/>
                  <a:gd name="T63" fmla="*/ 315019 h 32"/>
                  <a:gd name="T64" fmla="*/ 193512 w 405"/>
                  <a:gd name="T65" fmla="*/ 275629 h 32"/>
                  <a:gd name="T66" fmla="*/ 0 w 405"/>
                  <a:gd name="T67" fmla="*/ 177204 h 32"/>
                  <a:gd name="T68" fmla="*/ 0 w 405"/>
                  <a:gd name="T69" fmla="*/ 118119 h 32"/>
                  <a:gd name="T70" fmla="*/ 38712 w 405"/>
                  <a:gd name="T71" fmla="*/ 78754 h 32"/>
                  <a:gd name="T72" fmla="*/ 58044 w 405"/>
                  <a:gd name="T73" fmla="*/ 39389 h 32"/>
                  <a:gd name="T74" fmla="*/ 96756 w 405"/>
                  <a:gd name="T75" fmla="*/ 0 h 32"/>
                  <a:gd name="T76" fmla="*/ 406380 w 405"/>
                  <a:gd name="T77" fmla="*/ 98449 h 32"/>
                  <a:gd name="T78" fmla="*/ 715978 w 405"/>
                  <a:gd name="T79" fmla="*/ 157509 h 32"/>
                  <a:gd name="T80" fmla="*/ 1025601 w 405"/>
                  <a:gd name="T81" fmla="*/ 236264 h 32"/>
                  <a:gd name="T82" fmla="*/ 1354556 w 405"/>
                  <a:gd name="T83" fmla="*/ 295324 h 32"/>
                  <a:gd name="T84" fmla="*/ 1683535 w 405"/>
                  <a:gd name="T85" fmla="*/ 334714 h 32"/>
                  <a:gd name="T86" fmla="*/ 1993134 w 405"/>
                  <a:gd name="T87" fmla="*/ 354384 h 32"/>
                  <a:gd name="T88" fmla="*/ 2322114 w 405"/>
                  <a:gd name="T89" fmla="*/ 393773 h 32"/>
                  <a:gd name="T90" fmla="*/ 2631710 w 405"/>
                  <a:gd name="T91" fmla="*/ 393773 h 32"/>
                  <a:gd name="T92" fmla="*/ 2980048 w 405"/>
                  <a:gd name="T93" fmla="*/ 413468 h 32"/>
                  <a:gd name="T94" fmla="*/ 3309003 w 405"/>
                  <a:gd name="T95" fmla="*/ 413468 h 32"/>
                  <a:gd name="T96" fmla="*/ 3618627 w 405"/>
                  <a:gd name="T97" fmla="*/ 393773 h 32"/>
                  <a:gd name="T98" fmla="*/ 3947581 w 405"/>
                  <a:gd name="T99" fmla="*/ 354384 h 32"/>
                  <a:gd name="T100" fmla="*/ 4257203 w 405"/>
                  <a:gd name="T101" fmla="*/ 334714 h 32"/>
                  <a:gd name="T102" fmla="*/ 4605517 w 405"/>
                  <a:gd name="T103" fmla="*/ 315019 h 32"/>
                  <a:gd name="T104" fmla="*/ 4934470 w 405"/>
                  <a:gd name="T105" fmla="*/ 295324 h 32"/>
                  <a:gd name="T106" fmla="*/ 5244088 w 405"/>
                  <a:gd name="T107" fmla="*/ 255959 h 3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05"/>
                  <a:gd name="T163" fmla="*/ 0 h 32"/>
                  <a:gd name="T164" fmla="*/ 405 w 405"/>
                  <a:gd name="T165" fmla="*/ 32 h 3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05" h="32">
                    <a:moveTo>
                      <a:pt x="271" y="13"/>
                    </a:moveTo>
                    <a:lnTo>
                      <a:pt x="290" y="14"/>
                    </a:lnTo>
                    <a:lnTo>
                      <a:pt x="307" y="14"/>
                    </a:lnTo>
                    <a:lnTo>
                      <a:pt x="323" y="13"/>
                    </a:lnTo>
                    <a:lnTo>
                      <a:pt x="340" y="10"/>
                    </a:lnTo>
                    <a:lnTo>
                      <a:pt x="356" y="10"/>
                    </a:lnTo>
                    <a:lnTo>
                      <a:pt x="372" y="10"/>
                    </a:lnTo>
                    <a:lnTo>
                      <a:pt x="389" y="14"/>
                    </a:lnTo>
                    <a:lnTo>
                      <a:pt x="405" y="20"/>
                    </a:lnTo>
                    <a:lnTo>
                      <a:pt x="405" y="25"/>
                    </a:lnTo>
                    <a:lnTo>
                      <a:pt x="385" y="28"/>
                    </a:lnTo>
                    <a:lnTo>
                      <a:pt x="366" y="29"/>
                    </a:lnTo>
                    <a:lnTo>
                      <a:pt x="345" y="30"/>
                    </a:lnTo>
                    <a:lnTo>
                      <a:pt x="325" y="31"/>
                    </a:lnTo>
                    <a:lnTo>
                      <a:pt x="306" y="32"/>
                    </a:lnTo>
                    <a:lnTo>
                      <a:pt x="285" y="32"/>
                    </a:lnTo>
                    <a:lnTo>
                      <a:pt x="265" y="32"/>
                    </a:lnTo>
                    <a:lnTo>
                      <a:pt x="245" y="31"/>
                    </a:lnTo>
                    <a:lnTo>
                      <a:pt x="225" y="31"/>
                    </a:lnTo>
                    <a:lnTo>
                      <a:pt x="204" y="31"/>
                    </a:lnTo>
                    <a:lnTo>
                      <a:pt x="185" y="30"/>
                    </a:lnTo>
                    <a:lnTo>
                      <a:pt x="164" y="30"/>
                    </a:lnTo>
                    <a:lnTo>
                      <a:pt x="143" y="29"/>
                    </a:lnTo>
                    <a:lnTo>
                      <a:pt x="124" y="29"/>
                    </a:lnTo>
                    <a:lnTo>
                      <a:pt x="103" y="28"/>
                    </a:lnTo>
                    <a:lnTo>
                      <a:pt x="83" y="28"/>
                    </a:lnTo>
                    <a:lnTo>
                      <a:pt x="73" y="23"/>
                    </a:lnTo>
                    <a:lnTo>
                      <a:pt x="63" y="21"/>
                    </a:lnTo>
                    <a:lnTo>
                      <a:pt x="52" y="20"/>
                    </a:lnTo>
                    <a:lnTo>
                      <a:pt x="42" y="18"/>
                    </a:lnTo>
                    <a:lnTo>
                      <a:pt x="30" y="17"/>
                    </a:lnTo>
                    <a:lnTo>
                      <a:pt x="20" y="16"/>
                    </a:lnTo>
                    <a:lnTo>
                      <a:pt x="10" y="14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21" y="5"/>
                    </a:lnTo>
                    <a:lnTo>
                      <a:pt x="37" y="8"/>
                    </a:lnTo>
                    <a:lnTo>
                      <a:pt x="53" y="12"/>
                    </a:lnTo>
                    <a:lnTo>
                      <a:pt x="70" y="15"/>
                    </a:lnTo>
                    <a:lnTo>
                      <a:pt x="87" y="17"/>
                    </a:lnTo>
                    <a:lnTo>
                      <a:pt x="103" y="18"/>
                    </a:lnTo>
                    <a:lnTo>
                      <a:pt x="120" y="20"/>
                    </a:lnTo>
                    <a:lnTo>
                      <a:pt x="136" y="20"/>
                    </a:lnTo>
                    <a:lnTo>
                      <a:pt x="154" y="21"/>
                    </a:lnTo>
                    <a:lnTo>
                      <a:pt x="171" y="21"/>
                    </a:lnTo>
                    <a:lnTo>
                      <a:pt x="187" y="20"/>
                    </a:lnTo>
                    <a:lnTo>
                      <a:pt x="204" y="18"/>
                    </a:lnTo>
                    <a:lnTo>
                      <a:pt x="220" y="17"/>
                    </a:lnTo>
                    <a:lnTo>
                      <a:pt x="238" y="16"/>
                    </a:lnTo>
                    <a:lnTo>
                      <a:pt x="255" y="15"/>
                    </a:lnTo>
                    <a:lnTo>
                      <a:pt x="27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7" name="AutoShape 139">
                <a:extLst>
                  <a:ext uri="{FF2B5EF4-FFF2-40B4-BE49-F238E27FC236}">
                    <a16:creationId xmlns:a16="http://schemas.microsoft.com/office/drawing/2014/main" id="{F507F340-DC21-4F55-8DA0-3DC43C2F15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9" y="3185"/>
                <a:ext cx="55" cy="65"/>
              </a:xfrm>
              <a:custGeom>
                <a:avLst/>
                <a:gdLst>
                  <a:gd name="T0" fmla="*/ 2417845 w 108"/>
                  <a:gd name="T1" fmla="*/ 2559552 h 130"/>
                  <a:gd name="T2" fmla="*/ 2082027 w 108"/>
                  <a:gd name="T3" fmla="*/ 2283898 h 130"/>
                  <a:gd name="T4" fmla="*/ 1768614 w 108"/>
                  <a:gd name="T5" fmla="*/ 1988572 h 130"/>
                  <a:gd name="T6" fmla="*/ 1455198 w 108"/>
                  <a:gd name="T7" fmla="*/ 1693246 h 130"/>
                  <a:gd name="T8" fmla="*/ 1164160 w 108"/>
                  <a:gd name="T9" fmla="*/ 1397921 h 130"/>
                  <a:gd name="T10" fmla="*/ 850717 w 108"/>
                  <a:gd name="T11" fmla="*/ 1082878 h 130"/>
                  <a:gd name="T12" fmla="*/ 559677 w 108"/>
                  <a:gd name="T13" fmla="*/ 787551 h 130"/>
                  <a:gd name="T14" fmla="*/ 268637 w 108"/>
                  <a:gd name="T15" fmla="*/ 452836 h 130"/>
                  <a:gd name="T16" fmla="*/ 0 w 108"/>
                  <a:gd name="T17" fmla="*/ 137815 h 130"/>
                  <a:gd name="T18" fmla="*/ 67152 w 108"/>
                  <a:gd name="T19" fmla="*/ 0 h 130"/>
                  <a:gd name="T20" fmla="*/ 470150 w 108"/>
                  <a:gd name="T21" fmla="*/ 236265 h 130"/>
                  <a:gd name="T22" fmla="*/ 761161 w 108"/>
                  <a:gd name="T23" fmla="*/ 531592 h 130"/>
                  <a:gd name="T24" fmla="*/ 1074603 w 108"/>
                  <a:gd name="T25" fmla="*/ 846611 h 130"/>
                  <a:gd name="T26" fmla="*/ 1343240 w 108"/>
                  <a:gd name="T27" fmla="*/ 1201021 h 130"/>
                  <a:gd name="T28" fmla="*/ 1589501 w 108"/>
                  <a:gd name="T29" fmla="*/ 1555431 h 130"/>
                  <a:gd name="T30" fmla="*/ 1858168 w 108"/>
                  <a:gd name="T31" fmla="*/ 1890122 h 130"/>
                  <a:gd name="T32" fmla="*/ 2126804 w 108"/>
                  <a:gd name="T33" fmla="*/ 2244534 h 130"/>
                  <a:gd name="T34" fmla="*/ 2417845 w 108"/>
                  <a:gd name="T35" fmla="*/ 2559552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8"/>
                  <a:gd name="T55" fmla="*/ 0 h 130"/>
                  <a:gd name="T56" fmla="*/ 108 w 108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8" h="130">
                    <a:moveTo>
                      <a:pt x="108" y="130"/>
                    </a:moveTo>
                    <a:lnTo>
                      <a:pt x="93" y="116"/>
                    </a:lnTo>
                    <a:lnTo>
                      <a:pt x="79" y="101"/>
                    </a:lnTo>
                    <a:lnTo>
                      <a:pt x="65" y="86"/>
                    </a:lnTo>
                    <a:lnTo>
                      <a:pt x="52" y="71"/>
                    </a:lnTo>
                    <a:lnTo>
                      <a:pt x="38" y="55"/>
                    </a:lnTo>
                    <a:lnTo>
                      <a:pt x="25" y="40"/>
                    </a:lnTo>
                    <a:lnTo>
                      <a:pt x="12" y="23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21" y="12"/>
                    </a:lnTo>
                    <a:lnTo>
                      <a:pt x="34" y="27"/>
                    </a:lnTo>
                    <a:lnTo>
                      <a:pt x="48" y="43"/>
                    </a:lnTo>
                    <a:lnTo>
                      <a:pt x="60" y="61"/>
                    </a:lnTo>
                    <a:lnTo>
                      <a:pt x="71" y="79"/>
                    </a:lnTo>
                    <a:lnTo>
                      <a:pt x="83" y="96"/>
                    </a:lnTo>
                    <a:lnTo>
                      <a:pt x="95" y="114"/>
                    </a:lnTo>
                    <a:lnTo>
                      <a:pt x="108" y="1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8" name="AutoShape 140">
                <a:extLst>
                  <a:ext uri="{FF2B5EF4-FFF2-40B4-BE49-F238E27FC236}">
                    <a16:creationId xmlns:a16="http://schemas.microsoft.com/office/drawing/2014/main" id="{1EB7838C-54A3-427D-B98F-FDD138548C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197"/>
                <a:ext cx="176" cy="17"/>
              </a:xfrm>
              <a:custGeom>
                <a:avLst/>
                <a:gdLst>
                  <a:gd name="T0" fmla="*/ 6909148 w 351"/>
                  <a:gd name="T1" fmla="*/ 194137 h 33"/>
                  <a:gd name="T2" fmla="*/ 6989476 w 351"/>
                  <a:gd name="T3" fmla="*/ 242649 h 33"/>
                  <a:gd name="T4" fmla="*/ 7029654 w 351"/>
                  <a:gd name="T5" fmla="*/ 315461 h 33"/>
                  <a:gd name="T6" fmla="*/ 7049735 w 351"/>
                  <a:gd name="T7" fmla="*/ 388244 h 33"/>
                  <a:gd name="T8" fmla="*/ 7049735 w 351"/>
                  <a:gd name="T9" fmla="*/ 509568 h 33"/>
                  <a:gd name="T10" fmla="*/ 6668131 w 351"/>
                  <a:gd name="T11" fmla="*/ 679435 h 33"/>
                  <a:gd name="T12" fmla="*/ 6246357 w 351"/>
                  <a:gd name="T13" fmla="*/ 776487 h 33"/>
                  <a:gd name="T14" fmla="*/ 5824559 w 351"/>
                  <a:gd name="T15" fmla="*/ 800759 h 33"/>
                  <a:gd name="T16" fmla="*/ 5382704 w 351"/>
                  <a:gd name="T17" fmla="*/ 776487 h 33"/>
                  <a:gd name="T18" fmla="*/ 4940845 w 351"/>
                  <a:gd name="T19" fmla="*/ 752216 h 33"/>
                  <a:gd name="T20" fmla="*/ 4498990 w 351"/>
                  <a:gd name="T21" fmla="*/ 727975 h 33"/>
                  <a:gd name="T22" fmla="*/ 4077189 w 351"/>
                  <a:gd name="T23" fmla="*/ 727975 h 33"/>
                  <a:gd name="T24" fmla="*/ 3655416 w 351"/>
                  <a:gd name="T25" fmla="*/ 752216 h 33"/>
                  <a:gd name="T26" fmla="*/ 3253727 w 351"/>
                  <a:gd name="T27" fmla="*/ 752216 h 33"/>
                  <a:gd name="T28" fmla="*/ 2892208 w 351"/>
                  <a:gd name="T29" fmla="*/ 727975 h 33"/>
                  <a:gd name="T30" fmla="*/ 2490491 w 351"/>
                  <a:gd name="T31" fmla="*/ 679435 h 33"/>
                  <a:gd name="T32" fmla="*/ 2128974 w 351"/>
                  <a:gd name="T33" fmla="*/ 630893 h 33"/>
                  <a:gd name="T34" fmla="*/ 1747370 w 351"/>
                  <a:gd name="T35" fmla="*/ 582381 h 33"/>
                  <a:gd name="T36" fmla="*/ 1405935 w 351"/>
                  <a:gd name="T37" fmla="*/ 533840 h 33"/>
                  <a:gd name="T38" fmla="*/ 1044415 w 351"/>
                  <a:gd name="T39" fmla="*/ 461056 h 33"/>
                  <a:gd name="T40" fmla="*/ 682871 w 351"/>
                  <a:gd name="T41" fmla="*/ 436786 h 33"/>
                  <a:gd name="T42" fmla="*/ 602533 w 351"/>
                  <a:gd name="T43" fmla="*/ 388244 h 33"/>
                  <a:gd name="T44" fmla="*/ 502111 w 351"/>
                  <a:gd name="T45" fmla="*/ 363973 h 33"/>
                  <a:gd name="T46" fmla="*/ 421774 w 351"/>
                  <a:gd name="T47" fmla="*/ 339702 h 33"/>
                  <a:gd name="T48" fmla="*/ 321351 w 351"/>
                  <a:gd name="T49" fmla="*/ 315461 h 33"/>
                  <a:gd name="T50" fmla="*/ 220929 w 351"/>
                  <a:gd name="T51" fmla="*/ 266920 h 33"/>
                  <a:gd name="T52" fmla="*/ 140591 w 351"/>
                  <a:gd name="T53" fmla="*/ 242649 h 33"/>
                  <a:gd name="T54" fmla="*/ 60253 w 351"/>
                  <a:gd name="T55" fmla="*/ 169866 h 33"/>
                  <a:gd name="T56" fmla="*/ 0 w 351"/>
                  <a:gd name="T57" fmla="*/ 72783 h 33"/>
                  <a:gd name="T58" fmla="*/ 40169 w 351"/>
                  <a:gd name="T59" fmla="*/ 0 h 33"/>
                  <a:gd name="T60" fmla="*/ 461942 w 351"/>
                  <a:gd name="T61" fmla="*/ 169866 h 33"/>
                  <a:gd name="T62" fmla="*/ 843546 w 351"/>
                  <a:gd name="T63" fmla="*/ 315461 h 33"/>
                  <a:gd name="T64" fmla="*/ 1285428 w 351"/>
                  <a:gd name="T65" fmla="*/ 388244 h 33"/>
                  <a:gd name="T66" fmla="*/ 1707202 w 351"/>
                  <a:gd name="T67" fmla="*/ 461056 h 33"/>
                  <a:gd name="T68" fmla="*/ 2128974 w 351"/>
                  <a:gd name="T69" fmla="*/ 509568 h 33"/>
                  <a:gd name="T70" fmla="*/ 2570832 w 351"/>
                  <a:gd name="T71" fmla="*/ 533840 h 33"/>
                  <a:gd name="T72" fmla="*/ 3012717 w 351"/>
                  <a:gd name="T73" fmla="*/ 509568 h 33"/>
                  <a:gd name="T74" fmla="*/ 3434489 w 351"/>
                  <a:gd name="T75" fmla="*/ 509568 h 33"/>
                  <a:gd name="T76" fmla="*/ 3876344 w 351"/>
                  <a:gd name="T77" fmla="*/ 461056 h 33"/>
                  <a:gd name="T78" fmla="*/ 4298119 w 351"/>
                  <a:gd name="T79" fmla="*/ 412515 h 33"/>
                  <a:gd name="T80" fmla="*/ 4739998 w 351"/>
                  <a:gd name="T81" fmla="*/ 388244 h 33"/>
                  <a:gd name="T82" fmla="*/ 5181857 w 351"/>
                  <a:gd name="T83" fmla="*/ 339702 h 33"/>
                  <a:gd name="T84" fmla="*/ 5623713 w 351"/>
                  <a:gd name="T85" fmla="*/ 266920 h 33"/>
                  <a:gd name="T86" fmla="*/ 6065572 w 351"/>
                  <a:gd name="T87" fmla="*/ 242649 h 33"/>
                  <a:gd name="T88" fmla="*/ 6507455 w 351"/>
                  <a:gd name="T89" fmla="*/ 218378 h 33"/>
                  <a:gd name="T90" fmla="*/ 6909148 w 351"/>
                  <a:gd name="T91" fmla="*/ 194137 h 3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51"/>
                  <a:gd name="T139" fmla="*/ 0 h 33"/>
                  <a:gd name="T140" fmla="*/ 351 w 351"/>
                  <a:gd name="T141" fmla="*/ 33 h 3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51" h="33">
                    <a:moveTo>
                      <a:pt x="344" y="8"/>
                    </a:moveTo>
                    <a:lnTo>
                      <a:pt x="348" y="10"/>
                    </a:lnTo>
                    <a:lnTo>
                      <a:pt x="350" y="13"/>
                    </a:lnTo>
                    <a:lnTo>
                      <a:pt x="351" y="16"/>
                    </a:lnTo>
                    <a:lnTo>
                      <a:pt x="351" y="21"/>
                    </a:lnTo>
                    <a:lnTo>
                      <a:pt x="332" y="28"/>
                    </a:lnTo>
                    <a:lnTo>
                      <a:pt x="311" y="32"/>
                    </a:lnTo>
                    <a:lnTo>
                      <a:pt x="290" y="33"/>
                    </a:lnTo>
                    <a:lnTo>
                      <a:pt x="268" y="32"/>
                    </a:lnTo>
                    <a:lnTo>
                      <a:pt x="246" y="31"/>
                    </a:lnTo>
                    <a:lnTo>
                      <a:pt x="224" y="30"/>
                    </a:lnTo>
                    <a:lnTo>
                      <a:pt x="203" y="30"/>
                    </a:lnTo>
                    <a:lnTo>
                      <a:pt x="182" y="31"/>
                    </a:lnTo>
                    <a:lnTo>
                      <a:pt x="162" y="31"/>
                    </a:lnTo>
                    <a:lnTo>
                      <a:pt x="144" y="30"/>
                    </a:lnTo>
                    <a:lnTo>
                      <a:pt x="124" y="28"/>
                    </a:lnTo>
                    <a:lnTo>
                      <a:pt x="106" y="26"/>
                    </a:lnTo>
                    <a:lnTo>
                      <a:pt x="87" y="24"/>
                    </a:lnTo>
                    <a:lnTo>
                      <a:pt x="70" y="22"/>
                    </a:lnTo>
                    <a:lnTo>
                      <a:pt x="52" y="19"/>
                    </a:lnTo>
                    <a:lnTo>
                      <a:pt x="34" y="18"/>
                    </a:lnTo>
                    <a:lnTo>
                      <a:pt x="30" y="16"/>
                    </a:lnTo>
                    <a:lnTo>
                      <a:pt x="25" y="15"/>
                    </a:lnTo>
                    <a:lnTo>
                      <a:pt x="21" y="14"/>
                    </a:lnTo>
                    <a:lnTo>
                      <a:pt x="16" y="13"/>
                    </a:lnTo>
                    <a:lnTo>
                      <a:pt x="11" y="11"/>
                    </a:lnTo>
                    <a:lnTo>
                      <a:pt x="7" y="10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3" y="7"/>
                    </a:lnTo>
                    <a:lnTo>
                      <a:pt x="42" y="13"/>
                    </a:lnTo>
                    <a:lnTo>
                      <a:pt x="64" y="16"/>
                    </a:lnTo>
                    <a:lnTo>
                      <a:pt x="85" y="19"/>
                    </a:lnTo>
                    <a:lnTo>
                      <a:pt x="106" y="21"/>
                    </a:lnTo>
                    <a:lnTo>
                      <a:pt x="128" y="22"/>
                    </a:lnTo>
                    <a:lnTo>
                      <a:pt x="150" y="21"/>
                    </a:lnTo>
                    <a:lnTo>
                      <a:pt x="171" y="21"/>
                    </a:lnTo>
                    <a:lnTo>
                      <a:pt x="193" y="19"/>
                    </a:lnTo>
                    <a:lnTo>
                      <a:pt x="214" y="17"/>
                    </a:lnTo>
                    <a:lnTo>
                      <a:pt x="236" y="16"/>
                    </a:lnTo>
                    <a:lnTo>
                      <a:pt x="258" y="14"/>
                    </a:lnTo>
                    <a:lnTo>
                      <a:pt x="280" y="11"/>
                    </a:lnTo>
                    <a:lnTo>
                      <a:pt x="302" y="10"/>
                    </a:lnTo>
                    <a:lnTo>
                      <a:pt x="324" y="9"/>
                    </a:lnTo>
                    <a:lnTo>
                      <a:pt x="34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49" name="AutoShape 141">
                <a:extLst>
                  <a:ext uri="{FF2B5EF4-FFF2-40B4-BE49-F238E27FC236}">
                    <a16:creationId xmlns:a16="http://schemas.microsoft.com/office/drawing/2014/main" id="{689F23C5-0D02-4184-8BB1-E988D1E18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" y="3203"/>
                <a:ext cx="35" cy="47"/>
              </a:xfrm>
              <a:custGeom>
                <a:avLst/>
                <a:gdLst>
                  <a:gd name="T0" fmla="*/ 1502505 w 69"/>
                  <a:gd name="T1" fmla="*/ 0 h 96"/>
                  <a:gd name="T2" fmla="*/ 1480738 w 69"/>
                  <a:gd name="T3" fmla="*/ 237873 h 96"/>
                  <a:gd name="T4" fmla="*/ 1350073 w 69"/>
                  <a:gd name="T5" fmla="*/ 475746 h 96"/>
                  <a:gd name="T6" fmla="*/ 1175871 w 69"/>
                  <a:gd name="T7" fmla="*/ 662660 h 96"/>
                  <a:gd name="T8" fmla="*/ 958107 w 69"/>
                  <a:gd name="T9" fmla="*/ 866538 h 96"/>
                  <a:gd name="T10" fmla="*/ 696805 w 69"/>
                  <a:gd name="T11" fmla="*/ 1053451 h 96"/>
                  <a:gd name="T12" fmla="*/ 413735 w 69"/>
                  <a:gd name="T13" fmla="*/ 1240345 h 96"/>
                  <a:gd name="T14" fmla="*/ 195970 w 69"/>
                  <a:gd name="T15" fmla="*/ 1427236 h 96"/>
                  <a:gd name="T16" fmla="*/ 0 w 69"/>
                  <a:gd name="T17" fmla="*/ 1631137 h 96"/>
                  <a:gd name="T18" fmla="*/ 43564 w 69"/>
                  <a:gd name="T19" fmla="*/ 1410251 h 96"/>
                  <a:gd name="T20" fmla="*/ 174202 w 69"/>
                  <a:gd name="T21" fmla="*/ 1223358 h 96"/>
                  <a:gd name="T22" fmla="*/ 326634 w 69"/>
                  <a:gd name="T23" fmla="*/ 1002471 h 96"/>
                  <a:gd name="T24" fmla="*/ 500836 w 69"/>
                  <a:gd name="T25" fmla="*/ 798572 h 96"/>
                  <a:gd name="T26" fmla="*/ 696805 w 69"/>
                  <a:gd name="T27" fmla="*/ 611680 h 96"/>
                  <a:gd name="T28" fmla="*/ 892802 w 69"/>
                  <a:gd name="T29" fmla="*/ 407779 h 96"/>
                  <a:gd name="T30" fmla="*/ 1067003 w 69"/>
                  <a:gd name="T31" fmla="*/ 203901 h 96"/>
                  <a:gd name="T32" fmla="*/ 1219435 w 69"/>
                  <a:gd name="T33" fmla="*/ 0 h 96"/>
                  <a:gd name="T34" fmla="*/ 1502505 w 69"/>
                  <a:gd name="T35" fmla="*/ 0 h 9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9"/>
                  <a:gd name="T55" fmla="*/ 0 h 96"/>
                  <a:gd name="T56" fmla="*/ 69 w 69"/>
                  <a:gd name="T57" fmla="*/ 96 h 9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9" h="96">
                    <a:moveTo>
                      <a:pt x="69" y="0"/>
                    </a:moveTo>
                    <a:lnTo>
                      <a:pt x="68" y="14"/>
                    </a:lnTo>
                    <a:lnTo>
                      <a:pt x="62" y="28"/>
                    </a:lnTo>
                    <a:lnTo>
                      <a:pt x="54" y="39"/>
                    </a:lnTo>
                    <a:lnTo>
                      <a:pt x="44" y="51"/>
                    </a:lnTo>
                    <a:lnTo>
                      <a:pt x="32" y="62"/>
                    </a:lnTo>
                    <a:lnTo>
                      <a:pt x="19" y="73"/>
                    </a:lnTo>
                    <a:lnTo>
                      <a:pt x="9" y="84"/>
                    </a:lnTo>
                    <a:lnTo>
                      <a:pt x="0" y="96"/>
                    </a:lnTo>
                    <a:lnTo>
                      <a:pt x="2" y="83"/>
                    </a:lnTo>
                    <a:lnTo>
                      <a:pt x="8" y="72"/>
                    </a:lnTo>
                    <a:lnTo>
                      <a:pt x="15" y="59"/>
                    </a:lnTo>
                    <a:lnTo>
                      <a:pt x="23" y="47"/>
                    </a:lnTo>
                    <a:lnTo>
                      <a:pt x="32" y="36"/>
                    </a:lnTo>
                    <a:lnTo>
                      <a:pt x="41" y="24"/>
                    </a:lnTo>
                    <a:lnTo>
                      <a:pt x="49" y="12"/>
                    </a:lnTo>
                    <a:lnTo>
                      <a:pt x="56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0" name="AutoShape 142">
                <a:extLst>
                  <a:ext uri="{FF2B5EF4-FFF2-40B4-BE49-F238E27FC236}">
                    <a16:creationId xmlns:a16="http://schemas.microsoft.com/office/drawing/2014/main" id="{F8036570-49D6-420C-B455-99B3C35BD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3" y="3221"/>
                <a:ext cx="176" cy="21"/>
              </a:xfrm>
              <a:custGeom>
                <a:avLst/>
                <a:gdLst>
                  <a:gd name="T0" fmla="*/ 3434489 w 351"/>
                  <a:gd name="T1" fmla="*/ 531622 h 42"/>
                  <a:gd name="T2" fmla="*/ 3876344 w 351"/>
                  <a:gd name="T3" fmla="*/ 492231 h 42"/>
                  <a:gd name="T4" fmla="*/ 4318200 w 351"/>
                  <a:gd name="T5" fmla="*/ 472536 h 42"/>
                  <a:gd name="T6" fmla="*/ 4760087 w 351"/>
                  <a:gd name="T7" fmla="*/ 472536 h 42"/>
                  <a:gd name="T8" fmla="*/ 5181857 w 351"/>
                  <a:gd name="T9" fmla="*/ 452865 h 42"/>
                  <a:gd name="T10" fmla="*/ 5623713 w 351"/>
                  <a:gd name="T11" fmla="*/ 433170 h 42"/>
                  <a:gd name="T12" fmla="*/ 6065572 w 351"/>
                  <a:gd name="T13" fmla="*/ 393780 h 42"/>
                  <a:gd name="T14" fmla="*/ 6507455 w 351"/>
                  <a:gd name="T15" fmla="*/ 295329 h 42"/>
                  <a:gd name="T16" fmla="*/ 6909148 w 351"/>
                  <a:gd name="T17" fmla="*/ 196902 h 42"/>
                  <a:gd name="T18" fmla="*/ 7009565 w 351"/>
                  <a:gd name="T19" fmla="*/ 255963 h 42"/>
                  <a:gd name="T20" fmla="*/ 7049735 w 351"/>
                  <a:gd name="T21" fmla="*/ 315025 h 42"/>
                  <a:gd name="T22" fmla="*/ 7049735 w 351"/>
                  <a:gd name="T23" fmla="*/ 413475 h 42"/>
                  <a:gd name="T24" fmla="*/ 7049735 w 351"/>
                  <a:gd name="T25" fmla="*/ 531622 h 42"/>
                  <a:gd name="T26" fmla="*/ 6688216 w 351"/>
                  <a:gd name="T27" fmla="*/ 630048 h 42"/>
                  <a:gd name="T28" fmla="*/ 6286527 w 351"/>
                  <a:gd name="T29" fmla="*/ 728499 h 42"/>
                  <a:gd name="T30" fmla="*/ 5924984 w 351"/>
                  <a:gd name="T31" fmla="*/ 787560 h 42"/>
                  <a:gd name="T32" fmla="*/ 5523291 w 351"/>
                  <a:gd name="T33" fmla="*/ 826950 h 42"/>
                  <a:gd name="T34" fmla="*/ 5141687 w 351"/>
                  <a:gd name="T35" fmla="*/ 826950 h 42"/>
                  <a:gd name="T36" fmla="*/ 4739998 w 351"/>
                  <a:gd name="T37" fmla="*/ 826950 h 42"/>
                  <a:gd name="T38" fmla="*/ 4338285 w 351"/>
                  <a:gd name="T39" fmla="*/ 787560 h 42"/>
                  <a:gd name="T40" fmla="*/ 3956684 w 351"/>
                  <a:gd name="T41" fmla="*/ 748194 h 42"/>
                  <a:gd name="T42" fmla="*/ 3554995 w 351"/>
                  <a:gd name="T43" fmla="*/ 708804 h 42"/>
                  <a:gd name="T44" fmla="*/ 3173389 w 351"/>
                  <a:gd name="T45" fmla="*/ 649744 h 42"/>
                  <a:gd name="T46" fmla="*/ 2751617 w 351"/>
                  <a:gd name="T47" fmla="*/ 590683 h 42"/>
                  <a:gd name="T48" fmla="*/ 2349904 w 351"/>
                  <a:gd name="T49" fmla="*/ 551292 h 42"/>
                  <a:gd name="T50" fmla="*/ 1968299 w 351"/>
                  <a:gd name="T51" fmla="*/ 492231 h 42"/>
                  <a:gd name="T52" fmla="*/ 1566611 w 351"/>
                  <a:gd name="T53" fmla="*/ 452865 h 42"/>
                  <a:gd name="T54" fmla="*/ 1185008 w 351"/>
                  <a:gd name="T55" fmla="*/ 433170 h 42"/>
                  <a:gd name="T56" fmla="*/ 783293 w 351"/>
                  <a:gd name="T57" fmla="*/ 413475 h 42"/>
                  <a:gd name="T58" fmla="*/ 682871 w 351"/>
                  <a:gd name="T59" fmla="*/ 334720 h 42"/>
                  <a:gd name="T60" fmla="*/ 542281 w 351"/>
                  <a:gd name="T61" fmla="*/ 315025 h 42"/>
                  <a:gd name="T62" fmla="*/ 441858 w 351"/>
                  <a:gd name="T63" fmla="*/ 315025 h 42"/>
                  <a:gd name="T64" fmla="*/ 301266 w 351"/>
                  <a:gd name="T65" fmla="*/ 295329 h 42"/>
                  <a:gd name="T66" fmla="*/ 180760 w 351"/>
                  <a:gd name="T67" fmla="*/ 275659 h 42"/>
                  <a:gd name="T68" fmla="*/ 80338 w 351"/>
                  <a:gd name="T69" fmla="*/ 236268 h 42"/>
                  <a:gd name="T70" fmla="*/ 20085 w 351"/>
                  <a:gd name="T71" fmla="*/ 157513 h 42"/>
                  <a:gd name="T72" fmla="*/ 0 w 351"/>
                  <a:gd name="T73" fmla="*/ 19696 h 42"/>
                  <a:gd name="T74" fmla="*/ 180760 w 351"/>
                  <a:gd name="T75" fmla="*/ 0 h 42"/>
                  <a:gd name="T76" fmla="*/ 341435 w 351"/>
                  <a:gd name="T77" fmla="*/ 0 h 42"/>
                  <a:gd name="T78" fmla="*/ 522195 w 351"/>
                  <a:gd name="T79" fmla="*/ 0 h 42"/>
                  <a:gd name="T80" fmla="*/ 723040 w 351"/>
                  <a:gd name="T81" fmla="*/ 19696 h 42"/>
                  <a:gd name="T82" fmla="*/ 903825 w 351"/>
                  <a:gd name="T83" fmla="*/ 39391 h 42"/>
                  <a:gd name="T84" fmla="*/ 1084584 w 351"/>
                  <a:gd name="T85" fmla="*/ 98451 h 42"/>
                  <a:gd name="T86" fmla="*/ 1245259 w 351"/>
                  <a:gd name="T87" fmla="*/ 118146 h 42"/>
                  <a:gd name="T88" fmla="*/ 1426019 w 351"/>
                  <a:gd name="T89" fmla="*/ 157513 h 42"/>
                  <a:gd name="T90" fmla="*/ 1687117 w 351"/>
                  <a:gd name="T91" fmla="*/ 255963 h 42"/>
                  <a:gd name="T92" fmla="*/ 1908046 w 351"/>
                  <a:gd name="T93" fmla="*/ 315025 h 42"/>
                  <a:gd name="T94" fmla="*/ 2169143 w 351"/>
                  <a:gd name="T95" fmla="*/ 393780 h 42"/>
                  <a:gd name="T96" fmla="*/ 2410157 w 351"/>
                  <a:gd name="T97" fmla="*/ 433170 h 42"/>
                  <a:gd name="T98" fmla="*/ 2651194 w 351"/>
                  <a:gd name="T99" fmla="*/ 452865 h 42"/>
                  <a:gd name="T100" fmla="*/ 2912292 w 351"/>
                  <a:gd name="T101" fmla="*/ 492231 h 42"/>
                  <a:gd name="T102" fmla="*/ 3173389 w 351"/>
                  <a:gd name="T103" fmla="*/ 492231 h 42"/>
                  <a:gd name="T104" fmla="*/ 3434489 w 351"/>
                  <a:gd name="T105" fmla="*/ 531622 h 4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1"/>
                  <a:gd name="T160" fmla="*/ 0 h 42"/>
                  <a:gd name="T161" fmla="*/ 351 w 351"/>
                  <a:gd name="T162" fmla="*/ 42 h 4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1" h="42">
                    <a:moveTo>
                      <a:pt x="171" y="27"/>
                    </a:moveTo>
                    <a:lnTo>
                      <a:pt x="193" y="25"/>
                    </a:lnTo>
                    <a:lnTo>
                      <a:pt x="215" y="24"/>
                    </a:lnTo>
                    <a:lnTo>
                      <a:pt x="237" y="24"/>
                    </a:lnTo>
                    <a:lnTo>
                      <a:pt x="258" y="23"/>
                    </a:lnTo>
                    <a:lnTo>
                      <a:pt x="280" y="22"/>
                    </a:lnTo>
                    <a:lnTo>
                      <a:pt x="302" y="20"/>
                    </a:lnTo>
                    <a:lnTo>
                      <a:pt x="324" y="15"/>
                    </a:lnTo>
                    <a:lnTo>
                      <a:pt x="344" y="10"/>
                    </a:lnTo>
                    <a:lnTo>
                      <a:pt x="349" y="13"/>
                    </a:lnTo>
                    <a:lnTo>
                      <a:pt x="351" y="16"/>
                    </a:lnTo>
                    <a:lnTo>
                      <a:pt x="351" y="21"/>
                    </a:lnTo>
                    <a:lnTo>
                      <a:pt x="351" y="27"/>
                    </a:lnTo>
                    <a:lnTo>
                      <a:pt x="333" y="32"/>
                    </a:lnTo>
                    <a:lnTo>
                      <a:pt x="313" y="37"/>
                    </a:lnTo>
                    <a:lnTo>
                      <a:pt x="295" y="40"/>
                    </a:lnTo>
                    <a:lnTo>
                      <a:pt x="275" y="42"/>
                    </a:lnTo>
                    <a:lnTo>
                      <a:pt x="256" y="42"/>
                    </a:lnTo>
                    <a:lnTo>
                      <a:pt x="236" y="42"/>
                    </a:lnTo>
                    <a:lnTo>
                      <a:pt x="216" y="40"/>
                    </a:lnTo>
                    <a:lnTo>
                      <a:pt x="197" y="38"/>
                    </a:lnTo>
                    <a:lnTo>
                      <a:pt x="177" y="36"/>
                    </a:lnTo>
                    <a:lnTo>
                      <a:pt x="158" y="33"/>
                    </a:lnTo>
                    <a:lnTo>
                      <a:pt x="137" y="30"/>
                    </a:lnTo>
                    <a:lnTo>
                      <a:pt x="117" y="28"/>
                    </a:lnTo>
                    <a:lnTo>
                      <a:pt x="98" y="25"/>
                    </a:lnTo>
                    <a:lnTo>
                      <a:pt x="78" y="23"/>
                    </a:lnTo>
                    <a:lnTo>
                      <a:pt x="59" y="22"/>
                    </a:lnTo>
                    <a:lnTo>
                      <a:pt x="39" y="21"/>
                    </a:lnTo>
                    <a:lnTo>
                      <a:pt x="34" y="17"/>
                    </a:lnTo>
                    <a:lnTo>
                      <a:pt x="27" y="16"/>
                    </a:lnTo>
                    <a:lnTo>
                      <a:pt x="22" y="16"/>
                    </a:lnTo>
                    <a:lnTo>
                      <a:pt x="15" y="15"/>
                    </a:lnTo>
                    <a:lnTo>
                      <a:pt x="9" y="14"/>
                    </a:lnTo>
                    <a:lnTo>
                      <a:pt x="4" y="12"/>
                    </a:lnTo>
                    <a:lnTo>
                      <a:pt x="1" y="8"/>
                    </a:lnTo>
                    <a:lnTo>
                      <a:pt x="0" y="1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36" y="1"/>
                    </a:lnTo>
                    <a:lnTo>
                      <a:pt x="45" y="2"/>
                    </a:lnTo>
                    <a:lnTo>
                      <a:pt x="54" y="5"/>
                    </a:lnTo>
                    <a:lnTo>
                      <a:pt x="62" y="6"/>
                    </a:lnTo>
                    <a:lnTo>
                      <a:pt x="71" y="8"/>
                    </a:lnTo>
                    <a:lnTo>
                      <a:pt x="84" y="13"/>
                    </a:lnTo>
                    <a:lnTo>
                      <a:pt x="95" y="16"/>
                    </a:lnTo>
                    <a:lnTo>
                      <a:pt x="108" y="20"/>
                    </a:lnTo>
                    <a:lnTo>
                      <a:pt x="120" y="22"/>
                    </a:lnTo>
                    <a:lnTo>
                      <a:pt x="132" y="23"/>
                    </a:lnTo>
                    <a:lnTo>
                      <a:pt x="145" y="25"/>
                    </a:lnTo>
                    <a:lnTo>
                      <a:pt x="158" y="25"/>
                    </a:lnTo>
                    <a:lnTo>
                      <a:pt x="17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1" name="AutoShape 143">
                <a:extLst>
                  <a:ext uri="{FF2B5EF4-FFF2-40B4-BE49-F238E27FC236}">
                    <a16:creationId xmlns:a16="http://schemas.microsoft.com/office/drawing/2014/main" id="{537C4140-D81B-4F05-BA00-05BCE65E2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9" y="3240"/>
                <a:ext cx="22" cy="30"/>
              </a:xfrm>
              <a:custGeom>
                <a:avLst/>
                <a:gdLst>
                  <a:gd name="T0" fmla="*/ 757026 w 45"/>
                  <a:gd name="T1" fmla="*/ 1181323 h 60"/>
                  <a:gd name="T2" fmla="*/ 605620 w 45"/>
                  <a:gd name="T3" fmla="*/ 1082873 h 60"/>
                  <a:gd name="T4" fmla="*/ 471036 w 45"/>
                  <a:gd name="T5" fmla="*/ 984448 h 60"/>
                  <a:gd name="T6" fmla="*/ 336451 w 45"/>
                  <a:gd name="T7" fmla="*/ 846609 h 60"/>
                  <a:gd name="T8" fmla="*/ 218687 w 45"/>
                  <a:gd name="T9" fmla="*/ 689099 h 60"/>
                  <a:gd name="T10" fmla="*/ 117765 w 45"/>
                  <a:gd name="T11" fmla="*/ 531589 h 60"/>
                  <a:gd name="T12" fmla="*/ 67281 w 45"/>
                  <a:gd name="T13" fmla="*/ 374080 h 60"/>
                  <a:gd name="T14" fmla="*/ 16821 w 45"/>
                  <a:gd name="T15" fmla="*/ 177205 h 60"/>
                  <a:gd name="T16" fmla="*/ 0 w 45"/>
                  <a:gd name="T17" fmla="*/ 0 h 60"/>
                  <a:gd name="T18" fmla="*/ 117765 w 45"/>
                  <a:gd name="T19" fmla="*/ 118145 h 60"/>
                  <a:gd name="T20" fmla="*/ 235529 w 45"/>
                  <a:gd name="T21" fmla="*/ 236265 h 60"/>
                  <a:gd name="T22" fmla="*/ 353272 w 45"/>
                  <a:gd name="T23" fmla="*/ 374080 h 60"/>
                  <a:gd name="T24" fmla="*/ 454215 w 45"/>
                  <a:gd name="T25" fmla="*/ 531589 h 60"/>
                  <a:gd name="T26" fmla="*/ 555159 w 45"/>
                  <a:gd name="T27" fmla="*/ 689099 h 60"/>
                  <a:gd name="T28" fmla="*/ 622441 w 45"/>
                  <a:gd name="T29" fmla="*/ 846609 h 60"/>
                  <a:gd name="T30" fmla="*/ 706565 w 45"/>
                  <a:gd name="T31" fmla="*/ 1023813 h 60"/>
                  <a:gd name="T32" fmla="*/ 757026 w 45"/>
                  <a:gd name="T33" fmla="*/ 1181323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60"/>
                  <a:gd name="T53" fmla="*/ 45 w 4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60">
                    <a:moveTo>
                      <a:pt x="45" y="60"/>
                    </a:moveTo>
                    <a:lnTo>
                      <a:pt x="36" y="55"/>
                    </a:lnTo>
                    <a:lnTo>
                      <a:pt x="28" y="50"/>
                    </a:lnTo>
                    <a:lnTo>
                      <a:pt x="20" y="43"/>
                    </a:lnTo>
                    <a:lnTo>
                      <a:pt x="13" y="35"/>
                    </a:lnTo>
                    <a:lnTo>
                      <a:pt x="7" y="27"/>
                    </a:lnTo>
                    <a:lnTo>
                      <a:pt x="4" y="19"/>
                    </a:lnTo>
                    <a:lnTo>
                      <a:pt x="1" y="9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4" y="12"/>
                    </a:lnTo>
                    <a:lnTo>
                      <a:pt x="21" y="19"/>
                    </a:lnTo>
                    <a:lnTo>
                      <a:pt x="27" y="27"/>
                    </a:lnTo>
                    <a:lnTo>
                      <a:pt x="33" y="35"/>
                    </a:lnTo>
                    <a:lnTo>
                      <a:pt x="37" y="43"/>
                    </a:lnTo>
                    <a:lnTo>
                      <a:pt x="42" y="52"/>
                    </a:lnTo>
                    <a:lnTo>
                      <a:pt x="45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2" name="AutoShape 144">
                <a:extLst>
                  <a:ext uri="{FF2B5EF4-FFF2-40B4-BE49-F238E27FC236}">
                    <a16:creationId xmlns:a16="http://schemas.microsoft.com/office/drawing/2014/main" id="{26C37E48-C768-4AAF-8305-F43CCCE587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245"/>
                <a:ext cx="166" cy="22"/>
              </a:xfrm>
              <a:custGeom>
                <a:avLst/>
                <a:gdLst>
                  <a:gd name="T0" fmla="*/ 2996219 w 331"/>
                  <a:gd name="T1" fmla="*/ 647541 h 43"/>
                  <a:gd name="T2" fmla="*/ 3438607 w 331"/>
                  <a:gd name="T3" fmla="*/ 670662 h 43"/>
                  <a:gd name="T4" fmla="*/ 3901126 w 331"/>
                  <a:gd name="T5" fmla="*/ 670662 h 43"/>
                  <a:gd name="T6" fmla="*/ 4343515 w 331"/>
                  <a:gd name="T7" fmla="*/ 647541 h 43"/>
                  <a:gd name="T8" fmla="*/ 4785904 w 331"/>
                  <a:gd name="T9" fmla="*/ 601272 h 43"/>
                  <a:gd name="T10" fmla="*/ 5228316 w 331"/>
                  <a:gd name="T11" fmla="*/ 508791 h 43"/>
                  <a:gd name="T12" fmla="*/ 5670700 w 331"/>
                  <a:gd name="T13" fmla="*/ 462521 h 43"/>
                  <a:gd name="T14" fmla="*/ 6113089 w 331"/>
                  <a:gd name="T15" fmla="*/ 346891 h 43"/>
                  <a:gd name="T16" fmla="*/ 6515272 w 331"/>
                  <a:gd name="T17" fmla="*/ 277530 h 43"/>
                  <a:gd name="T18" fmla="*/ 6635923 w 331"/>
                  <a:gd name="T19" fmla="*/ 277530 h 43"/>
                  <a:gd name="T20" fmla="*/ 6656028 w 331"/>
                  <a:gd name="T21" fmla="*/ 508791 h 43"/>
                  <a:gd name="T22" fmla="*/ 6615815 w 331"/>
                  <a:gd name="T23" fmla="*/ 670662 h 43"/>
                  <a:gd name="T24" fmla="*/ 6475063 w 331"/>
                  <a:gd name="T25" fmla="*/ 786291 h 43"/>
                  <a:gd name="T26" fmla="*/ 6314170 w 331"/>
                  <a:gd name="T27" fmla="*/ 832561 h 43"/>
                  <a:gd name="T28" fmla="*/ 6113089 w 331"/>
                  <a:gd name="T29" fmla="*/ 855681 h 43"/>
                  <a:gd name="T30" fmla="*/ 5891882 w 331"/>
                  <a:gd name="T31" fmla="*/ 878802 h 43"/>
                  <a:gd name="T32" fmla="*/ 5710913 w 331"/>
                  <a:gd name="T33" fmla="*/ 925042 h 43"/>
                  <a:gd name="T34" fmla="*/ 5550049 w 331"/>
                  <a:gd name="T35" fmla="*/ 994432 h 43"/>
                  <a:gd name="T36" fmla="*/ 5208187 w 331"/>
                  <a:gd name="T37" fmla="*/ 971312 h 43"/>
                  <a:gd name="T38" fmla="*/ 4866346 w 331"/>
                  <a:gd name="T39" fmla="*/ 948191 h 43"/>
                  <a:gd name="T40" fmla="*/ 4484275 w 331"/>
                  <a:gd name="T41" fmla="*/ 925042 h 43"/>
                  <a:gd name="T42" fmla="*/ 4142413 w 331"/>
                  <a:gd name="T43" fmla="*/ 878802 h 43"/>
                  <a:gd name="T44" fmla="*/ 3800575 w 331"/>
                  <a:gd name="T45" fmla="*/ 855681 h 43"/>
                  <a:gd name="T46" fmla="*/ 3418500 w 331"/>
                  <a:gd name="T47" fmla="*/ 855681 h 43"/>
                  <a:gd name="T48" fmla="*/ 3076661 w 331"/>
                  <a:gd name="T49" fmla="*/ 832561 h 43"/>
                  <a:gd name="T50" fmla="*/ 2694590 w 331"/>
                  <a:gd name="T51" fmla="*/ 809412 h 43"/>
                  <a:gd name="T52" fmla="*/ 2352729 w 331"/>
                  <a:gd name="T53" fmla="*/ 786291 h 43"/>
                  <a:gd name="T54" fmla="*/ 2010892 w 331"/>
                  <a:gd name="T55" fmla="*/ 763170 h 43"/>
                  <a:gd name="T56" fmla="*/ 1669027 w 331"/>
                  <a:gd name="T57" fmla="*/ 693782 h 43"/>
                  <a:gd name="T58" fmla="*/ 1307085 w 331"/>
                  <a:gd name="T59" fmla="*/ 647541 h 43"/>
                  <a:gd name="T60" fmla="*/ 965223 w 331"/>
                  <a:gd name="T61" fmla="*/ 578151 h 43"/>
                  <a:gd name="T62" fmla="*/ 643491 w 331"/>
                  <a:gd name="T63" fmla="*/ 485642 h 43"/>
                  <a:gd name="T64" fmla="*/ 321733 w 331"/>
                  <a:gd name="T65" fmla="*/ 393160 h 43"/>
                  <a:gd name="T66" fmla="*/ 0 w 331"/>
                  <a:gd name="T67" fmla="*/ 277530 h 43"/>
                  <a:gd name="T68" fmla="*/ 0 w 331"/>
                  <a:gd name="T69" fmla="*/ 0 h 43"/>
                  <a:gd name="T70" fmla="*/ 382074 w 331"/>
                  <a:gd name="T71" fmla="*/ 0 h 43"/>
                  <a:gd name="T72" fmla="*/ 784251 w 331"/>
                  <a:gd name="T73" fmla="*/ 92510 h 43"/>
                  <a:gd name="T74" fmla="*/ 1146194 w 331"/>
                  <a:gd name="T75" fmla="*/ 208140 h 43"/>
                  <a:gd name="T76" fmla="*/ 1488057 w 331"/>
                  <a:gd name="T77" fmla="*/ 323770 h 43"/>
                  <a:gd name="T78" fmla="*/ 1870131 w 331"/>
                  <a:gd name="T79" fmla="*/ 462521 h 43"/>
                  <a:gd name="T80" fmla="*/ 2232073 w 331"/>
                  <a:gd name="T81" fmla="*/ 601272 h 43"/>
                  <a:gd name="T82" fmla="*/ 2614146 w 331"/>
                  <a:gd name="T83" fmla="*/ 647541 h 43"/>
                  <a:gd name="T84" fmla="*/ 2996219 w 331"/>
                  <a:gd name="T85" fmla="*/ 647541 h 4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31"/>
                  <a:gd name="T130" fmla="*/ 0 h 43"/>
                  <a:gd name="T131" fmla="*/ 331 w 331"/>
                  <a:gd name="T132" fmla="*/ 43 h 4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31" h="43">
                    <a:moveTo>
                      <a:pt x="149" y="28"/>
                    </a:moveTo>
                    <a:lnTo>
                      <a:pt x="171" y="29"/>
                    </a:lnTo>
                    <a:lnTo>
                      <a:pt x="194" y="29"/>
                    </a:lnTo>
                    <a:lnTo>
                      <a:pt x="216" y="28"/>
                    </a:lnTo>
                    <a:lnTo>
                      <a:pt x="238" y="26"/>
                    </a:lnTo>
                    <a:lnTo>
                      <a:pt x="260" y="22"/>
                    </a:lnTo>
                    <a:lnTo>
                      <a:pt x="282" y="20"/>
                    </a:lnTo>
                    <a:lnTo>
                      <a:pt x="304" y="15"/>
                    </a:lnTo>
                    <a:lnTo>
                      <a:pt x="324" y="12"/>
                    </a:lnTo>
                    <a:lnTo>
                      <a:pt x="330" y="12"/>
                    </a:lnTo>
                    <a:lnTo>
                      <a:pt x="331" y="22"/>
                    </a:lnTo>
                    <a:lnTo>
                      <a:pt x="329" y="29"/>
                    </a:lnTo>
                    <a:lnTo>
                      <a:pt x="322" y="34"/>
                    </a:lnTo>
                    <a:lnTo>
                      <a:pt x="314" y="36"/>
                    </a:lnTo>
                    <a:lnTo>
                      <a:pt x="304" y="37"/>
                    </a:lnTo>
                    <a:lnTo>
                      <a:pt x="293" y="38"/>
                    </a:lnTo>
                    <a:lnTo>
                      <a:pt x="284" y="40"/>
                    </a:lnTo>
                    <a:lnTo>
                      <a:pt x="276" y="43"/>
                    </a:lnTo>
                    <a:lnTo>
                      <a:pt x="259" y="42"/>
                    </a:lnTo>
                    <a:lnTo>
                      <a:pt x="242" y="41"/>
                    </a:lnTo>
                    <a:lnTo>
                      <a:pt x="223" y="40"/>
                    </a:lnTo>
                    <a:lnTo>
                      <a:pt x="206" y="38"/>
                    </a:lnTo>
                    <a:lnTo>
                      <a:pt x="189" y="37"/>
                    </a:lnTo>
                    <a:lnTo>
                      <a:pt x="170" y="37"/>
                    </a:lnTo>
                    <a:lnTo>
                      <a:pt x="153" y="36"/>
                    </a:lnTo>
                    <a:lnTo>
                      <a:pt x="134" y="35"/>
                    </a:lnTo>
                    <a:lnTo>
                      <a:pt x="117" y="34"/>
                    </a:lnTo>
                    <a:lnTo>
                      <a:pt x="100" y="33"/>
                    </a:lnTo>
                    <a:lnTo>
                      <a:pt x="83" y="30"/>
                    </a:lnTo>
                    <a:lnTo>
                      <a:pt x="65" y="28"/>
                    </a:lnTo>
                    <a:lnTo>
                      <a:pt x="48" y="25"/>
                    </a:lnTo>
                    <a:lnTo>
                      <a:pt x="32" y="21"/>
                    </a:lnTo>
                    <a:lnTo>
                      <a:pt x="16" y="17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39" y="4"/>
                    </a:lnTo>
                    <a:lnTo>
                      <a:pt x="57" y="9"/>
                    </a:lnTo>
                    <a:lnTo>
                      <a:pt x="74" y="14"/>
                    </a:lnTo>
                    <a:lnTo>
                      <a:pt x="93" y="20"/>
                    </a:lnTo>
                    <a:lnTo>
                      <a:pt x="111" y="26"/>
                    </a:lnTo>
                    <a:lnTo>
                      <a:pt x="130" y="28"/>
                    </a:lnTo>
                    <a:lnTo>
                      <a:pt x="14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3" name="AutoShape 145">
                <a:extLst>
                  <a:ext uri="{FF2B5EF4-FFF2-40B4-BE49-F238E27FC236}">
                    <a16:creationId xmlns:a16="http://schemas.microsoft.com/office/drawing/2014/main" id="{356D4DC1-64EA-4F84-A9D1-18EA19581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62" y="3303"/>
                <a:ext cx="25" cy="9"/>
              </a:xfrm>
              <a:custGeom>
                <a:avLst/>
                <a:gdLst>
                  <a:gd name="T0" fmla="*/ 984460 w 50"/>
                  <a:gd name="T1" fmla="*/ 0 h 18"/>
                  <a:gd name="T2" fmla="*/ 886009 w 50"/>
                  <a:gd name="T3" fmla="*/ 78757 h 18"/>
                  <a:gd name="T4" fmla="*/ 807254 w 50"/>
                  <a:gd name="T5" fmla="*/ 177210 h 18"/>
                  <a:gd name="T6" fmla="*/ 669437 w 50"/>
                  <a:gd name="T7" fmla="*/ 236272 h 18"/>
                  <a:gd name="T8" fmla="*/ 551291 w 50"/>
                  <a:gd name="T9" fmla="*/ 295359 h 18"/>
                  <a:gd name="T10" fmla="*/ 413474 w 50"/>
                  <a:gd name="T11" fmla="*/ 334726 h 18"/>
                  <a:gd name="T12" fmla="*/ 275658 w 50"/>
                  <a:gd name="T13" fmla="*/ 354421 h 18"/>
                  <a:gd name="T14" fmla="*/ 137817 w 50"/>
                  <a:gd name="T15" fmla="*/ 354421 h 18"/>
                  <a:gd name="T16" fmla="*/ 0 w 50"/>
                  <a:gd name="T17" fmla="*/ 334726 h 18"/>
                  <a:gd name="T18" fmla="*/ 98451 w 50"/>
                  <a:gd name="T19" fmla="*/ 236272 h 18"/>
                  <a:gd name="T20" fmla="*/ 196902 w 50"/>
                  <a:gd name="T21" fmla="*/ 177210 h 18"/>
                  <a:gd name="T22" fmla="*/ 295329 w 50"/>
                  <a:gd name="T23" fmla="*/ 137820 h 18"/>
                  <a:gd name="T24" fmla="*/ 433169 w 50"/>
                  <a:gd name="T25" fmla="*/ 78757 h 18"/>
                  <a:gd name="T26" fmla="*/ 570986 w 50"/>
                  <a:gd name="T27" fmla="*/ 39391 h 18"/>
                  <a:gd name="T28" fmla="*/ 708803 w 50"/>
                  <a:gd name="T29" fmla="*/ 19695 h 18"/>
                  <a:gd name="T30" fmla="*/ 846644 w 50"/>
                  <a:gd name="T31" fmla="*/ 19695 h 18"/>
                  <a:gd name="T32" fmla="*/ 984460 w 50"/>
                  <a:gd name="T33" fmla="*/ 0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18"/>
                  <a:gd name="T53" fmla="*/ 50 w 50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18">
                    <a:moveTo>
                      <a:pt x="50" y="0"/>
                    </a:moveTo>
                    <a:lnTo>
                      <a:pt x="45" y="4"/>
                    </a:lnTo>
                    <a:lnTo>
                      <a:pt x="41" y="9"/>
                    </a:lnTo>
                    <a:lnTo>
                      <a:pt x="34" y="12"/>
                    </a:lnTo>
                    <a:lnTo>
                      <a:pt x="28" y="15"/>
                    </a:lnTo>
                    <a:lnTo>
                      <a:pt x="21" y="17"/>
                    </a:lnTo>
                    <a:lnTo>
                      <a:pt x="14" y="18"/>
                    </a:lnTo>
                    <a:lnTo>
                      <a:pt x="7" y="18"/>
                    </a:lnTo>
                    <a:lnTo>
                      <a:pt x="0" y="17"/>
                    </a:lnTo>
                    <a:lnTo>
                      <a:pt x="5" y="12"/>
                    </a:lnTo>
                    <a:lnTo>
                      <a:pt x="10" y="9"/>
                    </a:lnTo>
                    <a:lnTo>
                      <a:pt x="15" y="7"/>
                    </a:lnTo>
                    <a:lnTo>
                      <a:pt x="22" y="4"/>
                    </a:lnTo>
                    <a:lnTo>
                      <a:pt x="29" y="2"/>
                    </a:lnTo>
                    <a:lnTo>
                      <a:pt x="36" y="1"/>
                    </a:lnTo>
                    <a:lnTo>
                      <a:pt x="43" y="1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4" name="AutoShape 146">
                <a:extLst>
                  <a:ext uri="{FF2B5EF4-FFF2-40B4-BE49-F238E27FC236}">
                    <a16:creationId xmlns:a16="http://schemas.microsoft.com/office/drawing/2014/main" id="{B11C81F4-135B-4113-9BEC-162C3CFB9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4" y="3384"/>
                <a:ext cx="214" cy="73"/>
              </a:xfrm>
              <a:custGeom>
                <a:avLst/>
                <a:gdLst>
                  <a:gd name="T0" fmla="*/ 8426770 w 428"/>
                  <a:gd name="T1" fmla="*/ 309878 h 145"/>
                  <a:gd name="T2" fmla="*/ 8269244 w 428"/>
                  <a:gd name="T3" fmla="*/ 764381 h 145"/>
                  <a:gd name="T4" fmla="*/ 7895168 w 428"/>
                  <a:gd name="T5" fmla="*/ 1053632 h 145"/>
                  <a:gd name="T6" fmla="*/ 7402948 w 428"/>
                  <a:gd name="T7" fmla="*/ 1239563 h 145"/>
                  <a:gd name="T8" fmla="*/ 6772920 w 428"/>
                  <a:gd name="T9" fmla="*/ 1466802 h 145"/>
                  <a:gd name="T10" fmla="*/ 5946004 w 428"/>
                  <a:gd name="T11" fmla="*/ 1776705 h 145"/>
                  <a:gd name="T12" fmla="*/ 5079701 w 428"/>
                  <a:gd name="T13" fmla="*/ 2065931 h 145"/>
                  <a:gd name="T14" fmla="*/ 4213397 w 428"/>
                  <a:gd name="T15" fmla="*/ 2334502 h 145"/>
                  <a:gd name="T16" fmla="*/ 3327400 w 428"/>
                  <a:gd name="T17" fmla="*/ 2541085 h 145"/>
                  <a:gd name="T18" fmla="*/ 2421706 w 428"/>
                  <a:gd name="T19" fmla="*/ 2727018 h 145"/>
                  <a:gd name="T20" fmla="*/ 1496342 w 428"/>
                  <a:gd name="T21" fmla="*/ 2871645 h 145"/>
                  <a:gd name="T22" fmla="*/ 570979 w 428"/>
                  <a:gd name="T23" fmla="*/ 2974938 h 145"/>
                  <a:gd name="T24" fmla="*/ 19695 w 428"/>
                  <a:gd name="T25" fmla="*/ 2954283 h 145"/>
                  <a:gd name="T26" fmla="*/ 0 w 428"/>
                  <a:gd name="T27" fmla="*/ 2809658 h 145"/>
                  <a:gd name="T28" fmla="*/ 196900 w 428"/>
                  <a:gd name="T29" fmla="*/ 2685711 h 145"/>
                  <a:gd name="T30" fmla="*/ 570979 w 428"/>
                  <a:gd name="T31" fmla="*/ 2644380 h 145"/>
                  <a:gd name="T32" fmla="*/ 905693 w 428"/>
                  <a:gd name="T33" fmla="*/ 2623723 h 145"/>
                  <a:gd name="T34" fmla="*/ 1181323 w 428"/>
                  <a:gd name="T35" fmla="*/ 2479100 h 145"/>
                  <a:gd name="T36" fmla="*/ 1161628 w 428"/>
                  <a:gd name="T37" fmla="*/ 2251862 h 145"/>
                  <a:gd name="T38" fmla="*/ 905693 w 428"/>
                  <a:gd name="T39" fmla="*/ 2231206 h 145"/>
                  <a:gd name="T40" fmla="*/ 649734 w 428"/>
                  <a:gd name="T41" fmla="*/ 2293171 h 145"/>
                  <a:gd name="T42" fmla="*/ 452834 w 428"/>
                  <a:gd name="T43" fmla="*/ 2210531 h 145"/>
                  <a:gd name="T44" fmla="*/ 570979 w 428"/>
                  <a:gd name="T45" fmla="*/ 1921304 h 145"/>
                  <a:gd name="T46" fmla="*/ 1122263 w 428"/>
                  <a:gd name="T47" fmla="*/ 1879998 h 145"/>
                  <a:gd name="T48" fmla="*/ 1712912 w 428"/>
                  <a:gd name="T49" fmla="*/ 1859319 h 145"/>
                  <a:gd name="T50" fmla="*/ 2283890 w 428"/>
                  <a:gd name="T51" fmla="*/ 1818013 h 145"/>
                  <a:gd name="T52" fmla="*/ 2854870 w 428"/>
                  <a:gd name="T53" fmla="*/ 1735373 h 145"/>
                  <a:gd name="T54" fmla="*/ 3425850 w 428"/>
                  <a:gd name="T55" fmla="*/ 1694067 h 145"/>
                  <a:gd name="T56" fmla="*/ 3957432 w 428"/>
                  <a:gd name="T57" fmla="*/ 1590775 h 145"/>
                  <a:gd name="T58" fmla="*/ 4508721 w 428"/>
                  <a:gd name="T59" fmla="*/ 1508135 h 145"/>
                  <a:gd name="T60" fmla="*/ 5060005 w 428"/>
                  <a:gd name="T61" fmla="*/ 1363509 h 145"/>
                  <a:gd name="T62" fmla="*/ 5138761 w 428"/>
                  <a:gd name="T63" fmla="*/ 1570095 h 145"/>
                  <a:gd name="T64" fmla="*/ 5296272 w 428"/>
                  <a:gd name="T65" fmla="*/ 1756027 h 145"/>
                  <a:gd name="T66" fmla="*/ 5847556 w 428"/>
                  <a:gd name="T67" fmla="*/ 1590775 h 145"/>
                  <a:gd name="T68" fmla="*/ 6418532 w 428"/>
                  <a:gd name="T69" fmla="*/ 1466802 h 145"/>
                  <a:gd name="T70" fmla="*/ 6950124 w 428"/>
                  <a:gd name="T71" fmla="*/ 1342856 h 145"/>
                  <a:gd name="T72" fmla="*/ 7402948 w 428"/>
                  <a:gd name="T73" fmla="*/ 991645 h 145"/>
                  <a:gd name="T74" fmla="*/ 7540760 w 428"/>
                  <a:gd name="T75" fmla="*/ 640436 h 145"/>
                  <a:gd name="T76" fmla="*/ 7737660 w 428"/>
                  <a:gd name="T77" fmla="*/ 330558 h 145"/>
                  <a:gd name="T78" fmla="*/ 7973920 w 428"/>
                  <a:gd name="T79" fmla="*/ 103293 h 145"/>
                  <a:gd name="T80" fmla="*/ 8367696 w 428"/>
                  <a:gd name="T81" fmla="*/ 0 h 1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8"/>
                  <a:gd name="T124" fmla="*/ 0 h 145"/>
                  <a:gd name="T125" fmla="*/ 428 w 428"/>
                  <a:gd name="T126" fmla="*/ 145 h 1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8" h="145">
                    <a:moveTo>
                      <a:pt x="425" y="0"/>
                    </a:moveTo>
                    <a:lnTo>
                      <a:pt x="428" y="15"/>
                    </a:lnTo>
                    <a:lnTo>
                      <a:pt x="426" y="28"/>
                    </a:lnTo>
                    <a:lnTo>
                      <a:pt x="420" y="37"/>
                    </a:lnTo>
                    <a:lnTo>
                      <a:pt x="411" y="45"/>
                    </a:lnTo>
                    <a:lnTo>
                      <a:pt x="401" y="51"/>
                    </a:lnTo>
                    <a:lnTo>
                      <a:pt x="389" y="56"/>
                    </a:lnTo>
                    <a:lnTo>
                      <a:pt x="376" y="60"/>
                    </a:lnTo>
                    <a:lnTo>
                      <a:pt x="366" y="63"/>
                    </a:lnTo>
                    <a:lnTo>
                      <a:pt x="344" y="71"/>
                    </a:lnTo>
                    <a:lnTo>
                      <a:pt x="324" y="78"/>
                    </a:lnTo>
                    <a:lnTo>
                      <a:pt x="302" y="86"/>
                    </a:lnTo>
                    <a:lnTo>
                      <a:pt x="280" y="93"/>
                    </a:lnTo>
                    <a:lnTo>
                      <a:pt x="258" y="100"/>
                    </a:lnTo>
                    <a:lnTo>
                      <a:pt x="236" y="106"/>
                    </a:lnTo>
                    <a:lnTo>
                      <a:pt x="214" y="113"/>
                    </a:lnTo>
                    <a:lnTo>
                      <a:pt x="191" y="118"/>
                    </a:lnTo>
                    <a:lnTo>
                      <a:pt x="169" y="123"/>
                    </a:lnTo>
                    <a:lnTo>
                      <a:pt x="146" y="128"/>
                    </a:lnTo>
                    <a:lnTo>
                      <a:pt x="123" y="132"/>
                    </a:lnTo>
                    <a:lnTo>
                      <a:pt x="100" y="136"/>
                    </a:lnTo>
                    <a:lnTo>
                      <a:pt x="76" y="139"/>
                    </a:lnTo>
                    <a:lnTo>
                      <a:pt x="53" y="142"/>
                    </a:lnTo>
                    <a:lnTo>
                      <a:pt x="29" y="144"/>
                    </a:lnTo>
                    <a:lnTo>
                      <a:pt x="4" y="145"/>
                    </a:lnTo>
                    <a:lnTo>
                      <a:pt x="1" y="143"/>
                    </a:lnTo>
                    <a:lnTo>
                      <a:pt x="0" y="139"/>
                    </a:lnTo>
                    <a:lnTo>
                      <a:pt x="0" y="136"/>
                    </a:lnTo>
                    <a:lnTo>
                      <a:pt x="2" y="132"/>
                    </a:lnTo>
                    <a:lnTo>
                      <a:pt x="10" y="130"/>
                    </a:lnTo>
                    <a:lnTo>
                      <a:pt x="19" y="129"/>
                    </a:lnTo>
                    <a:lnTo>
                      <a:pt x="29" y="128"/>
                    </a:lnTo>
                    <a:lnTo>
                      <a:pt x="38" y="128"/>
                    </a:lnTo>
                    <a:lnTo>
                      <a:pt x="46" y="127"/>
                    </a:lnTo>
                    <a:lnTo>
                      <a:pt x="54" y="124"/>
                    </a:lnTo>
                    <a:lnTo>
                      <a:pt x="60" y="120"/>
                    </a:lnTo>
                    <a:lnTo>
                      <a:pt x="64" y="113"/>
                    </a:lnTo>
                    <a:lnTo>
                      <a:pt x="59" y="109"/>
                    </a:lnTo>
                    <a:lnTo>
                      <a:pt x="53" y="108"/>
                    </a:lnTo>
                    <a:lnTo>
                      <a:pt x="46" y="108"/>
                    </a:lnTo>
                    <a:lnTo>
                      <a:pt x="39" y="109"/>
                    </a:lnTo>
                    <a:lnTo>
                      <a:pt x="33" y="111"/>
                    </a:lnTo>
                    <a:lnTo>
                      <a:pt x="27" y="109"/>
                    </a:lnTo>
                    <a:lnTo>
                      <a:pt x="23" y="107"/>
                    </a:lnTo>
                    <a:lnTo>
                      <a:pt x="19" y="100"/>
                    </a:lnTo>
                    <a:lnTo>
                      <a:pt x="29" y="93"/>
                    </a:lnTo>
                    <a:lnTo>
                      <a:pt x="44" y="92"/>
                    </a:lnTo>
                    <a:lnTo>
                      <a:pt x="57" y="91"/>
                    </a:lnTo>
                    <a:lnTo>
                      <a:pt x="72" y="90"/>
                    </a:lnTo>
                    <a:lnTo>
                      <a:pt x="87" y="90"/>
                    </a:lnTo>
                    <a:lnTo>
                      <a:pt x="102" y="89"/>
                    </a:lnTo>
                    <a:lnTo>
                      <a:pt x="116" y="88"/>
                    </a:lnTo>
                    <a:lnTo>
                      <a:pt x="131" y="86"/>
                    </a:lnTo>
                    <a:lnTo>
                      <a:pt x="145" y="84"/>
                    </a:lnTo>
                    <a:lnTo>
                      <a:pt x="160" y="83"/>
                    </a:lnTo>
                    <a:lnTo>
                      <a:pt x="174" y="82"/>
                    </a:lnTo>
                    <a:lnTo>
                      <a:pt x="188" y="80"/>
                    </a:lnTo>
                    <a:lnTo>
                      <a:pt x="201" y="77"/>
                    </a:lnTo>
                    <a:lnTo>
                      <a:pt x="216" y="75"/>
                    </a:lnTo>
                    <a:lnTo>
                      <a:pt x="229" y="73"/>
                    </a:lnTo>
                    <a:lnTo>
                      <a:pt x="243" y="69"/>
                    </a:lnTo>
                    <a:lnTo>
                      <a:pt x="257" y="66"/>
                    </a:lnTo>
                    <a:lnTo>
                      <a:pt x="259" y="71"/>
                    </a:lnTo>
                    <a:lnTo>
                      <a:pt x="261" y="76"/>
                    </a:lnTo>
                    <a:lnTo>
                      <a:pt x="265" y="81"/>
                    </a:lnTo>
                    <a:lnTo>
                      <a:pt x="269" y="85"/>
                    </a:lnTo>
                    <a:lnTo>
                      <a:pt x="283" y="81"/>
                    </a:lnTo>
                    <a:lnTo>
                      <a:pt x="297" y="77"/>
                    </a:lnTo>
                    <a:lnTo>
                      <a:pt x="312" y="75"/>
                    </a:lnTo>
                    <a:lnTo>
                      <a:pt x="326" y="71"/>
                    </a:lnTo>
                    <a:lnTo>
                      <a:pt x="340" y="69"/>
                    </a:lnTo>
                    <a:lnTo>
                      <a:pt x="353" y="65"/>
                    </a:lnTo>
                    <a:lnTo>
                      <a:pt x="366" y="58"/>
                    </a:lnTo>
                    <a:lnTo>
                      <a:pt x="376" y="48"/>
                    </a:lnTo>
                    <a:lnTo>
                      <a:pt x="380" y="39"/>
                    </a:lnTo>
                    <a:lnTo>
                      <a:pt x="383" y="31"/>
                    </a:lnTo>
                    <a:lnTo>
                      <a:pt x="388" y="23"/>
                    </a:lnTo>
                    <a:lnTo>
                      <a:pt x="393" y="16"/>
                    </a:lnTo>
                    <a:lnTo>
                      <a:pt x="398" y="9"/>
                    </a:lnTo>
                    <a:lnTo>
                      <a:pt x="405" y="5"/>
                    </a:lnTo>
                    <a:lnTo>
                      <a:pt x="415" y="1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5" name="AutoShape 147">
                <a:extLst>
                  <a:ext uri="{FF2B5EF4-FFF2-40B4-BE49-F238E27FC236}">
                    <a16:creationId xmlns:a16="http://schemas.microsoft.com/office/drawing/2014/main" id="{1572A565-D23D-4759-AAD0-DD3E1FA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78" y="3431"/>
                <a:ext cx="206" cy="75"/>
              </a:xfrm>
              <a:custGeom>
                <a:avLst/>
                <a:gdLst>
                  <a:gd name="T0" fmla="*/ 8189105 w 410"/>
                  <a:gd name="T1" fmla="*/ 206724 h 151"/>
                  <a:gd name="T2" fmla="*/ 8352072 w 410"/>
                  <a:gd name="T3" fmla="*/ 620195 h 151"/>
                  <a:gd name="T4" fmla="*/ 7965021 w 410"/>
                  <a:gd name="T5" fmla="*/ 996077 h 151"/>
                  <a:gd name="T6" fmla="*/ 7129823 w 410"/>
                  <a:gd name="T7" fmla="*/ 1296784 h 151"/>
                  <a:gd name="T8" fmla="*/ 6335346 w 410"/>
                  <a:gd name="T9" fmla="*/ 1616296 h 151"/>
                  <a:gd name="T10" fmla="*/ 5520527 w 410"/>
                  <a:gd name="T11" fmla="*/ 1898195 h 151"/>
                  <a:gd name="T12" fmla="*/ 4685309 w 410"/>
                  <a:gd name="T13" fmla="*/ 2142529 h 151"/>
                  <a:gd name="T14" fmla="*/ 3870471 w 410"/>
                  <a:gd name="T15" fmla="*/ 2386842 h 151"/>
                  <a:gd name="T16" fmla="*/ 2994515 w 410"/>
                  <a:gd name="T17" fmla="*/ 2556004 h 151"/>
                  <a:gd name="T18" fmla="*/ 2118583 w 410"/>
                  <a:gd name="T19" fmla="*/ 2649958 h 151"/>
                  <a:gd name="T20" fmla="*/ 1446331 w 410"/>
                  <a:gd name="T21" fmla="*/ 2706356 h 151"/>
                  <a:gd name="T22" fmla="*/ 1038925 w 410"/>
                  <a:gd name="T23" fmla="*/ 2800313 h 151"/>
                  <a:gd name="T24" fmla="*/ 611137 w 410"/>
                  <a:gd name="T25" fmla="*/ 2837902 h 151"/>
                  <a:gd name="T26" fmla="*/ 183349 w 410"/>
                  <a:gd name="T27" fmla="*/ 2800313 h 151"/>
                  <a:gd name="T28" fmla="*/ 122232 w 410"/>
                  <a:gd name="T29" fmla="*/ 2537195 h 151"/>
                  <a:gd name="T30" fmla="*/ 468523 w 410"/>
                  <a:gd name="T31" fmla="*/ 2424429 h 151"/>
                  <a:gd name="T32" fmla="*/ 875956 w 410"/>
                  <a:gd name="T33" fmla="*/ 2405648 h 151"/>
                  <a:gd name="T34" fmla="*/ 1038925 w 410"/>
                  <a:gd name="T35" fmla="*/ 2236490 h 151"/>
                  <a:gd name="T36" fmla="*/ 366671 w 410"/>
                  <a:gd name="T37" fmla="*/ 2010962 h 151"/>
                  <a:gd name="T38" fmla="*/ 672252 w 410"/>
                  <a:gd name="T39" fmla="*/ 1841826 h 151"/>
                  <a:gd name="T40" fmla="*/ 1242628 w 410"/>
                  <a:gd name="T41" fmla="*/ 1766648 h 151"/>
                  <a:gd name="T42" fmla="*/ 1833382 w 410"/>
                  <a:gd name="T43" fmla="*/ 1672667 h 151"/>
                  <a:gd name="T44" fmla="*/ 2383404 w 410"/>
                  <a:gd name="T45" fmla="*/ 1559902 h 151"/>
                  <a:gd name="T46" fmla="*/ 2974158 w 410"/>
                  <a:gd name="T47" fmla="*/ 1428355 h 151"/>
                  <a:gd name="T48" fmla="*/ 3544532 w 410"/>
                  <a:gd name="T49" fmla="*/ 1334373 h 151"/>
                  <a:gd name="T50" fmla="*/ 4114933 w 410"/>
                  <a:gd name="T51" fmla="*/ 1240414 h 151"/>
                  <a:gd name="T52" fmla="*/ 4685309 w 410"/>
                  <a:gd name="T53" fmla="*/ 1146431 h 151"/>
                  <a:gd name="T54" fmla="*/ 5276064 w 410"/>
                  <a:gd name="T55" fmla="*/ 1334373 h 151"/>
                  <a:gd name="T56" fmla="*/ 5887203 w 410"/>
                  <a:gd name="T57" fmla="*/ 1371961 h 151"/>
                  <a:gd name="T58" fmla="*/ 6477954 w 410"/>
                  <a:gd name="T59" fmla="*/ 1184019 h 151"/>
                  <a:gd name="T60" fmla="*/ 7089065 w 410"/>
                  <a:gd name="T61" fmla="*/ 920901 h 151"/>
                  <a:gd name="T62" fmla="*/ 7435382 w 410"/>
                  <a:gd name="T63" fmla="*/ 714177 h 151"/>
                  <a:gd name="T64" fmla="*/ 7598349 w 410"/>
                  <a:gd name="T65" fmla="*/ 432254 h 151"/>
                  <a:gd name="T66" fmla="*/ 7781695 w 410"/>
                  <a:gd name="T67" fmla="*/ 225530 h 151"/>
                  <a:gd name="T68" fmla="*/ 8046516 w 410"/>
                  <a:gd name="T69" fmla="*/ 56371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410"/>
                  <a:gd name="T106" fmla="*/ 0 h 151"/>
                  <a:gd name="T107" fmla="*/ 410 w 410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410" h="151">
                    <a:moveTo>
                      <a:pt x="403" y="0"/>
                    </a:moveTo>
                    <a:lnTo>
                      <a:pt x="402" y="11"/>
                    </a:lnTo>
                    <a:lnTo>
                      <a:pt x="406" y="21"/>
                    </a:lnTo>
                    <a:lnTo>
                      <a:pt x="410" y="33"/>
                    </a:lnTo>
                    <a:lnTo>
                      <a:pt x="410" y="45"/>
                    </a:lnTo>
                    <a:lnTo>
                      <a:pt x="391" y="53"/>
                    </a:lnTo>
                    <a:lnTo>
                      <a:pt x="370" y="61"/>
                    </a:lnTo>
                    <a:lnTo>
                      <a:pt x="350" y="69"/>
                    </a:lnTo>
                    <a:lnTo>
                      <a:pt x="331" y="77"/>
                    </a:lnTo>
                    <a:lnTo>
                      <a:pt x="311" y="86"/>
                    </a:lnTo>
                    <a:lnTo>
                      <a:pt x="291" y="92"/>
                    </a:lnTo>
                    <a:lnTo>
                      <a:pt x="271" y="101"/>
                    </a:lnTo>
                    <a:lnTo>
                      <a:pt x="251" y="107"/>
                    </a:lnTo>
                    <a:lnTo>
                      <a:pt x="230" y="114"/>
                    </a:lnTo>
                    <a:lnTo>
                      <a:pt x="211" y="121"/>
                    </a:lnTo>
                    <a:lnTo>
                      <a:pt x="190" y="127"/>
                    </a:lnTo>
                    <a:lnTo>
                      <a:pt x="168" y="132"/>
                    </a:lnTo>
                    <a:lnTo>
                      <a:pt x="147" y="136"/>
                    </a:lnTo>
                    <a:lnTo>
                      <a:pt x="126" y="139"/>
                    </a:lnTo>
                    <a:lnTo>
                      <a:pt x="104" y="141"/>
                    </a:lnTo>
                    <a:lnTo>
                      <a:pt x="81" y="142"/>
                    </a:lnTo>
                    <a:lnTo>
                      <a:pt x="71" y="144"/>
                    </a:lnTo>
                    <a:lnTo>
                      <a:pt x="61" y="148"/>
                    </a:lnTo>
                    <a:lnTo>
                      <a:pt x="51" y="149"/>
                    </a:lnTo>
                    <a:lnTo>
                      <a:pt x="40" y="151"/>
                    </a:lnTo>
                    <a:lnTo>
                      <a:pt x="30" y="151"/>
                    </a:lnTo>
                    <a:lnTo>
                      <a:pt x="20" y="151"/>
                    </a:lnTo>
                    <a:lnTo>
                      <a:pt x="9" y="149"/>
                    </a:lnTo>
                    <a:lnTo>
                      <a:pt x="0" y="144"/>
                    </a:lnTo>
                    <a:lnTo>
                      <a:pt x="6" y="135"/>
                    </a:lnTo>
                    <a:lnTo>
                      <a:pt x="14" y="130"/>
                    </a:lnTo>
                    <a:lnTo>
                      <a:pt x="23" y="129"/>
                    </a:lnTo>
                    <a:lnTo>
                      <a:pt x="33" y="128"/>
                    </a:lnTo>
                    <a:lnTo>
                      <a:pt x="43" y="128"/>
                    </a:lnTo>
                    <a:lnTo>
                      <a:pt x="48" y="125"/>
                    </a:lnTo>
                    <a:lnTo>
                      <a:pt x="51" y="119"/>
                    </a:lnTo>
                    <a:lnTo>
                      <a:pt x="48" y="107"/>
                    </a:lnTo>
                    <a:lnTo>
                      <a:pt x="18" y="107"/>
                    </a:lnTo>
                    <a:lnTo>
                      <a:pt x="18" y="99"/>
                    </a:lnTo>
                    <a:lnTo>
                      <a:pt x="33" y="98"/>
                    </a:lnTo>
                    <a:lnTo>
                      <a:pt x="47" y="96"/>
                    </a:lnTo>
                    <a:lnTo>
                      <a:pt x="61" y="94"/>
                    </a:lnTo>
                    <a:lnTo>
                      <a:pt x="76" y="91"/>
                    </a:lnTo>
                    <a:lnTo>
                      <a:pt x="90" y="89"/>
                    </a:lnTo>
                    <a:lnTo>
                      <a:pt x="104" y="86"/>
                    </a:lnTo>
                    <a:lnTo>
                      <a:pt x="117" y="83"/>
                    </a:lnTo>
                    <a:lnTo>
                      <a:pt x="131" y="80"/>
                    </a:lnTo>
                    <a:lnTo>
                      <a:pt x="146" y="76"/>
                    </a:lnTo>
                    <a:lnTo>
                      <a:pt x="160" y="74"/>
                    </a:lnTo>
                    <a:lnTo>
                      <a:pt x="174" y="71"/>
                    </a:lnTo>
                    <a:lnTo>
                      <a:pt x="188" y="68"/>
                    </a:lnTo>
                    <a:lnTo>
                      <a:pt x="202" y="66"/>
                    </a:lnTo>
                    <a:lnTo>
                      <a:pt x="215" y="64"/>
                    </a:lnTo>
                    <a:lnTo>
                      <a:pt x="230" y="61"/>
                    </a:lnTo>
                    <a:lnTo>
                      <a:pt x="244" y="60"/>
                    </a:lnTo>
                    <a:lnTo>
                      <a:pt x="259" y="71"/>
                    </a:lnTo>
                    <a:lnTo>
                      <a:pt x="274" y="74"/>
                    </a:lnTo>
                    <a:lnTo>
                      <a:pt x="289" y="73"/>
                    </a:lnTo>
                    <a:lnTo>
                      <a:pt x="304" y="68"/>
                    </a:lnTo>
                    <a:lnTo>
                      <a:pt x="318" y="63"/>
                    </a:lnTo>
                    <a:lnTo>
                      <a:pt x="333" y="54"/>
                    </a:lnTo>
                    <a:lnTo>
                      <a:pt x="348" y="49"/>
                    </a:lnTo>
                    <a:lnTo>
                      <a:pt x="363" y="45"/>
                    </a:lnTo>
                    <a:lnTo>
                      <a:pt x="365" y="38"/>
                    </a:lnTo>
                    <a:lnTo>
                      <a:pt x="369" y="30"/>
                    </a:lnTo>
                    <a:lnTo>
                      <a:pt x="373" y="23"/>
                    </a:lnTo>
                    <a:lnTo>
                      <a:pt x="378" y="18"/>
                    </a:lnTo>
                    <a:lnTo>
                      <a:pt x="382" y="12"/>
                    </a:lnTo>
                    <a:lnTo>
                      <a:pt x="388" y="6"/>
                    </a:lnTo>
                    <a:lnTo>
                      <a:pt x="395" y="3"/>
                    </a:lnTo>
                    <a:lnTo>
                      <a:pt x="403" y="0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6" name="AutoShape 148">
                <a:extLst>
                  <a:ext uri="{FF2B5EF4-FFF2-40B4-BE49-F238E27FC236}">
                    <a16:creationId xmlns:a16="http://schemas.microsoft.com/office/drawing/2014/main" id="{37660B61-7EDC-40AD-8F0B-C8DAEDDA5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5" y="3485"/>
                <a:ext cx="160" cy="48"/>
              </a:xfrm>
              <a:custGeom>
                <a:avLst/>
                <a:gdLst>
                  <a:gd name="T0" fmla="*/ 6300372 w 320"/>
                  <a:gd name="T1" fmla="*/ 720338 h 95"/>
                  <a:gd name="T2" fmla="*/ 6024744 w 320"/>
                  <a:gd name="T3" fmla="*/ 868621 h 95"/>
                  <a:gd name="T4" fmla="*/ 5729396 w 320"/>
                  <a:gd name="T5" fmla="*/ 995747 h 95"/>
                  <a:gd name="T6" fmla="*/ 5453772 w 320"/>
                  <a:gd name="T7" fmla="*/ 1144055 h 95"/>
                  <a:gd name="T8" fmla="*/ 5158456 w 320"/>
                  <a:gd name="T9" fmla="*/ 1228789 h 95"/>
                  <a:gd name="T10" fmla="*/ 4863104 w 320"/>
                  <a:gd name="T11" fmla="*/ 1355915 h 95"/>
                  <a:gd name="T12" fmla="*/ 4567780 w 320"/>
                  <a:gd name="T13" fmla="*/ 1483015 h 95"/>
                  <a:gd name="T14" fmla="*/ 4311820 w 320"/>
                  <a:gd name="T15" fmla="*/ 1610140 h 95"/>
                  <a:gd name="T16" fmla="*/ 4016489 w 320"/>
                  <a:gd name="T17" fmla="*/ 1758450 h 95"/>
                  <a:gd name="T18" fmla="*/ 3760530 w 320"/>
                  <a:gd name="T19" fmla="*/ 1800817 h 95"/>
                  <a:gd name="T20" fmla="*/ 3524266 w 320"/>
                  <a:gd name="T21" fmla="*/ 1843185 h 95"/>
                  <a:gd name="T22" fmla="*/ 3268308 w 320"/>
                  <a:gd name="T23" fmla="*/ 1864366 h 95"/>
                  <a:gd name="T24" fmla="*/ 3012374 w 320"/>
                  <a:gd name="T25" fmla="*/ 1927943 h 95"/>
                  <a:gd name="T26" fmla="*/ 2756418 w 320"/>
                  <a:gd name="T27" fmla="*/ 1949127 h 95"/>
                  <a:gd name="T28" fmla="*/ 2520156 w 320"/>
                  <a:gd name="T29" fmla="*/ 1970310 h 95"/>
                  <a:gd name="T30" fmla="*/ 2244500 w 320"/>
                  <a:gd name="T31" fmla="*/ 1991493 h 95"/>
                  <a:gd name="T32" fmla="*/ 1988563 w 320"/>
                  <a:gd name="T33" fmla="*/ 2012676 h 95"/>
                  <a:gd name="T34" fmla="*/ 1712909 w 320"/>
                  <a:gd name="T35" fmla="*/ 2012676 h 95"/>
                  <a:gd name="T36" fmla="*/ 1476645 w 320"/>
                  <a:gd name="T37" fmla="*/ 2012676 h 95"/>
                  <a:gd name="T38" fmla="*/ 1220688 w 320"/>
                  <a:gd name="T39" fmla="*/ 2012676 h 95"/>
                  <a:gd name="T40" fmla="*/ 964752 w 320"/>
                  <a:gd name="T41" fmla="*/ 1991493 h 95"/>
                  <a:gd name="T42" fmla="*/ 728488 w 320"/>
                  <a:gd name="T43" fmla="*/ 1970310 h 95"/>
                  <a:gd name="T44" fmla="*/ 472529 w 320"/>
                  <a:gd name="T45" fmla="*/ 1949127 h 95"/>
                  <a:gd name="T46" fmla="*/ 216569 w 320"/>
                  <a:gd name="T47" fmla="*/ 1906735 h 95"/>
                  <a:gd name="T48" fmla="*/ 0 w 320"/>
                  <a:gd name="T49" fmla="*/ 1843185 h 95"/>
                  <a:gd name="T50" fmla="*/ 137815 w 320"/>
                  <a:gd name="T51" fmla="*/ 1758450 h 95"/>
                  <a:gd name="T52" fmla="*/ 295325 w 320"/>
                  <a:gd name="T53" fmla="*/ 1779633 h 95"/>
                  <a:gd name="T54" fmla="*/ 472529 w 320"/>
                  <a:gd name="T55" fmla="*/ 1800817 h 95"/>
                  <a:gd name="T56" fmla="*/ 649734 w 320"/>
                  <a:gd name="T57" fmla="*/ 1758450 h 95"/>
                  <a:gd name="T58" fmla="*/ 984422 w 320"/>
                  <a:gd name="T59" fmla="*/ 1673691 h 95"/>
                  <a:gd name="T60" fmla="*/ 1319137 w 320"/>
                  <a:gd name="T61" fmla="*/ 1610140 h 95"/>
                  <a:gd name="T62" fmla="*/ 1653849 w 320"/>
                  <a:gd name="T63" fmla="*/ 1504199 h 95"/>
                  <a:gd name="T64" fmla="*/ 1968868 w 320"/>
                  <a:gd name="T65" fmla="*/ 1419464 h 95"/>
                  <a:gd name="T66" fmla="*/ 2283890 w 320"/>
                  <a:gd name="T67" fmla="*/ 1334732 h 95"/>
                  <a:gd name="T68" fmla="*/ 2618604 w 320"/>
                  <a:gd name="T69" fmla="*/ 1228789 h 95"/>
                  <a:gd name="T70" fmla="*/ 2933620 w 320"/>
                  <a:gd name="T71" fmla="*/ 1144055 h 95"/>
                  <a:gd name="T72" fmla="*/ 3288002 w 320"/>
                  <a:gd name="T73" fmla="*/ 1059297 h 95"/>
                  <a:gd name="T74" fmla="*/ 3406146 w 320"/>
                  <a:gd name="T75" fmla="*/ 1292338 h 95"/>
                  <a:gd name="T76" fmla="*/ 3583326 w 320"/>
                  <a:gd name="T77" fmla="*/ 1419464 h 95"/>
                  <a:gd name="T78" fmla="*/ 3760530 w 320"/>
                  <a:gd name="T79" fmla="*/ 1440648 h 95"/>
                  <a:gd name="T80" fmla="*/ 3957429 w 320"/>
                  <a:gd name="T81" fmla="*/ 1419464 h 95"/>
                  <a:gd name="T82" fmla="*/ 4193693 w 320"/>
                  <a:gd name="T83" fmla="*/ 1355915 h 95"/>
                  <a:gd name="T84" fmla="*/ 4390576 w 320"/>
                  <a:gd name="T85" fmla="*/ 1271156 h 95"/>
                  <a:gd name="T86" fmla="*/ 4626840 w 320"/>
                  <a:gd name="T87" fmla="*/ 1186423 h 95"/>
                  <a:gd name="T88" fmla="*/ 4804044 w 320"/>
                  <a:gd name="T89" fmla="*/ 1144055 h 95"/>
                  <a:gd name="T90" fmla="*/ 4922164 w 320"/>
                  <a:gd name="T91" fmla="*/ 1122873 h 95"/>
                  <a:gd name="T92" fmla="*/ 5000920 w 320"/>
                  <a:gd name="T93" fmla="*/ 1059297 h 95"/>
                  <a:gd name="T94" fmla="*/ 5119064 w 320"/>
                  <a:gd name="T95" fmla="*/ 1016930 h 95"/>
                  <a:gd name="T96" fmla="*/ 5237208 w 320"/>
                  <a:gd name="T97" fmla="*/ 974564 h 95"/>
                  <a:gd name="T98" fmla="*/ 5315964 w 320"/>
                  <a:gd name="T99" fmla="*/ 932197 h 95"/>
                  <a:gd name="T100" fmla="*/ 5434076 w 320"/>
                  <a:gd name="T101" fmla="*/ 868621 h 95"/>
                  <a:gd name="T102" fmla="*/ 5532528 w 320"/>
                  <a:gd name="T103" fmla="*/ 805071 h 95"/>
                  <a:gd name="T104" fmla="*/ 5650644 w 320"/>
                  <a:gd name="T105" fmla="*/ 720338 h 95"/>
                  <a:gd name="T106" fmla="*/ 5670336 w 320"/>
                  <a:gd name="T107" fmla="*/ 508478 h 95"/>
                  <a:gd name="T108" fmla="*/ 5749092 w 320"/>
                  <a:gd name="T109" fmla="*/ 296593 h 95"/>
                  <a:gd name="T110" fmla="*/ 5886908 w 320"/>
                  <a:gd name="T111" fmla="*/ 105943 h 95"/>
                  <a:gd name="T112" fmla="*/ 6064108 w 320"/>
                  <a:gd name="T113" fmla="*/ 0 h 95"/>
                  <a:gd name="T114" fmla="*/ 6123168 w 320"/>
                  <a:gd name="T115" fmla="*/ 190676 h 95"/>
                  <a:gd name="T116" fmla="*/ 6182252 w 320"/>
                  <a:gd name="T117" fmla="*/ 360169 h 95"/>
                  <a:gd name="T118" fmla="*/ 6261008 w 320"/>
                  <a:gd name="T119" fmla="*/ 529662 h 95"/>
                  <a:gd name="T120" fmla="*/ 6300372 w 320"/>
                  <a:gd name="T121" fmla="*/ 720338 h 9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20"/>
                  <a:gd name="T184" fmla="*/ 0 h 95"/>
                  <a:gd name="T185" fmla="*/ 320 w 320"/>
                  <a:gd name="T186" fmla="*/ 95 h 9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20" h="95">
                    <a:moveTo>
                      <a:pt x="320" y="34"/>
                    </a:moveTo>
                    <a:lnTo>
                      <a:pt x="306" y="41"/>
                    </a:lnTo>
                    <a:lnTo>
                      <a:pt x="291" y="47"/>
                    </a:lnTo>
                    <a:lnTo>
                      <a:pt x="277" y="54"/>
                    </a:lnTo>
                    <a:lnTo>
                      <a:pt x="262" y="58"/>
                    </a:lnTo>
                    <a:lnTo>
                      <a:pt x="247" y="64"/>
                    </a:lnTo>
                    <a:lnTo>
                      <a:pt x="232" y="70"/>
                    </a:lnTo>
                    <a:lnTo>
                      <a:pt x="219" y="76"/>
                    </a:lnTo>
                    <a:lnTo>
                      <a:pt x="204" y="83"/>
                    </a:lnTo>
                    <a:lnTo>
                      <a:pt x="191" y="85"/>
                    </a:lnTo>
                    <a:lnTo>
                      <a:pt x="179" y="87"/>
                    </a:lnTo>
                    <a:lnTo>
                      <a:pt x="166" y="88"/>
                    </a:lnTo>
                    <a:lnTo>
                      <a:pt x="153" y="91"/>
                    </a:lnTo>
                    <a:lnTo>
                      <a:pt x="140" y="92"/>
                    </a:lnTo>
                    <a:lnTo>
                      <a:pt x="128" y="93"/>
                    </a:lnTo>
                    <a:lnTo>
                      <a:pt x="114" y="94"/>
                    </a:lnTo>
                    <a:lnTo>
                      <a:pt x="101" y="95"/>
                    </a:lnTo>
                    <a:lnTo>
                      <a:pt x="87" y="95"/>
                    </a:lnTo>
                    <a:lnTo>
                      <a:pt x="75" y="95"/>
                    </a:lnTo>
                    <a:lnTo>
                      <a:pt x="62" y="95"/>
                    </a:lnTo>
                    <a:lnTo>
                      <a:pt x="49" y="94"/>
                    </a:lnTo>
                    <a:lnTo>
                      <a:pt x="37" y="93"/>
                    </a:lnTo>
                    <a:lnTo>
                      <a:pt x="24" y="92"/>
                    </a:lnTo>
                    <a:lnTo>
                      <a:pt x="11" y="90"/>
                    </a:lnTo>
                    <a:lnTo>
                      <a:pt x="0" y="87"/>
                    </a:lnTo>
                    <a:lnTo>
                      <a:pt x="7" y="83"/>
                    </a:lnTo>
                    <a:lnTo>
                      <a:pt x="15" y="84"/>
                    </a:lnTo>
                    <a:lnTo>
                      <a:pt x="24" y="85"/>
                    </a:lnTo>
                    <a:lnTo>
                      <a:pt x="33" y="83"/>
                    </a:lnTo>
                    <a:lnTo>
                      <a:pt x="50" y="79"/>
                    </a:lnTo>
                    <a:lnTo>
                      <a:pt x="67" y="76"/>
                    </a:lnTo>
                    <a:lnTo>
                      <a:pt x="84" y="71"/>
                    </a:lnTo>
                    <a:lnTo>
                      <a:pt x="100" y="67"/>
                    </a:lnTo>
                    <a:lnTo>
                      <a:pt x="116" y="63"/>
                    </a:lnTo>
                    <a:lnTo>
                      <a:pt x="133" y="58"/>
                    </a:lnTo>
                    <a:lnTo>
                      <a:pt x="149" y="54"/>
                    </a:lnTo>
                    <a:lnTo>
                      <a:pt x="167" y="50"/>
                    </a:lnTo>
                    <a:lnTo>
                      <a:pt x="173" y="61"/>
                    </a:lnTo>
                    <a:lnTo>
                      <a:pt x="182" y="67"/>
                    </a:lnTo>
                    <a:lnTo>
                      <a:pt x="191" y="68"/>
                    </a:lnTo>
                    <a:lnTo>
                      <a:pt x="201" y="67"/>
                    </a:lnTo>
                    <a:lnTo>
                      <a:pt x="213" y="64"/>
                    </a:lnTo>
                    <a:lnTo>
                      <a:pt x="223" y="60"/>
                    </a:lnTo>
                    <a:lnTo>
                      <a:pt x="235" y="56"/>
                    </a:lnTo>
                    <a:lnTo>
                      <a:pt x="244" y="54"/>
                    </a:lnTo>
                    <a:lnTo>
                      <a:pt x="250" y="53"/>
                    </a:lnTo>
                    <a:lnTo>
                      <a:pt x="254" y="50"/>
                    </a:lnTo>
                    <a:lnTo>
                      <a:pt x="260" y="48"/>
                    </a:lnTo>
                    <a:lnTo>
                      <a:pt x="266" y="46"/>
                    </a:lnTo>
                    <a:lnTo>
                      <a:pt x="270" y="44"/>
                    </a:lnTo>
                    <a:lnTo>
                      <a:pt x="276" y="41"/>
                    </a:lnTo>
                    <a:lnTo>
                      <a:pt x="281" y="38"/>
                    </a:lnTo>
                    <a:lnTo>
                      <a:pt x="287" y="34"/>
                    </a:lnTo>
                    <a:lnTo>
                      <a:pt x="288" y="24"/>
                    </a:lnTo>
                    <a:lnTo>
                      <a:pt x="292" y="14"/>
                    </a:lnTo>
                    <a:lnTo>
                      <a:pt x="299" y="5"/>
                    </a:lnTo>
                    <a:lnTo>
                      <a:pt x="308" y="0"/>
                    </a:lnTo>
                    <a:lnTo>
                      <a:pt x="311" y="9"/>
                    </a:lnTo>
                    <a:lnTo>
                      <a:pt x="314" y="17"/>
                    </a:lnTo>
                    <a:lnTo>
                      <a:pt x="318" y="25"/>
                    </a:lnTo>
                    <a:lnTo>
                      <a:pt x="320" y="34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7" name="AutoShape 149">
                <a:extLst>
                  <a:ext uri="{FF2B5EF4-FFF2-40B4-BE49-F238E27FC236}">
                    <a16:creationId xmlns:a16="http://schemas.microsoft.com/office/drawing/2014/main" id="{D0090CEB-5A1F-4D5F-A1E4-43FC1A820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1" y="3548"/>
                <a:ext cx="84" cy="11"/>
              </a:xfrm>
              <a:custGeom>
                <a:avLst/>
                <a:gdLst>
                  <a:gd name="T0" fmla="*/ 3191990 w 169"/>
                  <a:gd name="T1" fmla="*/ 255966 h 22"/>
                  <a:gd name="T2" fmla="*/ 2852014 w 169"/>
                  <a:gd name="T3" fmla="*/ 315029 h 22"/>
                  <a:gd name="T4" fmla="*/ 2512037 w 169"/>
                  <a:gd name="T5" fmla="*/ 374114 h 22"/>
                  <a:gd name="T6" fmla="*/ 2134288 w 169"/>
                  <a:gd name="T7" fmla="*/ 393785 h 22"/>
                  <a:gd name="T8" fmla="*/ 1756541 w 169"/>
                  <a:gd name="T9" fmla="*/ 413481 h 22"/>
                  <a:gd name="T10" fmla="*/ 1397678 w 169"/>
                  <a:gd name="T11" fmla="*/ 433176 h 22"/>
                  <a:gd name="T12" fmla="*/ 1019929 w 169"/>
                  <a:gd name="T13" fmla="*/ 413481 h 22"/>
                  <a:gd name="T14" fmla="*/ 661067 w 169"/>
                  <a:gd name="T15" fmla="*/ 393785 h 22"/>
                  <a:gd name="T16" fmla="*/ 302204 w 169"/>
                  <a:gd name="T17" fmla="*/ 315029 h 22"/>
                  <a:gd name="T18" fmla="*/ 188886 w 169"/>
                  <a:gd name="T19" fmla="*/ 255966 h 22"/>
                  <a:gd name="T20" fmla="*/ 94431 w 169"/>
                  <a:gd name="T21" fmla="*/ 177210 h 22"/>
                  <a:gd name="T22" fmla="*/ 0 w 169"/>
                  <a:gd name="T23" fmla="*/ 118148 h 22"/>
                  <a:gd name="T24" fmla="*/ 18886 w 169"/>
                  <a:gd name="T25" fmla="*/ 0 h 22"/>
                  <a:gd name="T26" fmla="*/ 3191990 w 169"/>
                  <a:gd name="T27" fmla="*/ 255966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9"/>
                  <a:gd name="T43" fmla="*/ 0 h 22"/>
                  <a:gd name="T44" fmla="*/ 169 w 169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9" h="22">
                    <a:moveTo>
                      <a:pt x="169" y="13"/>
                    </a:moveTo>
                    <a:lnTo>
                      <a:pt x="151" y="16"/>
                    </a:lnTo>
                    <a:lnTo>
                      <a:pt x="133" y="19"/>
                    </a:lnTo>
                    <a:lnTo>
                      <a:pt x="113" y="20"/>
                    </a:lnTo>
                    <a:lnTo>
                      <a:pt x="93" y="21"/>
                    </a:lnTo>
                    <a:lnTo>
                      <a:pt x="74" y="22"/>
                    </a:lnTo>
                    <a:lnTo>
                      <a:pt x="54" y="21"/>
                    </a:lnTo>
                    <a:lnTo>
                      <a:pt x="35" y="20"/>
                    </a:lnTo>
                    <a:lnTo>
                      <a:pt x="16" y="16"/>
                    </a:lnTo>
                    <a:lnTo>
                      <a:pt x="10" y="13"/>
                    </a:lnTo>
                    <a:lnTo>
                      <a:pt x="5" y="9"/>
                    </a:lnTo>
                    <a:lnTo>
                      <a:pt x="0" y="6"/>
                    </a:lnTo>
                    <a:lnTo>
                      <a:pt x="1" y="0"/>
                    </a:lnTo>
                    <a:lnTo>
                      <a:pt x="169" y="13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  <p:sp>
            <p:nvSpPr>
              <p:cNvPr id="20558" name="AutoShape 150">
                <a:extLst>
                  <a:ext uri="{FF2B5EF4-FFF2-40B4-BE49-F238E27FC236}">
                    <a16:creationId xmlns:a16="http://schemas.microsoft.com/office/drawing/2014/main" id="{33FDC61A-F6B1-46D0-A3AA-D8B90CEEC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53" y="3575"/>
                <a:ext cx="32" cy="8"/>
              </a:xfrm>
              <a:custGeom>
                <a:avLst/>
                <a:gdLst>
                  <a:gd name="T0" fmla="*/ 1260075 w 64"/>
                  <a:gd name="T1" fmla="*/ 141686 h 17"/>
                  <a:gd name="T2" fmla="*/ 1102568 w 64"/>
                  <a:gd name="T3" fmla="*/ 180322 h 17"/>
                  <a:gd name="T4" fmla="*/ 945057 w 64"/>
                  <a:gd name="T5" fmla="*/ 218959 h 17"/>
                  <a:gd name="T6" fmla="*/ 787547 w 64"/>
                  <a:gd name="T7" fmla="*/ 193201 h 17"/>
                  <a:gd name="T8" fmla="*/ 630038 w 64"/>
                  <a:gd name="T9" fmla="*/ 167443 h 17"/>
                  <a:gd name="T10" fmla="*/ 472528 w 64"/>
                  <a:gd name="T11" fmla="*/ 141686 h 17"/>
                  <a:gd name="T12" fmla="*/ 315019 w 64"/>
                  <a:gd name="T13" fmla="*/ 90152 h 17"/>
                  <a:gd name="T14" fmla="*/ 157509 w 64"/>
                  <a:gd name="T15" fmla="*/ 64395 h 17"/>
                  <a:gd name="T16" fmla="*/ 0 w 64"/>
                  <a:gd name="T17" fmla="*/ 38637 h 17"/>
                  <a:gd name="T18" fmla="*/ 19694 w 64"/>
                  <a:gd name="T19" fmla="*/ 0 h 17"/>
                  <a:gd name="T20" fmla="*/ 1260075 w 64"/>
                  <a:gd name="T21" fmla="*/ 14168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4"/>
                  <a:gd name="T34" fmla="*/ 0 h 17"/>
                  <a:gd name="T35" fmla="*/ 64 w 6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4" h="17">
                    <a:moveTo>
                      <a:pt x="64" y="11"/>
                    </a:moveTo>
                    <a:lnTo>
                      <a:pt x="56" y="14"/>
                    </a:lnTo>
                    <a:lnTo>
                      <a:pt x="48" y="17"/>
                    </a:lnTo>
                    <a:lnTo>
                      <a:pt x="40" y="15"/>
                    </a:lnTo>
                    <a:lnTo>
                      <a:pt x="32" y="13"/>
                    </a:lnTo>
                    <a:lnTo>
                      <a:pt x="24" y="11"/>
                    </a:lnTo>
                    <a:lnTo>
                      <a:pt x="16" y="7"/>
                    </a:lnTo>
                    <a:lnTo>
                      <a:pt x="8" y="5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64" y="11"/>
                    </a:lnTo>
                    <a:close/>
                  </a:path>
                </a:pathLst>
              </a:custGeom>
              <a:solidFill>
                <a:srgbClr val="F2EA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1pPr>
                <a:lvl2pPr marL="742950" indent="-28575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2pPr>
                <a:lvl3pPr marL="11430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3pPr>
                <a:lvl4pPr marL="16002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4pPr>
                <a:lvl5pPr marL="2057400" indent="-228600" eaLnBrk="0" hangingPunct="0"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defRPr>
                    <a:solidFill>
                      <a:schemeClr val="bg1"/>
                    </a:solidFill>
                    <a:latin typeface="Arial" panose="020B0604020202020204" pitchFamily="34" charset="0"/>
                    <a:ea typeface="MS Gothic" panose="020B0609070205080204" pitchFamily="49" charset="-128"/>
                  </a:defRPr>
                </a:lvl9pPr>
              </a:lstStyle>
              <a:p>
                <a:pPr eaLnBrk="1" hangingPunct="1"/>
                <a:endParaRPr lang="cs-CZ" altLang="cs-CZ"/>
              </a:p>
            </p:txBody>
          </p:sp>
        </p:grpSp>
        <p:pic>
          <p:nvPicPr>
            <p:cNvPr id="20500" name="Picture 151">
              <a:extLst>
                <a:ext uri="{FF2B5EF4-FFF2-40B4-BE49-F238E27FC236}">
                  <a16:creationId xmlns:a16="http://schemas.microsoft.com/office/drawing/2014/main" id="{1276E156-7FD9-4682-B9F3-46E0DA067A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2473"/>
              <a:ext cx="913" cy="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4488" name="AutoShape 152">
            <a:extLst>
              <a:ext uri="{FF2B5EF4-FFF2-40B4-BE49-F238E27FC236}">
                <a16:creationId xmlns:a16="http://schemas.microsoft.com/office/drawing/2014/main" id="{CD08F0A7-0B3E-4EB7-843A-5711A55A7592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44182" y="3547269"/>
            <a:ext cx="852487" cy="2352675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489" name="AutoShape 153">
            <a:extLst>
              <a:ext uri="{FF2B5EF4-FFF2-40B4-BE49-F238E27FC236}">
                <a16:creationId xmlns:a16="http://schemas.microsoft.com/office/drawing/2014/main" id="{14595401-8D9A-43AB-BCE1-4F718F706F98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6089651" y="3614737"/>
            <a:ext cx="1714500" cy="2219325"/>
          </a:xfrm>
          <a:custGeom>
            <a:avLst/>
            <a:gdLst>
              <a:gd name="T0" fmla="*/ 857250 w 1714500"/>
              <a:gd name="T1" fmla="*/ 0 h 2219325"/>
              <a:gd name="T2" fmla="*/ 214313 w 1714500"/>
              <a:gd name="T3" fmla="*/ 1109668 h 2219325"/>
              <a:gd name="T4" fmla="*/ 857250 w 1714500"/>
              <a:gd name="T5" fmla="*/ 2219325 h 2219325"/>
              <a:gd name="T6" fmla="*/ 1500188 w 1714500"/>
              <a:gd name="T7" fmla="*/ 1109668 h 2219325"/>
              <a:gd name="T8" fmla="*/ 0 60000 65536"/>
              <a:gd name="T9" fmla="*/ 0 60000 65536"/>
              <a:gd name="T10" fmla="*/ 0 60000 65536"/>
              <a:gd name="T11" fmla="*/ 0 60000 65536"/>
              <a:gd name="T12" fmla="*/ 285750 w 1714500"/>
              <a:gd name="T13" fmla="*/ 369888 h 2219325"/>
              <a:gd name="T14" fmla="*/ 1428750 w 1714500"/>
              <a:gd name="T15" fmla="*/ 2219325 h 2219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14500" h="2219325">
                <a:moveTo>
                  <a:pt x="0" y="2219325"/>
                </a:moveTo>
                <a:lnTo>
                  <a:pt x="428625" y="0"/>
                </a:lnTo>
                <a:lnTo>
                  <a:pt x="1285875" y="0"/>
                </a:lnTo>
                <a:lnTo>
                  <a:pt x="1714500" y="221932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490" name="Text Box 154">
            <a:extLst>
              <a:ext uri="{FF2B5EF4-FFF2-40B4-BE49-F238E27FC236}">
                <a16:creationId xmlns:a16="http://schemas.microsoft.com/office/drawing/2014/main" id="{07C9130B-7049-4853-BF4B-CB86CA464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4457700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B050"/>
              </a:buClr>
            </a:pPr>
            <a:r>
              <a:rPr lang="cs-CZ" altLang="cs-CZ">
                <a:solidFill>
                  <a:srgbClr val="00B050"/>
                </a:solidFill>
              </a:rPr>
              <a:t>t1</a:t>
            </a:r>
          </a:p>
        </p:txBody>
      </p:sp>
      <p:sp>
        <p:nvSpPr>
          <p:cNvPr id="14491" name="Text Box 155">
            <a:extLst>
              <a:ext uri="{FF2B5EF4-FFF2-40B4-BE49-F238E27FC236}">
                <a16:creationId xmlns:a16="http://schemas.microsoft.com/office/drawing/2014/main" id="{EAFFE755-4F28-4392-AD61-4EA74EFB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3825" y="4524375"/>
            <a:ext cx="83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altLang="cs-CZ">
                <a:solidFill>
                  <a:srgbClr val="FF0000"/>
                </a:solidFill>
              </a:rPr>
              <a:t>t</a:t>
            </a:r>
            <a:r>
              <a:rPr lang="cs-CZ" altLang="cs-CZ">
                <a:solidFill>
                  <a:srgbClr val="FF0000"/>
                </a:solidFill>
              </a:rPr>
              <a:t>2</a:t>
            </a:r>
            <a:r>
              <a:rPr lang="en-US" altLang="cs-CZ">
                <a:solidFill>
                  <a:srgbClr val="000000"/>
                </a:solidFill>
              </a:rPr>
              <a:t>&gt;t1</a:t>
            </a:r>
          </a:p>
        </p:txBody>
      </p:sp>
      <p:sp>
        <p:nvSpPr>
          <p:cNvPr id="14492" name="Text Box 156">
            <a:extLst>
              <a:ext uri="{FF2B5EF4-FFF2-40B4-BE49-F238E27FC236}">
                <a16:creationId xmlns:a16="http://schemas.microsoft.com/office/drawing/2014/main" id="{4922C6AE-6FD6-4C04-BAF4-0936AA1A7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5" y="4543425"/>
            <a:ext cx="485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t1</a:t>
            </a:r>
          </a:p>
        </p:txBody>
      </p:sp>
      <p:sp>
        <p:nvSpPr>
          <p:cNvPr id="14493" name="Text Box 157">
            <a:extLst>
              <a:ext uri="{FF2B5EF4-FFF2-40B4-BE49-F238E27FC236}">
                <a16:creationId xmlns:a16="http://schemas.microsoft.com/office/drawing/2014/main" id="{EBCA8FCF-507F-471A-85F5-19ECB54F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485900"/>
            <a:ext cx="2733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 Z pohledu tohoto pozorovatele nejprve dorazilo světlo do zadního okna (</a:t>
            </a:r>
            <a:r>
              <a:rPr lang="cs-CZ" altLang="cs-CZ">
                <a:solidFill>
                  <a:srgbClr val="00B050"/>
                </a:solidFill>
              </a:rPr>
              <a:t>t1</a:t>
            </a:r>
            <a:r>
              <a:rPr lang="cs-CZ" altLang="cs-CZ">
                <a:solidFill>
                  <a:srgbClr val="000000"/>
                </a:solidFill>
              </a:rPr>
              <a:t>), a pak  do předního okna (</a:t>
            </a:r>
            <a:r>
              <a:rPr lang="cs-CZ" altLang="cs-CZ">
                <a:solidFill>
                  <a:srgbClr val="FF0000"/>
                </a:solidFill>
              </a:rPr>
              <a:t>t2</a:t>
            </a:r>
            <a:r>
              <a:rPr lang="cs-CZ" altLang="cs-CZ">
                <a:solidFill>
                  <a:srgbClr val="000000"/>
                </a:solidFill>
              </a:rPr>
              <a:t>).</a:t>
            </a:r>
          </a:p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            t2</a:t>
            </a:r>
            <a:r>
              <a:rPr lang="en-US" altLang="cs-CZ">
                <a:solidFill>
                  <a:srgbClr val="000000"/>
                </a:solidFill>
              </a:rPr>
              <a:t>&gt;</a:t>
            </a:r>
            <a:r>
              <a:rPr lang="cs-CZ" altLang="cs-CZ">
                <a:solidFill>
                  <a:srgbClr val="000000"/>
                </a:solidFill>
              </a:rPr>
              <a:t>t1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">
                                      <p:cBhvr additive="repl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8958 0">
                                      <p:cBhvr additive="repl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39 L 0.0875 0.00139">
                                      <p:cBhvr additive="repl">
                                        <p:cTn id="22" dur="2000" fill="hold"/>
                                        <p:tgtEl>
                                          <p:spTgt spid="1442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 additive="repl">
                                        <p:cTn id="25" dur="20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2000"/>
                                        <p:tgtEl>
                                          <p:spTgt spid="14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14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47" dur="500"/>
                                        <p:tgtEl>
                                          <p:spTgt spid="14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2000"/>
                                        <p:tgtEl>
                                          <p:spTgt spid="14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71 0">
                                      <p:cBhvr additive="repl"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71 0">
                                      <p:cBhvr additive="repl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0" dur="500"/>
                                        <p:tgtEl>
                                          <p:spTgt spid="14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65" dur="500"/>
                                        <p:tgtEl>
                                          <p:spTgt spid="14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26" grpId="0" animBg="1"/>
      <p:bldP spid="14488" grpId="0" animBg="1"/>
      <p:bldP spid="1448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E0DB7CD5-B2E1-4A05-82FB-F62D9B3DC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43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Relativnost současnosti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CEE0FFC-507D-46CF-823D-379E642E8747}"/>
              </a:ext>
            </a:extLst>
          </p:cNvPr>
          <p:cNvGrpSpPr>
            <a:grpSpLocks/>
          </p:cNvGrpSpPr>
          <p:nvPr/>
        </p:nvGrpSpPr>
        <p:grpSpPr bwMode="auto">
          <a:xfrm>
            <a:off x="6011863" y="1557338"/>
            <a:ext cx="2478087" cy="592137"/>
            <a:chOff x="3787" y="981"/>
            <a:chExt cx="1561" cy="373"/>
          </a:xfrm>
        </p:grpSpPr>
        <p:graphicFrame>
          <p:nvGraphicFramePr>
            <p:cNvPr id="1029" name="Object 3">
              <a:extLst>
                <a:ext uri="{FF2B5EF4-FFF2-40B4-BE49-F238E27FC236}">
                  <a16:creationId xmlns:a16="http://schemas.microsoft.com/office/drawing/2014/main" id="{AC40582C-F869-45C4-A4A9-00DF2B49D2A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787" y="981"/>
            <a:ext cx="1562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r:id="rId4" imgW="901440" imgH="215640" progId="">
                    <p:embed/>
                  </p:oleObj>
                </mc:Choice>
                <mc:Fallback>
                  <p:oleObj r:id="rId4" imgW="901440" imgH="215640" progId="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7" y="981"/>
                          <a:ext cx="1562" cy="374"/>
                        </a:xfrm>
                        <a:prstGeom prst="rect">
                          <a:avLst/>
                        </a:prstGeom>
                        <a:noFill/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4">
              <a:extLst>
                <a:ext uri="{FF2B5EF4-FFF2-40B4-BE49-F238E27FC236}">
                  <a16:creationId xmlns:a16="http://schemas.microsoft.com/office/drawing/2014/main" id="{320E2238-0935-4380-8E96-159294AD7E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" y="981"/>
              <a:ext cx="156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</p:grpSp>
      <p:sp>
        <p:nvSpPr>
          <p:cNvPr id="15365" name="Text Box 5">
            <a:extLst>
              <a:ext uri="{FF2B5EF4-FFF2-40B4-BE49-F238E27FC236}">
                <a16:creationId xmlns:a16="http://schemas.microsoft.com/office/drawing/2014/main" id="{9F6DACB6-44F8-46A2-AFB1-E7DBB4AB2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96975"/>
            <a:ext cx="851535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Pro dvě události </a:t>
            </a:r>
            <a:r>
              <a:rPr lang="cs-CZ" altLang="cs-CZ" sz="2800" i="1">
                <a:solidFill>
                  <a:srgbClr val="000000"/>
                </a:solidFill>
              </a:rPr>
              <a:t>A</a:t>
            </a:r>
            <a:r>
              <a:rPr lang="cs-CZ" altLang="cs-CZ" sz="2800">
                <a:solidFill>
                  <a:srgbClr val="000000"/>
                </a:solidFill>
              </a:rPr>
              <a:t>, </a:t>
            </a:r>
            <a:r>
              <a:rPr lang="cs-CZ" altLang="cs-CZ" sz="2800" i="1">
                <a:solidFill>
                  <a:srgbClr val="000000"/>
                </a:solidFill>
              </a:rPr>
              <a:t>B</a:t>
            </a:r>
            <a:r>
              <a:rPr lang="cs-CZ" altLang="cs-CZ" sz="2800">
                <a:solidFill>
                  <a:srgbClr val="000000"/>
                </a:solidFill>
              </a:rPr>
              <a:t>, které probíhají v jednou </a:t>
            </a:r>
            <a:r>
              <a:rPr lang="en-US" altLang="cs-CZ" sz="2800">
                <a:solidFill>
                  <a:srgbClr val="000000"/>
                </a:solidFill>
              </a:rPr>
              <a:t>     	</a:t>
            </a:r>
            <a:r>
              <a:rPr lang="cs-CZ" altLang="cs-CZ" sz="2800">
                <a:solidFill>
                  <a:srgbClr val="000000"/>
                </a:solidFill>
              </a:rPr>
              <a:t>okamžiku v soustavě </a:t>
            </a:r>
            <a:r>
              <a:rPr lang="cs-CZ" altLang="cs-CZ" sz="2800" i="1">
                <a:solidFill>
                  <a:srgbClr val="000000"/>
                </a:solidFill>
              </a:rPr>
              <a:t>S</a:t>
            </a:r>
            <a:r>
              <a:rPr lang="en-US" altLang="cs-CZ" sz="2800" i="1">
                <a:solidFill>
                  <a:srgbClr val="000000"/>
                </a:solidFill>
              </a:rPr>
              <a:t> </a:t>
            </a:r>
            <a:r>
              <a:rPr lang="cs-CZ" altLang="cs-CZ" sz="2800">
                <a:solidFill>
                  <a:srgbClr val="000000"/>
                </a:solidFill>
              </a:rPr>
              <a:t>platí: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Časový rozdíl  mezi oběma událostmi naměřený </a:t>
            </a:r>
            <a:r>
              <a:rPr lang="en-US" altLang="cs-CZ" sz="2800">
                <a:solidFill>
                  <a:srgbClr val="000000"/>
                </a:solidFill>
              </a:rPr>
              <a:t>	</a:t>
            </a:r>
            <a:r>
              <a:rPr lang="cs-CZ" altLang="cs-CZ" sz="2800">
                <a:solidFill>
                  <a:srgbClr val="000000"/>
                </a:solidFill>
              </a:rPr>
              <a:t>pozorovatelem v soustavě </a:t>
            </a:r>
            <a:r>
              <a:rPr lang="cs-CZ" altLang="cs-CZ" sz="2800" i="1">
                <a:solidFill>
                  <a:srgbClr val="000000"/>
                </a:solidFill>
              </a:rPr>
              <a:t>S</a:t>
            </a:r>
            <a:r>
              <a:rPr lang="en-US" altLang="cs-CZ" sz="2800" i="1">
                <a:solidFill>
                  <a:srgbClr val="000000"/>
                </a:solidFill>
              </a:rPr>
              <a:t>’</a:t>
            </a:r>
            <a:r>
              <a:rPr lang="cs-CZ" altLang="cs-CZ" sz="2800">
                <a:solidFill>
                  <a:srgbClr val="000000"/>
                </a:solidFill>
              </a:rPr>
              <a:t>:</a:t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/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/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/>
            </a:r>
            <a:br>
              <a:rPr lang="cs-CZ" altLang="cs-CZ" sz="2800">
                <a:solidFill>
                  <a:srgbClr val="000000"/>
                </a:solidFill>
              </a:rPr>
            </a:br>
            <a:r>
              <a:rPr lang="cs-CZ" altLang="cs-CZ" sz="2800">
                <a:solidFill>
                  <a:srgbClr val="000000"/>
                </a:solidFill>
              </a:rPr>
              <a:t/>
            </a:r>
            <a:br>
              <a:rPr lang="cs-CZ" altLang="cs-CZ" sz="2800">
                <a:solidFill>
                  <a:srgbClr val="000000"/>
                </a:solidFill>
              </a:rPr>
            </a:br>
            <a:endParaRPr lang="cs-CZ" altLang="cs-CZ" sz="280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el-GR" altLang="cs-CZ" sz="2800">
                <a:solidFill>
                  <a:srgbClr val="00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t</a:t>
            </a:r>
            <a:r>
              <a:rPr lang="en-US" altLang="cs-CZ" sz="2800">
                <a:solidFill>
                  <a:srgbClr val="000000"/>
                </a:solidFill>
                <a:cs typeface="Arial" panose="020B0604020202020204" pitchFamily="34" charset="0"/>
              </a:rPr>
              <a:t>’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 = 0, je-li </a:t>
            </a:r>
            <a:r>
              <a:rPr lang="el-GR" altLang="cs-CZ" sz="2800">
                <a:solidFill>
                  <a:srgbClr val="000000"/>
                </a:solidFill>
                <a:cs typeface="Arial" panose="020B0604020202020204" pitchFamily="34" charset="0"/>
              </a:rPr>
              <a:t>Δ</a:t>
            </a:r>
            <a:r>
              <a:rPr lang="cs-CZ" altLang="cs-CZ" sz="2800">
                <a:solidFill>
                  <a:srgbClr val="000000"/>
                </a:solidFill>
                <a:cs typeface="Arial" panose="020B0604020202020204" pitchFamily="34" charset="0"/>
              </a:rPr>
              <a:t>x = 0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800">
                <a:solidFill>
                  <a:srgbClr val="000000"/>
                </a:solidFill>
              </a:rPr>
              <a:t>Dvě události současné v jedné vztažné soustavě, nemusí být současné při pohledu z jiné vztažné soustavy. </a:t>
            </a:r>
          </a:p>
        </p:txBody>
      </p:sp>
      <p:graphicFrame>
        <p:nvGraphicFramePr>
          <p:cNvPr id="15366" name="Object 6">
            <a:extLst>
              <a:ext uri="{FF2B5EF4-FFF2-40B4-BE49-F238E27FC236}">
                <a16:creationId xmlns:a16="http://schemas.microsoft.com/office/drawing/2014/main" id="{B9DDECEC-61F6-44F5-80B6-22F46FDDA9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068638"/>
          <a:ext cx="43164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6" imgW="2158920" imgH="825480" progId="">
                  <p:embed/>
                </p:oleObj>
              </mc:Choice>
              <mc:Fallback>
                <p:oleObj r:id="rId6" imgW="2158920" imgH="825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068638"/>
                        <a:ext cx="43164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>
            <a:extLst>
              <a:ext uri="{FF2B5EF4-FFF2-40B4-BE49-F238E27FC236}">
                <a16:creationId xmlns:a16="http://schemas.microsoft.com/office/drawing/2014/main" id="{39F754A7-00EC-41D8-B708-613706BA52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6100" y="3068638"/>
          <a:ext cx="26146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r:id="rId8" imgW="1307880" imgH="825480" progId="">
                  <p:embed/>
                </p:oleObj>
              </mc:Choice>
              <mc:Fallback>
                <p:oleObj r:id="rId8" imgW="1307880" imgH="82548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068638"/>
                        <a:ext cx="26146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>
            <a:extLst>
              <a:ext uri="{FF2B5EF4-FFF2-40B4-BE49-F238E27FC236}">
                <a16:creationId xmlns:a16="http://schemas.microsoft.com/office/drawing/2014/main" id="{E56B990A-B21C-4B1C-9287-17BA58C74D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92950" y="3068638"/>
          <a:ext cx="1624013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10" imgW="812520" imgH="825480" progId="">
                  <p:embed/>
                </p:oleObj>
              </mc:Choice>
              <mc:Fallback>
                <p:oleObj r:id="rId10" imgW="812520" imgH="82548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068638"/>
                        <a:ext cx="1624013" cy="1652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8" dur="5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3" dur="5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>
            <a:extLst>
              <a:ext uri="{FF2B5EF4-FFF2-40B4-BE49-F238E27FC236}">
                <a16:creationId xmlns:a16="http://schemas.microsoft.com/office/drawing/2014/main" id="{FC5456CC-C0B8-46AB-82D2-74EC51FC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22363"/>
            <a:ext cx="8686800" cy="434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1507" name="Text Box 2">
            <a:extLst>
              <a:ext uri="{FF2B5EF4-FFF2-40B4-BE49-F238E27FC236}">
                <a16:creationId xmlns:a16="http://schemas.microsoft.com/office/drawing/2014/main" id="{B1ACC437-8715-46EE-982D-123D211264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5524500"/>
            <a:ext cx="6334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cs-CZ" altLang="cs-CZ">
                <a:solidFill>
                  <a:srgbClr val="000000"/>
                </a:solidFill>
              </a:rPr>
              <a:t>Soumístnost je také relativní!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F0034A20-768C-472D-B91F-830CF7D6D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100" y="274638"/>
            <a:ext cx="74993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E1B1F"/>
              </a:buClr>
              <a:buFont typeface="Gill Sans MT" panose="020B0502020104020203" pitchFamily="34" charset="-18"/>
              <a:buNone/>
            </a:pPr>
            <a:r>
              <a:rPr lang="cs-CZ" alt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 mezi dvěma událostmi v </a:t>
            </a:r>
            <a:r>
              <a:rPr lang="en-US" altLang="cs-CZ" sz="3200">
                <a:solidFill>
                  <a:srgbClr val="0E1B1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S’</a:t>
            </a:r>
          </a:p>
        </p:txBody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28F8930-4904-4530-8DFD-E47740891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688" y="1412875"/>
            <a:ext cx="5256212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63538" indent="-282575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</a:rPr>
              <a:t>Světelné hodiny =</a:t>
            </a:r>
            <a:br>
              <a:rPr lang="cs-CZ" altLang="cs-CZ" sz="3200">
                <a:solidFill>
                  <a:srgbClr val="000000"/>
                </a:solidFill>
              </a:rPr>
            </a:br>
            <a:r>
              <a:rPr lang="cs-CZ" altLang="cs-CZ" sz="3200">
                <a:solidFill>
                  <a:srgbClr val="000000"/>
                </a:solidFill>
              </a:rPr>
              <a:t>dvě rovnoběžná zrcadla umístěná ve vzdálenosti </a:t>
            </a:r>
            <a:r>
              <a:rPr lang="cs-CZ" altLang="cs-CZ" sz="3200" i="1">
                <a:solidFill>
                  <a:srgbClr val="000000"/>
                </a:solidFill>
              </a:rPr>
              <a:t>l</a:t>
            </a:r>
            <a:r>
              <a:rPr lang="cs-CZ" altLang="cs-CZ" sz="3200" i="1" baseline="-25000">
                <a:solidFill>
                  <a:srgbClr val="000000"/>
                </a:solidFill>
              </a:rPr>
              <a:t>0</a:t>
            </a:r>
            <a:br>
              <a:rPr lang="cs-CZ" altLang="cs-CZ" sz="3200" i="1" baseline="-25000">
                <a:solidFill>
                  <a:srgbClr val="000000"/>
                </a:solidFill>
              </a:rPr>
            </a:br>
            <a:r>
              <a:rPr lang="cs-CZ" altLang="cs-CZ" sz="3200">
                <a:solidFill>
                  <a:srgbClr val="000000"/>
                </a:solidFill>
              </a:rPr>
              <a:t>mezi nimi kmitá světelný paprsek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rgbClr val="FE8637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3200">
                <a:solidFill>
                  <a:srgbClr val="000000"/>
                </a:solidFill>
                <a:latin typeface="Symbol" panose="05050102010706020507" pitchFamily="18" charset="2"/>
              </a:rPr>
              <a:t></a:t>
            </a:r>
            <a:r>
              <a:rPr lang="cs-CZ" altLang="cs-CZ" sz="3200">
                <a:solidFill>
                  <a:srgbClr val="000000"/>
                </a:solidFill>
              </a:rPr>
              <a:t>t</a:t>
            </a:r>
            <a:r>
              <a:rPr lang="cs-CZ" altLang="cs-CZ" sz="3200" baseline="-25000">
                <a:solidFill>
                  <a:srgbClr val="000000"/>
                </a:solidFill>
              </a:rPr>
              <a:t>0</a:t>
            </a:r>
            <a:r>
              <a:rPr lang="cs-CZ" altLang="cs-CZ" sz="3200">
                <a:solidFill>
                  <a:srgbClr val="000000"/>
                </a:solidFill>
              </a:rPr>
              <a:t> - doba, za kterou světlo urazí dráhu od jednoho zrcadla k druhému a zpět</a:t>
            </a: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C547C375-B7C3-4BC1-BEA6-3673269DD14E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1412875"/>
            <a:ext cx="1438275" cy="214313"/>
            <a:chOff x="3741" y="890"/>
            <a:chExt cx="906" cy="135"/>
          </a:xfrm>
        </p:grpSpPr>
        <p:sp>
          <p:nvSpPr>
            <p:cNvPr id="22539" name="Rectangle 4">
              <a:extLst>
                <a:ext uri="{FF2B5EF4-FFF2-40B4-BE49-F238E27FC236}">
                  <a16:creationId xmlns:a16="http://schemas.microsoft.com/office/drawing/2014/main" id="{038DE2CB-71A9-47CB-B6E4-54D229C4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890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40" name="Line 5">
              <a:extLst>
                <a:ext uri="{FF2B5EF4-FFF2-40B4-BE49-F238E27FC236}">
                  <a16:creationId xmlns:a16="http://schemas.microsoft.com/office/drawing/2014/main" id="{D087E3EF-BBA5-4B72-A6EE-EAD8C0A17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1026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4" name="Line 6">
            <a:extLst>
              <a:ext uri="{FF2B5EF4-FFF2-40B4-BE49-F238E27FC236}">
                <a16:creationId xmlns:a16="http://schemas.microsoft.com/office/drawing/2014/main" id="{D25211E5-B843-4F60-A7F3-5FF852F700B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3300" y="1628775"/>
            <a:ext cx="1588" cy="4248150"/>
          </a:xfrm>
          <a:prstGeom prst="line">
            <a:avLst/>
          </a:prstGeom>
          <a:noFill/>
          <a:ln w="25560">
            <a:solidFill>
              <a:srgbClr val="FFF39D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415" name="Text Box 7">
            <a:extLst>
              <a:ext uri="{FF2B5EF4-FFF2-40B4-BE49-F238E27FC236}">
                <a16:creationId xmlns:a16="http://schemas.microsoft.com/office/drawing/2014/main" id="{EF1E884C-BFB1-4B08-89FC-3943AA2C7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357563"/>
            <a:ext cx="4318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spcBef>
                <a:spcPts val="1500"/>
              </a:spcBef>
            </a:pPr>
            <a:r>
              <a:rPr lang="cs-CZ" altLang="cs-CZ" sz="2400">
                <a:solidFill>
                  <a:srgbClr val="000000"/>
                </a:solidFill>
              </a:rPr>
              <a:t>l</a:t>
            </a:r>
            <a:r>
              <a:rPr lang="cs-CZ" altLang="cs-CZ" sz="2400" baseline="-25000">
                <a:solidFill>
                  <a:srgbClr val="000000"/>
                </a:solidFill>
              </a:rPr>
              <a:t>0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A8A0945D-8B30-4D5F-A925-B92E37831E34}"/>
              </a:ext>
            </a:extLst>
          </p:cNvPr>
          <p:cNvGrpSpPr>
            <a:grpSpLocks/>
          </p:cNvGrpSpPr>
          <p:nvPr/>
        </p:nvGrpSpPr>
        <p:grpSpPr bwMode="auto">
          <a:xfrm>
            <a:off x="5938838" y="5876925"/>
            <a:ext cx="1438275" cy="214313"/>
            <a:chOff x="3741" y="3702"/>
            <a:chExt cx="906" cy="135"/>
          </a:xfrm>
        </p:grpSpPr>
        <p:sp>
          <p:nvSpPr>
            <p:cNvPr id="22537" name="Rectangle 9">
              <a:extLst>
                <a:ext uri="{FF2B5EF4-FFF2-40B4-BE49-F238E27FC236}">
                  <a16:creationId xmlns:a16="http://schemas.microsoft.com/office/drawing/2014/main" id="{D463A46D-4892-44E6-813F-149C7D521B5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741" y="3702"/>
              <a:ext cx="907" cy="136"/>
            </a:xfrm>
            <a:prstGeom prst="rect">
              <a:avLst/>
            </a:pr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 marL="742950" indent="-28575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 marL="11430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 marL="16002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 marL="2057400" indent="-228600" eaLnBrk="0" hangingPunct="0"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cs-CZ" altLang="cs-CZ"/>
            </a:p>
          </p:txBody>
        </p:sp>
        <p:sp>
          <p:nvSpPr>
            <p:cNvPr id="22538" name="Line 10">
              <a:extLst>
                <a:ext uri="{FF2B5EF4-FFF2-40B4-BE49-F238E27FC236}">
                  <a16:creationId xmlns:a16="http://schemas.microsoft.com/office/drawing/2014/main" id="{C2A0F7B6-3283-4C0B-8E94-47545DF024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1" y="3702"/>
              <a:ext cx="907" cy="1"/>
            </a:xfrm>
            <a:prstGeom prst="line">
              <a:avLst/>
            </a:prstGeom>
            <a:noFill/>
            <a:ln w="2556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7419" name="Line 11">
            <a:extLst>
              <a:ext uri="{FF2B5EF4-FFF2-40B4-BE49-F238E27FC236}">
                <a16:creationId xmlns:a16="http://schemas.microsoft.com/office/drawing/2014/main" id="{5F4F9554-F791-4C57-A0DB-8A94E9169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563" y="1627188"/>
            <a:ext cx="1587" cy="4251325"/>
          </a:xfrm>
          <a:prstGeom prst="line">
            <a:avLst/>
          </a:prstGeom>
          <a:noFill/>
          <a:ln w="2556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3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3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Gill Sans MT"/>
        <a:ea typeface="MS Gothic"/>
        <a:cs typeface=""/>
      </a:majorFont>
      <a:minorFont>
        <a:latin typeface="Gill Sans MT"/>
        <a:ea typeface="MS Gothic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359</Words>
  <Application>Microsoft Office PowerPoint</Application>
  <PresentationFormat>Předvádění na obrazovce (4:3)</PresentationFormat>
  <Paragraphs>85</Paragraphs>
  <Slides>19</Slides>
  <Notes>19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7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19</vt:i4>
      </vt:variant>
    </vt:vector>
  </HeadingPairs>
  <TitlesOfParts>
    <vt:vector size="35" baseType="lpstr">
      <vt:lpstr>MS Gothic</vt:lpstr>
      <vt:lpstr>Arial</vt:lpstr>
      <vt:lpstr>Arial Unicode MS</vt:lpstr>
      <vt:lpstr>Gill Sans MT</vt:lpstr>
      <vt:lpstr>Symbol</vt:lpstr>
      <vt:lpstr>Times New Roman</vt:lpstr>
      <vt:lpstr>Verdana</vt:lpstr>
      <vt:lpstr>Wingdings</vt:lpstr>
      <vt:lpstr>Wingdings 2</vt:lpstr>
      <vt:lpstr>Motiv sady Office</vt:lpstr>
      <vt:lpstr>1_Motiv sady Office</vt:lpstr>
      <vt:lpstr>2_Motiv sady Office</vt:lpstr>
      <vt:lpstr>3_Motiv sady Office</vt:lpstr>
      <vt:lpstr>4_Motiv sady Office</vt:lpstr>
      <vt:lpstr>5_Motiv sady Office</vt:lpstr>
      <vt:lpstr>6_Motiv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Závislost koeficientu  na rychlosti soustavy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Důsledky základních postulátů STR</dc:title>
  <dc:creator>Jaromír Osčádal</dc:creator>
  <cp:keywords>fyzika; speciální teorie relativity</cp:keywords>
  <cp:lastModifiedBy>Jaromír Osčádal</cp:lastModifiedBy>
  <cp:revision>15</cp:revision>
  <dcterms:modified xsi:type="dcterms:W3CDTF">2018-04-11T06:58:55Z</dcterms:modified>
</cp:coreProperties>
</file>