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83" autoAdjust="0"/>
  </p:normalViewPr>
  <p:slideViewPr>
    <p:cSldViewPr snapToGrid="0"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3F8A63FF-3048-4B67-A780-E80430B6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9">
            <a:extLst>
              <a:ext uri="{FF2B5EF4-FFF2-40B4-BE49-F238E27FC236}">
                <a16:creationId xmlns:a16="http://schemas.microsoft.com/office/drawing/2014/main" id="{4D655F52-BEC6-424F-9398-F1C16425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25789801-F351-4457-9C9E-C22FC3AB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F44A8-5290-4254-8A5C-2E85B588EB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66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86B530FD-2E0B-47B3-B649-3CAD6B74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9">
            <a:extLst>
              <a:ext uri="{FF2B5EF4-FFF2-40B4-BE49-F238E27FC236}">
                <a16:creationId xmlns:a16="http://schemas.microsoft.com/office/drawing/2014/main" id="{A9082EB0-319A-4C80-8945-54D87904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A3361845-AC5D-4842-940B-3B6F7C37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82520-72C8-4A19-A72A-9E7916645A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311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280968B9-79A5-4575-87D4-9A10ED33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9">
            <a:extLst>
              <a:ext uri="{FF2B5EF4-FFF2-40B4-BE49-F238E27FC236}">
                <a16:creationId xmlns:a16="http://schemas.microsoft.com/office/drawing/2014/main" id="{89751E7E-9A27-4C4A-A5E3-3000A670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69860CD1-E93F-4BAE-8E89-5F37CAA5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61A0E-1FF1-40A4-889A-76BCDD16DE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181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3590814F-4E44-4733-90AD-BD2D057E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19B0D711-55CA-44EA-9F53-FC88C4DE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4C204DDE-6C16-4F09-A7E3-6BAE891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91B64-1D18-4F57-ADF6-EB33C5AF63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64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3725E061-D0A2-4481-8DC7-94AA0A7C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5AC3EF3C-D67E-41FF-9262-BCE27DDB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E1A71181-9CBC-423C-AC32-A055633E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F8A42-6CA6-4A0C-A607-DD6B8BE007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0795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79CC3D04-665B-4660-86E5-B3C2F530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D60A8501-2F46-4589-A105-639110F2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EC8C9F7D-2B62-4205-B25A-B9C983C9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CFF6B-8A7B-4DC0-8F90-27FB8823E9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3064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23">
            <a:extLst>
              <a:ext uri="{FF2B5EF4-FFF2-40B4-BE49-F238E27FC236}">
                <a16:creationId xmlns:a16="http://schemas.microsoft.com/office/drawing/2014/main" id="{25717548-5FF6-4EF9-9CDE-CA8B0300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5208E098-82CB-4F87-815A-64037212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>
            <a:extLst>
              <a:ext uri="{FF2B5EF4-FFF2-40B4-BE49-F238E27FC236}">
                <a16:creationId xmlns:a16="http://schemas.microsoft.com/office/drawing/2014/main" id="{E8B5A37A-0EDA-4A91-B140-DDC64579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223F0-2691-47ED-B466-EA7A933063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0332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23">
            <a:extLst>
              <a:ext uri="{FF2B5EF4-FFF2-40B4-BE49-F238E27FC236}">
                <a16:creationId xmlns:a16="http://schemas.microsoft.com/office/drawing/2014/main" id="{9484CBD6-8080-4048-8473-1046EC402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8B20E858-DA21-489F-BD29-625306B9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1">
            <a:extLst>
              <a:ext uri="{FF2B5EF4-FFF2-40B4-BE49-F238E27FC236}">
                <a16:creationId xmlns:a16="http://schemas.microsoft.com/office/drawing/2014/main" id="{D35BB111-DAAC-4F60-AA3C-B491D27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A9852-9657-466E-B5E1-C9F0703374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325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3">
            <a:extLst>
              <a:ext uri="{FF2B5EF4-FFF2-40B4-BE49-F238E27FC236}">
                <a16:creationId xmlns:a16="http://schemas.microsoft.com/office/drawing/2014/main" id="{976AAC1B-934C-4878-B2EC-F1D08D9F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9">
            <a:extLst>
              <a:ext uri="{FF2B5EF4-FFF2-40B4-BE49-F238E27FC236}">
                <a16:creationId xmlns:a16="http://schemas.microsoft.com/office/drawing/2014/main" id="{1251C37B-C00B-4642-93B5-6BB8C3D4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>
            <a:extLst>
              <a:ext uri="{FF2B5EF4-FFF2-40B4-BE49-F238E27FC236}">
                <a16:creationId xmlns:a16="http://schemas.microsoft.com/office/drawing/2014/main" id="{BD313730-A209-4044-8C7D-8E5CD9ECA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0192B-A043-42EA-8851-BD3D8F5F54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521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3">
            <a:extLst>
              <a:ext uri="{FF2B5EF4-FFF2-40B4-BE49-F238E27FC236}">
                <a16:creationId xmlns:a16="http://schemas.microsoft.com/office/drawing/2014/main" id="{C9BB8F1C-DA87-4ED8-AC74-B3A9F6B6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9">
            <a:extLst>
              <a:ext uri="{FF2B5EF4-FFF2-40B4-BE49-F238E27FC236}">
                <a16:creationId xmlns:a16="http://schemas.microsoft.com/office/drawing/2014/main" id="{A45D3718-3D33-4582-A093-295707F1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1">
            <a:extLst>
              <a:ext uri="{FF2B5EF4-FFF2-40B4-BE49-F238E27FC236}">
                <a16:creationId xmlns:a16="http://schemas.microsoft.com/office/drawing/2014/main" id="{D352B625-04CB-40C2-809B-80B4EB7B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247BD-7D24-4A26-B153-8398D23651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8066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23">
            <a:extLst>
              <a:ext uri="{FF2B5EF4-FFF2-40B4-BE49-F238E27FC236}">
                <a16:creationId xmlns:a16="http://schemas.microsoft.com/office/drawing/2014/main" id="{4709DE00-E4AE-473F-BFCE-5C488BF8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6C93BBE0-6E11-4536-B838-982311A8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>
            <a:extLst>
              <a:ext uri="{FF2B5EF4-FFF2-40B4-BE49-F238E27FC236}">
                <a16:creationId xmlns:a16="http://schemas.microsoft.com/office/drawing/2014/main" id="{D515D1D3-3314-4076-991D-856B7BBB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C5A5A-3C0A-477F-92DD-A7B288B55E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080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C65EF7D8-A752-4B14-9FD7-DB6E0177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9">
            <a:extLst>
              <a:ext uri="{FF2B5EF4-FFF2-40B4-BE49-F238E27FC236}">
                <a16:creationId xmlns:a16="http://schemas.microsoft.com/office/drawing/2014/main" id="{DBBEC862-2CC2-4251-8B51-64B6BA73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91EFB33D-186C-4ADF-A1CF-833E0C50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F6240-9BED-49E4-A242-4DF792FF88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1961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23">
            <a:extLst>
              <a:ext uri="{FF2B5EF4-FFF2-40B4-BE49-F238E27FC236}">
                <a16:creationId xmlns:a16="http://schemas.microsoft.com/office/drawing/2014/main" id="{AE8FCB6E-D9DA-4457-8AD8-BF716377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455FAFCD-D4E1-445E-BB6A-E3A001D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>
            <a:extLst>
              <a:ext uri="{FF2B5EF4-FFF2-40B4-BE49-F238E27FC236}">
                <a16:creationId xmlns:a16="http://schemas.microsoft.com/office/drawing/2014/main" id="{091AD662-592A-4DD4-B5F4-203D73DD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91E55-544B-48B3-BE25-8586176BDD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414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F3919D07-9E1C-4800-9545-85AC1051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9BB6CA6E-DFB7-4817-A9DF-B07C2285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52E3525C-75BA-4595-A6D9-264F08D2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61B49-27D6-4E12-B3EC-27292852F8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3850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98A3DF3E-872F-4E73-B3F8-111E7AB4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4F669F58-B6CB-4686-BEB0-B5F4FC18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F3C60F9E-8DF4-4FA0-BB68-849F34CB4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A20F-837B-477B-9842-5B559F02F6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3116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FAC82-79A4-4A98-A048-AADE9965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68D589-796B-4C16-A99A-700A8ACB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68E75-3F55-4F1B-9C7B-94E50CF4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339B2-6AAC-475F-96C3-4C19D1E323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3461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A38E34-15F5-4F47-8262-3C3435AF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B60E6F-FCB5-4B1D-96F6-A55813B1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925CDB-3441-4F7E-8C67-CC3A643D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1C13-FAAA-4E42-86F7-C3488E9396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1962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CFF37A-372D-4DD0-A9BE-44068562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11D1E1-5D18-4C43-8BFC-F58BDD519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A7C4E1-9B32-483E-BCA1-75A11E75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567A8-9E5B-4B25-80B6-5CA2AF1C22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4357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E5072F0-481A-49C8-903B-018E17CE9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99121C0-35B0-4F21-AE2B-BCB8E131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D1CDCF3-F1CF-443D-8E09-16749242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DD242-3897-454D-9982-BFF15DA597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0126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DFBEA44-8014-45FC-9022-3884EB67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2B52CA7-4D7D-4050-908A-05B5B4B4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57ADCCC-6601-4D90-9971-8DFAA2B6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BAC6E-2DEA-4AF9-8B9B-1CAE7783E1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2582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84C08B09-7708-4F16-9AE8-A01A4FFB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52CCA222-749E-40F6-8856-4342A449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1D51AC7-79F6-4824-90E6-BA4315EFA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DAB2E-924E-45FC-A967-83B578E4C4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6548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941094A-F130-44D6-8076-535EA11D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B1B6D096-5FFB-482B-BBC2-05E818C3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8B520E5-EA73-45BB-922A-46B557F4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ADB24-9E8F-444C-A7AA-77807EF1BB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43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F863EBEB-5C0A-4B5B-B128-49A019B5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9">
            <a:extLst>
              <a:ext uri="{FF2B5EF4-FFF2-40B4-BE49-F238E27FC236}">
                <a16:creationId xmlns:a16="http://schemas.microsoft.com/office/drawing/2014/main" id="{91FD5187-C727-4B84-93DB-3965A1F0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F5D6671C-C62F-40D0-83A2-59DDFDC6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F3CF8-DD97-417D-9575-B6616C2215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676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78F8308-F83B-4AEE-9BCA-4B3B7995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D8D434C-096D-4E36-A618-E5A5EB81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D0EC33A-E071-4EC4-9752-CB4CCE99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430EE-298C-4805-876F-78403B4A12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6699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BA329EA-346C-4C12-A452-F11F60D2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AA5353E-BE36-481C-B21C-A7338811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5443145-D459-450D-A202-149E4C0E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CA457-9601-4BE6-AA11-676DD0A8EA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4250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0B4B96-CA4F-4E6F-841C-108586A0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FA89FD-C2F8-44C2-A736-C3484244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BAD29E-8F5D-4D2D-93D7-36195731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035F4-F33B-403D-8FD2-14402D5DB2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8046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5FDA1F-4C90-438C-865C-874A195B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0B4F6-9837-449E-B732-E77EE12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B75DA-9EAF-4801-B799-90FFF426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4D57F-807B-4AFA-838A-9A646CB58C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5587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D397DBA2-265E-493A-87A1-1E5FD946C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024FFE72-CE08-4CB7-8697-63FBA223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AD0A004D-4037-4040-AF3B-36BE1165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ED028-3C5C-40EF-8F4E-A8E11E6541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3629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90EF0D47-3793-455D-979C-70DBC9D9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9990CC8B-9D69-4A44-BD71-9E50A650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B90DE805-E60C-4FDC-A78D-E185C200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D71A3-A3E1-4C9F-BECD-71DCFD47AC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5885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D3F71D54-6D7B-4768-B38E-7C760A65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5C8C4B3F-9862-4277-B290-9FD3B068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25A60F74-95EE-4B66-8CDF-07AA9AA2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64B25-AE6D-4236-8B5D-90A0F58F98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6022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4AF0B082-0771-494D-9A9A-C8CE7EDC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7">
            <a:extLst>
              <a:ext uri="{FF2B5EF4-FFF2-40B4-BE49-F238E27FC236}">
                <a16:creationId xmlns:a16="http://schemas.microsoft.com/office/drawing/2014/main" id="{50FB7386-7F81-4152-90B8-AF102447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8">
            <a:extLst>
              <a:ext uri="{FF2B5EF4-FFF2-40B4-BE49-F238E27FC236}">
                <a16:creationId xmlns:a16="http://schemas.microsoft.com/office/drawing/2014/main" id="{31F5616B-5877-4E27-98A9-D079B4B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FF601-6DCF-414D-8A42-1163BB1F28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6773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9002616-71CC-4F75-8207-105DD24F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CA5A905-98A5-47A6-9198-FE77E6D5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6C346F-591D-44BF-B290-6128A662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D06FE-32D5-49BF-96C5-98A00A89B3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9769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6">
            <a:extLst>
              <a:ext uri="{FF2B5EF4-FFF2-40B4-BE49-F238E27FC236}">
                <a16:creationId xmlns:a16="http://schemas.microsoft.com/office/drawing/2014/main" id="{2DB70820-F293-4B8E-8994-8BECE997D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7">
            <a:extLst>
              <a:ext uri="{FF2B5EF4-FFF2-40B4-BE49-F238E27FC236}">
                <a16:creationId xmlns:a16="http://schemas.microsoft.com/office/drawing/2014/main" id="{70106E1A-E73A-4343-8FE6-3383A32A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8">
            <a:extLst>
              <a:ext uri="{FF2B5EF4-FFF2-40B4-BE49-F238E27FC236}">
                <a16:creationId xmlns:a16="http://schemas.microsoft.com/office/drawing/2014/main" id="{B4E5AB10-FEB2-4236-9207-2972C7EA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FF3CB-C16A-4213-A2CB-453D3A32D7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84D9F3A4-20CE-434A-9B55-7B9F28F6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9">
            <a:extLst>
              <a:ext uri="{FF2B5EF4-FFF2-40B4-BE49-F238E27FC236}">
                <a16:creationId xmlns:a16="http://schemas.microsoft.com/office/drawing/2014/main" id="{8A8714BC-46AF-410A-A59F-A61FDD47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9">
            <a:extLst>
              <a:ext uri="{FF2B5EF4-FFF2-40B4-BE49-F238E27FC236}">
                <a16:creationId xmlns:a16="http://schemas.microsoft.com/office/drawing/2014/main" id="{ACEE40C4-345A-4C2F-958B-C57B96CA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52D4C-E613-4A30-A924-1463C9A300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4628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6">
            <a:extLst>
              <a:ext uri="{FF2B5EF4-FFF2-40B4-BE49-F238E27FC236}">
                <a16:creationId xmlns:a16="http://schemas.microsoft.com/office/drawing/2014/main" id="{9C098FC2-5122-4DDF-AED0-42FB2F53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7">
            <a:extLst>
              <a:ext uri="{FF2B5EF4-FFF2-40B4-BE49-F238E27FC236}">
                <a16:creationId xmlns:a16="http://schemas.microsoft.com/office/drawing/2014/main" id="{C38F6415-CCD9-46C1-AB2A-3C545353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8">
            <a:extLst>
              <a:ext uri="{FF2B5EF4-FFF2-40B4-BE49-F238E27FC236}">
                <a16:creationId xmlns:a16="http://schemas.microsoft.com/office/drawing/2014/main" id="{365C70E2-8CD9-43A0-AFBC-ACEE8C2D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6DDC-60B4-4738-89C1-30C2FA01E1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4367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92A8F422-935A-431C-AA20-7D55B8CD8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7">
            <a:extLst>
              <a:ext uri="{FF2B5EF4-FFF2-40B4-BE49-F238E27FC236}">
                <a16:creationId xmlns:a16="http://schemas.microsoft.com/office/drawing/2014/main" id="{006F50E1-A75B-40DC-9085-FE7514E8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8">
            <a:extLst>
              <a:ext uri="{FF2B5EF4-FFF2-40B4-BE49-F238E27FC236}">
                <a16:creationId xmlns:a16="http://schemas.microsoft.com/office/drawing/2014/main" id="{7E311B43-61A1-4983-991E-7D103DF6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BA21E-0F7E-4BA9-BC1D-A60DEF34EC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5156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6B6568E7-2DD9-495F-8E74-4D76A4AF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7">
            <a:extLst>
              <a:ext uri="{FF2B5EF4-FFF2-40B4-BE49-F238E27FC236}">
                <a16:creationId xmlns:a16="http://schemas.microsoft.com/office/drawing/2014/main" id="{4E8FC0CC-50C5-4DC6-935E-32FDCA52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8">
            <a:extLst>
              <a:ext uri="{FF2B5EF4-FFF2-40B4-BE49-F238E27FC236}">
                <a16:creationId xmlns:a16="http://schemas.microsoft.com/office/drawing/2014/main" id="{662D67C9-6EEC-474D-8A69-BAECFF67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E4159-86DF-416C-B81B-9A75EBE39F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845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0F50A593-A639-4DD5-86EE-4841BD1D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7E80148C-7E01-4AB4-B282-A147E18C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CDB36DEA-E016-4CBF-A1B2-60C89D4D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0734C-7C8A-4FB8-A26C-F82794AD00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1084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50D2A00F-2620-4C9D-B221-1A67265B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CEB78D55-D5D4-4DE3-878D-D7AA3B6F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EE527CBC-919A-4A69-9AE5-CE026BB4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A827F-CFB3-4C43-B805-AB058829877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4714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469DC0FC-B53B-429C-866E-558DED74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69D97EF9-E750-4574-BC47-BD782491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F8A6CEF7-1AEA-4087-B113-4A46CEC9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90390-A2D9-45F6-861F-A2F0CE2F73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093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3DF03CF5-04FC-4178-BFFE-9D2F6AFB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C34548C7-406C-428B-9CA4-922B1713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7331F951-9606-4623-ACEB-325F525D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82515-64E3-4BC2-825B-A6C4246B11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335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935A8C4A-E62C-4D8E-BC4C-E93109C6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50AB35C6-4E4C-4E4C-BD7C-35BD8770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910C57C0-5371-4A77-9FC2-306C466C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044F5-31D0-4C8D-873B-F845CF4408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6036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9FCB8BA4-76C0-45FE-B025-1CFD05A2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3C0B993C-BFB6-49D6-9CE3-0EA0EC36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9A63F45-B7B2-4B17-920D-BCB6D707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39B06-B1D9-4E00-BAFD-C74A6B8B237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7053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4D8E0583-6298-4EB6-9B63-6F5E3349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E2083985-500C-4394-B06C-B26DF20E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609F6F77-8DF4-40A0-9DC6-6D4AB1CC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5B7B6-560B-4167-A12F-4A77D739C2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500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A24FBE9-DD84-44C8-A894-451E760C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19">
            <a:extLst>
              <a:ext uri="{FF2B5EF4-FFF2-40B4-BE49-F238E27FC236}">
                <a16:creationId xmlns:a16="http://schemas.microsoft.com/office/drawing/2014/main" id="{79F934E5-F4D8-408A-8ACE-B5512E30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9">
            <a:extLst>
              <a:ext uri="{FF2B5EF4-FFF2-40B4-BE49-F238E27FC236}">
                <a16:creationId xmlns:a16="http://schemas.microsoft.com/office/drawing/2014/main" id="{7E4F8E2C-8CB6-452E-931F-0BEC0BFE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D925E-3F27-45BE-9376-62CE631E06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1034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1">
            <a:extLst>
              <a:ext uri="{FF2B5EF4-FFF2-40B4-BE49-F238E27FC236}">
                <a16:creationId xmlns:a16="http://schemas.microsoft.com/office/drawing/2014/main" id="{D420639F-EC3E-4024-BDD2-3C52AA57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">
            <a:extLst>
              <a:ext uri="{FF2B5EF4-FFF2-40B4-BE49-F238E27FC236}">
                <a16:creationId xmlns:a16="http://schemas.microsoft.com/office/drawing/2014/main" id="{32DD9E5C-E409-42BB-B139-0AD92391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7DAB07F2-B74F-4E49-AAEA-B7B40767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99318-0F1F-4A0E-B133-2C20129365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1648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0C068DF-7DA4-415F-98B0-3789D19D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92B0DE9-0A7B-4F86-80AC-89D24892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E53691-5587-4B3B-B6D0-52B8534C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D53F4-DC80-414C-B8B3-7608A4A7AC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8206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1C5E413C-43BB-4D88-B2E5-DDEECE5F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FD694E88-6AC7-4A22-BF35-6E54EF4B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1FEC1D60-0EDF-462E-AF99-330EFEBE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AC1EE-FAC0-4571-99B2-D2C4786286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189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654ACA70-6EF5-497B-A11F-BB36064A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E4C13615-6D68-4DED-93E8-C69BD428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0831219F-91CB-470D-A60A-CC824F52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827EF-F037-4EC3-9818-1FBB3E3DA5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904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B995C6B2-74B6-4143-8CB3-0BA35929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5A8FC937-D060-4004-98A5-B88BB0FD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8FA5A422-9435-4EBB-9AC4-5FCBB2B4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CD4E9-0EE5-4119-9D87-DCD7143AFB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3753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A6D6770F-3116-414F-9C1C-6D72515F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D1966C4A-9707-405E-8BF5-8EFDC87F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1F52A471-7EDE-4F8D-9F13-92DFA027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54D0C-A290-44F8-BD70-80566C6C7E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8484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7A27DBAF-5432-42C8-8E7D-8ED70085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537F2602-F1BB-43AF-BE8E-75D4C9C8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F5C1C56D-F3E3-41AA-8E33-D782F7AA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90998-F5B2-4BA7-A7D2-92B7A80ACD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9385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CAFB25F6-EBF9-4D91-A2B0-D426AFD0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9FD2BD7B-5C32-4ABA-8667-798FA9FD4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BF2E98F3-4207-4B81-A052-44FCE3AC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9F5BD-18A1-4455-A2C2-E055795E8A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5538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D353936E-EC0E-40E9-8795-9D49125A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DCA1B710-5991-47E1-B6B8-52716519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F298BA72-812F-4AF8-AED2-F1D023C0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AAD33-BC42-46D2-BCBF-C7147EC130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439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D8600E-5F61-496E-9204-3CDBC418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5D2FB1-0EA4-4489-A3CD-9CA37428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4699A6-E8F3-4BF2-A3CE-DE31CE1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A6787-F8D7-40E6-AB8D-5AFC33D440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850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6">
            <a:extLst>
              <a:ext uri="{FF2B5EF4-FFF2-40B4-BE49-F238E27FC236}">
                <a16:creationId xmlns:a16="http://schemas.microsoft.com/office/drawing/2014/main" id="{A6F86367-EA51-4DBD-A9EB-43BFB398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19">
            <a:extLst>
              <a:ext uri="{FF2B5EF4-FFF2-40B4-BE49-F238E27FC236}">
                <a16:creationId xmlns:a16="http://schemas.microsoft.com/office/drawing/2014/main" id="{6F8E6857-0525-45A2-A0EB-04D4998B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9">
            <a:extLst>
              <a:ext uri="{FF2B5EF4-FFF2-40B4-BE49-F238E27FC236}">
                <a16:creationId xmlns:a16="http://schemas.microsoft.com/office/drawing/2014/main" id="{28E65B32-79F4-462C-9265-24E26181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5028B-8176-4B6A-B487-AB2D7D20DD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1070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4">
            <a:extLst>
              <a:ext uri="{FF2B5EF4-FFF2-40B4-BE49-F238E27FC236}">
                <a16:creationId xmlns:a16="http://schemas.microsoft.com/office/drawing/2014/main" id="{10E85008-A8D6-464D-8994-C8A3B80D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>
            <a:extLst>
              <a:ext uri="{FF2B5EF4-FFF2-40B4-BE49-F238E27FC236}">
                <a16:creationId xmlns:a16="http://schemas.microsoft.com/office/drawing/2014/main" id="{CCFDD800-3313-429F-B2B0-381E0602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>
            <a:extLst>
              <a:ext uri="{FF2B5EF4-FFF2-40B4-BE49-F238E27FC236}">
                <a16:creationId xmlns:a16="http://schemas.microsoft.com/office/drawing/2014/main" id="{8FE81BB9-4AB2-432D-9A6B-B13999BC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60CDB-B29E-4526-B1C5-D34721767D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742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4">
            <a:extLst>
              <a:ext uri="{FF2B5EF4-FFF2-40B4-BE49-F238E27FC236}">
                <a16:creationId xmlns:a16="http://schemas.microsoft.com/office/drawing/2014/main" id="{53C30E2F-75A8-4D30-AB48-3855CD68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5">
            <a:extLst>
              <a:ext uri="{FF2B5EF4-FFF2-40B4-BE49-F238E27FC236}">
                <a16:creationId xmlns:a16="http://schemas.microsoft.com/office/drawing/2014/main" id="{3D245CC8-C086-4C26-83A9-36E39030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id="{1CEBD7F1-B268-4D94-96E6-9100DFFDA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AB355-C896-4B0C-B011-DC16AE8530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4475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5CB75FB5-535E-445F-A808-06785F0C5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C4B62401-564D-4673-9964-DA05B20C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55FA2D75-223A-4860-8344-C98B4F3C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03F0B-74E8-4EFF-A7DC-452DB5199A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2192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9ECEFB-BC43-4B6B-8ECE-5EBEC616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FA3893-C8D9-4100-851F-BDB81061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9A75A2-1EC4-4F5F-A8B7-4D11B0DD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F8546-774B-4214-95F3-B06C62AE78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1044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C58435-ECC4-4E87-99A3-95B500F7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EDB05F-CFDA-4274-9F68-22E59270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930C56-3B5F-4239-A03E-4365B909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66C0-27CE-4905-BB76-35605BDEAD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9397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B39F4347-888D-4FE1-95A6-A012F4DB2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5E950E5B-CFFB-432D-A2C4-E7C38A61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D2AF1FD6-C0F9-4F0E-A85D-42FDE1DB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BA8A2-7950-4FA4-A93A-CD445959D3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7967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26363A80-53C2-4CD3-995D-F9666888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D0B9872C-7318-4782-B7F1-3919614E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00A18BF7-E642-405E-ACBD-0CAAACC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FFFAC-0D08-46A8-A9A7-1468B5262F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9569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B3D1B335-472D-4446-A04D-B92E6AA9A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9895E8F1-422C-4C06-9425-37B8E44D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021B5771-2396-4E36-BCAE-C46F5EDE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3F83A-4734-4624-9B85-E39A7ED58C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6052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8A46A1E8-0141-4A88-A905-7D55F3C4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B3CA39B2-3965-46DA-AD8F-F81E2C37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0129B245-1201-4DCF-A5FD-3DB4B4DD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6F263-CDCC-4ED8-B65C-B3B7AEFC0C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8839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B783BBBB-169A-43C4-AE62-D73B8732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0BBF5D6E-E670-41D2-B918-AB8F876F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2A335B2D-F7D7-4E37-B7AF-9404FAA2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83097-AFCC-4B5D-9A8C-E89A781F02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535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6">
            <a:extLst>
              <a:ext uri="{FF2B5EF4-FFF2-40B4-BE49-F238E27FC236}">
                <a16:creationId xmlns:a16="http://schemas.microsoft.com/office/drawing/2014/main" id="{576388F4-7B3D-46C5-8906-53E2A001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19">
            <a:extLst>
              <a:ext uri="{FF2B5EF4-FFF2-40B4-BE49-F238E27FC236}">
                <a16:creationId xmlns:a16="http://schemas.microsoft.com/office/drawing/2014/main" id="{3ECEA644-CF44-46E9-BFBB-7243E7D2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9">
            <a:extLst>
              <a:ext uri="{FF2B5EF4-FFF2-40B4-BE49-F238E27FC236}">
                <a16:creationId xmlns:a16="http://schemas.microsoft.com/office/drawing/2014/main" id="{9FF90D44-C4C0-4B36-B685-77BC51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C438D-A251-41D3-9C8E-145E97414A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82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279055-7404-4BFD-B8EB-4C6A731E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BC2349-CC58-421A-89E8-7C1E4F29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291E02-CA04-4B31-BCCA-9D056EF6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11AD9-D3A6-489A-867D-FA91E12DC2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5865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4">
            <a:extLst>
              <a:ext uri="{FF2B5EF4-FFF2-40B4-BE49-F238E27FC236}">
                <a16:creationId xmlns:a16="http://schemas.microsoft.com/office/drawing/2014/main" id="{C0425FCC-DDB7-47D4-9C56-48C20E38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>
            <a:extLst>
              <a:ext uri="{FF2B5EF4-FFF2-40B4-BE49-F238E27FC236}">
                <a16:creationId xmlns:a16="http://schemas.microsoft.com/office/drawing/2014/main" id="{5390E2B0-01E1-4486-8ABB-17433A9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>
            <a:extLst>
              <a:ext uri="{FF2B5EF4-FFF2-40B4-BE49-F238E27FC236}">
                <a16:creationId xmlns:a16="http://schemas.microsoft.com/office/drawing/2014/main" id="{97001B86-A937-49B8-A854-33185E1C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469B9-AA55-4959-9648-F68B9FEE6D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1422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4">
            <a:extLst>
              <a:ext uri="{FF2B5EF4-FFF2-40B4-BE49-F238E27FC236}">
                <a16:creationId xmlns:a16="http://schemas.microsoft.com/office/drawing/2014/main" id="{E1142D87-C89F-4AA5-BFDE-417AD9FA3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5">
            <a:extLst>
              <a:ext uri="{FF2B5EF4-FFF2-40B4-BE49-F238E27FC236}">
                <a16:creationId xmlns:a16="http://schemas.microsoft.com/office/drawing/2014/main" id="{B8A4199A-4478-471F-93B1-7110BD8A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id="{66DDCCD1-F564-4D80-80DE-15E905FA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AEE6C-6623-425C-B954-6CCF1F9317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98248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ABB0BD6C-3691-499A-90C2-490F3337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C3AD0820-0346-4303-8BD3-EB9AEAC2F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D9A4967C-114B-41CC-813D-0DB8C92E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DCE98-2281-4981-82C5-B1E9504231F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6443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DB88FC-32D2-46BF-91CF-E663FEC2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933F2C-7BF2-4142-8A37-B6FBE3B3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5DF8DC-935B-47BC-97BC-B79FC1B4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B0645-B3CF-482A-BEB7-7E265D0895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17719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AB054E-32A8-4777-B8B1-3B3C617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E8EA00-AFFD-4589-9E29-2E676F92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377020-B3E3-423F-8B06-9A7583AA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5178D-90AE-43CE-BB9A-966BC79ECD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4613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D326F809-55DA-4730-A208-408B4B05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0481534C-266F-4A3A-B959-AFA0D975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BCCEB796-3F88-44A4-943D-AEFCAFCF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3FC23-072A-4377-A465-98652CDA5E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0928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4">
            <a:extLst>
              <a:ext uri="{FF2B5EF4-FFF2-40B4-BE49-F238E27FC236}">
                <a16:creationId xmlns:a16="http://schemas.microsoft.com/office/drawing/2014/main" id="{96E39688-0B82-44E8-B73F-CD01F4C7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B233AC08-6A07-4AEE-B2DB-543115B9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AEA19DDE-75CF-4366-8500-E83BDBDE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81D7F-2DDC-4E0E-9F25-94A5209412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460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E9C4BA87-3FC9-4C58-B6C0-218F0D20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9">
            <a:extLst>
              <a:ext uri="{FF2B5EF4-FFF2-40B4-BE49-F238E27FC236}">
                <a16:creationId xmlns:a16="http://schemas.microsoft.com/office/drawing/2014/main" id="{E0AF73FF-4DD1-42CF-9B2F-74A11278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9">
            <a:extLst>
              <a:ext uri="{FF2B5EF4-FFF2-40B4-BE49-F238E27FC236}">
                <a16:creationId xmlns:a16="http://schemas.microsoft.com/office/drawing/2014/main" id="{A6938EFB-D7BF-4938-9477-D403923A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24A4-662C-43DD-B16A-6F51D74639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00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A0F930F4-B00A-4580-8504-5B94FA60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9">
            <a:extLst>
              <a:ext uri="{FF2B5EF4-FFF2-40B4-BE49-F238E27FC236}">
                <a16:creationId xmlns:a16="http://schemas.microsoft.com/office/drawing/2014/main" id="{C422433F-7FAE-41BD-AEC0-6CE9F99A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9">
            <a:extLst>
              <a:ext uri="{FF2B5EF4-FFF2-40B4-BE49-F238E27FC236}">
                <a16:creationId xmlns:a16="http://schemas.microsoft.com/office/drawing/2014/main" id="{D3C51685-26EA-471E-9F1B-B47B3774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76BF6-4A9A-4944-94D8-5FA7757347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590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>
            <a:extLst>
              <a:ext uri="{FF2B5EF4-FFF2-40B4-BE49-F238E27FC236}">
                <a16:creationId xmlns:a16="http://schemas.microsoft.com/office/drawing/2014/main" id="{4958BCAD-25D0-4FA2-A227-87CC45EB2D42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6BCF8EF6-CD2C-4819-A51F-D2E565419D0B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rstenec 10">
            <a:extLst>
              <a:ext uri="{FF2B5EF4-FFF2-40B4-BE49-F238E27FC236}">
                <a16:creationId xmlns:a16="http://schemas.microsoft.com/office/drawing/2014/main" id="{560FCB96-45BC-4A69-A8ED-F43A6658D614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C405C3D-25C3-4F03-A909-7DDE8C365DA3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2139F09-D32C-435D-AE55-BA3CF27D21D5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03A68D75-A4AD-48BD-A77A-FA3581FBD342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200A1F77-CC6D-43C7-9624-E276177249DF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7" name="Zástupný symbol pro nadpis 4">
            <a:extLst>
              <a:ext uri="{FF2B5EF4-FFF2-40B4-BE49-F238E27FC236}">
                <a16:creationId xmlns:a16="http://schemas.microsoft.com/office/drawing/2014/main" id="{1140A1D7-1FA0-4EAB-9163-AE4F778A63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38" name="Zástupný symbol pro text 8">
            <a:extLst>
              <a:ext uri="{FF2B5EF4-FFF2-40B4-BE49-F238E27FC236}">
                <a16:creationId xmlns:a16="http://schemas.microsoft.com/office/drawing/2014/main" id="{4BA4B73C-0E5C-46F5-B7E5-EA8BFDD5C3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6" name="Zástupný symbol pro datum 6">
            <a:extLst>
              <a:ext uri="{FF2B5EF4-FFF2-40B4-BE49-F238E27FC236}">
                <a16:creationId xmlns:a16="http://schemas.microsoft.com/office/drawing/2014/main" id="{85CE5C7B-E3DF-44B7-B1ED-E4034C83D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7" name="Zástupný symbol pro zápatí 19">
            <a:extLst>
              <a:ext uri="{FF2B5EF4-FFF2-40B4-BE49-F238E27FC236}">
                <a16:creationId xmlns:a16="http://schemas.microsoft.com/office/drawing/2014/main" id="{A76C575B-25C1-45D6-B44F-4F10FD225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9">
            <a:extLst>
              <a:ext uri="{FF2B5EF4-FFF2-40B4-BE49-F238E27FC236}">
                <a16:creationId xmlns:a16="http://schemas.microsoft.com/office/drawing/2014/main" id="{3E6CF3CF-B72E-48A3-9592-AC5520710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1ED9F0E8-E058-4CA6-9DBA-40B05F21B0E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>
            <a:extLst>
              <a:ext uri="{FF2B5EF4-FFF2-40B4-BE49-F238E27FC236}">
                <a16:creationId xmlns:a16="http://schemas.microsoft.com/office/drawing/2014/main" id="{D8EF6E3E-40C6-4A79-A5E8-B4838A47745A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2EE18875-C2BA-4526-97D1-7070B5C79A57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rstenec 10">
            <a:extLst>
              <a:ext uri="{FF2B5EF4-FFF2-40B4-BE49-F238E27FC236}">
                <a16:creationId xmlns:a16="http://schemas.microsoft.com/office/drawing/2014/main" id="{FE343AC5-6BFA-438F-BA65-77480A1CC475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69058FB-69F1-4AA1-9A5A-B004E793A73A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56" name="Zástupný symbol pro nadpis 4">
            <a:extLst>
              <a:ext uri="{FF2B5EF4-FFF2-40B4-BE49-F238E27FC236}">
                <a16:creationId xmlns:a16="http://schemas.microsoft.com/office/drawing/2014/main" id="{F4435E3B-BD32-4DC7-B1E0-6954B7D318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2057" name="Zástupný symbol pro text 8">
            <a:extLst>
              <a:ext uri="{FF2B5EF4-FFF2-40B4-BE49-F238E27FC236}">
                <a16:creationId xmlns:a16="http://schemas.microsoft.com/office/drawing/2014/main" id="{70A4E9E2-E618-464F-85BE-C042181B3C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24" name="Zástupný symbol pro datum 23">
            <a:extLst>
              <a:ext uri="{FF2B5EF4-FFF2-40B4-BE49-F238E27FC236}">
                <a16:creationId xmlns:a16="http://schemas.microsoft.com/office/drawing/2014/main" id="{DF0F9A79-8DD8-48D6-85F4-51561A99F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9675FADC-F733-4F7E-99BF-61E5E89A0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7BFBA2DF-B2D6-461E-947C-34B7C2342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43AA6E55-1128-42FE-B5B2-5CCB62D0A26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0759193-FA8B-4951-95D7-1D562778FC6B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B8137B2D-C426-4108-BE1E-69A9C1A1CB53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2CA6D9C1-F2B5-4ED2-B815-EF4FBAB399F3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D59F8CCD-87EE-4C63-AEF7-4E6DDD163876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34D6EF13-6F83-49BC-BBB0-3EF38C8665F6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0" name="Zástupný symbol pro nadpis 4">
            <a:extLst>
              <a:ext uri="{FF2B5EF4-FFF2-40B4-BE49-F238E27FC236}">
                <a16:creationId xmlns:a16="http://schemas.microsoft.com/office/drawing/2014/main" id="{B91C979A-1382-44E4-9A54-A96829394F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3081" name="Zástupný symbol pro text 8">
            <a:extLst>
              <a:ext uri="{FF2B5EF4-FFF2-40B4-BE49-F238E27FC236}">
                <a16:creationId xmlns:a16="http://schemas.microsoft.com/office/drawing/2014/main" id="{EFDE2310-5A4D-4180-A043-22AEEEE7DA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8" name="Zástupný symbol pro datum 3">
            <a:extLst>
              <a:ext uri="{FF2B5EF4-FFF2-40B4-BE49-F238E27FC236}">
                <a16:creationId xmlns:a16="http://schemas.microsoft.com/office/drawing/2014/main" id="{EC281A14-EB01-44F8-81D5-BB81F8C43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9" name="Zástupný symbol pro zápatí 4">
            <a:extLst>
              <a:ext uri="{FF2B5EF4-FFF2-40B4-BE49-F238E27FC236}">
                <a16:creationId xmlns:a16="http://schemas.microsoft.com/office/drawing/2014/main" id="{7E890A92-636A-4082-8FDD-C010128B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0" name="Zástupný symbol pro číslo snímku 5">
            <a:extLst>
              <a:ext uri="{FF2B5EF4-FFF2-40B4-BE49-F238E27FC236}">
                <a16:creationId xmlns:a16="http://schemas.microsoft.com/office/drawing/2014/main" id="{EAA8AEED-0BB6-4517-981B-C2B1B0A84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C71C8581-B702-4F56-B83E-3AA55F53FE6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nadpis 4">
            <a:extLst>
              <a:ext uri="{FF2B5EF4-FFF2-40B4-BE49-F238E27FC236}">
                <a16:creationId xmlns:a16="http://schemas.microsoft.com/office/drawing/2014/main" id="{76183E10-EF10-4026-BCB9-FBB8AE75CF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4099" name="Zástupný symbol pro text 8">
            <a:extLst>
              <a:ext uri="{FF2B5EF4-FFF2-40B4-BE49-F238E27FC236}">
                <a16:creationId xmlns:a16="http://schemas.microsoft.com/office/drawing/2014/main" id="{A7BDB8C9-B5DE-4715-934D-F6FCC48C26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3" name="Zástupný symbol pro datum 6">
            <a:extLst>
              <a:ext uri="{FF2B5EF4-FFF2-40B4-BE49-F238E27FC236}">
                <a16:creationId xmlns:a16="http://schemas.microsoft.com/office/drawing/2014/main" id="{8BC8A5C1-B986-4D64-973F-B5DCAC6C9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4" name="Zástupný symbol pro zápatí 7">
            <a:extLst>
              <a:ext uri="{FF2B5EF4-FFF2-40B4-BE49-F238E27FC236}">
                <a16:creationId xmlns:a16="http://schemas.microsoft.com/office/drawing/2014/main" id="{078C2EAE-F996-4278-A868-4C6DEDF84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8">
            <a:extLst>
              <a:ext uri="{FF2B5EF4-FFF2-40B4-BE49-F238E27FC236}">
                <a16:creationId xmlns:a16="http://schemas.microsoft.com/office/drawing/2014/main" id="{8BBC3919-E532-4EB4-A2FD-D5BB44081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C5567066-C10A-4DDF-A818-B9FF9661707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697" r:id="rId3"/>
    <p:sldLayoutId id="2147483696" r:id="rId4"/>
    <p:sldLayoutId id="2147483695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40205338-75C1-4046-9C0E-64B19DD7439F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422ED04-FF0D-41B7-A69C-D8B557C16451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4" name="Zástupný symbol pro nadpis 4">
            <a:extLst>
              <a:ext uri="{FF2B5EF4-FFF2-40B4-BE49-F238E27FC236}">
                <a16:creationId xmlns:a16="http://schemas.microsoft.com/office/drawing/2014/main" id="{FB4D39CE-087A-4702-8A99-626122D627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5125" name="Zástupný symbol pro text 8">
            <a:extLst>
              <a:ext uri="{FF2B5EF4-FFF2-40B4-BE49-F238E27FC236}">
                <a16:creationId xmlns:a16="http://schemas.microsoft.com/office/drawing/2014/main" id="{43CF4757-C12E-4BFE-861A-59F52A2E43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6" name="Zástupný symbol pro datum 1">
            <a:extLst>
              <a:ext uri="{FF2B5EF4-FFF2-40B4-BE49-F238E27FC236}">
                <a16:creationId xmlns:a16="http://schemas.microsoft.com/office/drawing/2014/main" id="{702D7D4C-743C-435A-A541-E26F02C00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7" name="Zástupný symbol pro zápatí 2">
            <a:extLst>
              <a:ext uri="{FF2B5EF4-FFF2-40B4-BE49-F238E27FC236}">
                <a16:creationId xmlns:a16="http://schemas.microsoft.com/office/drawing/2014/main" id="{727E10E7-0D24-4CD7-AE15-86DF6E6DB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3">
            <a:extLst>
              <a:ext uri="{FF2B5EF4-FFF2-40B4-BE49-F238E27FC236}">
                <a16:creationId xmlns:a16="http://schemas.microsoft.com/office/drawing/2014/main" id="{751ECD6D-967A-4F65-908F-C02F56426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D0D68F61-D31B-4ECC-A65F-4F9D6F53141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08" r:id="rId3"/>
    <p:sldLayoutId id="2147483707" r:id="rId4"/>
    <p:sldLayoutId id="2147483706" r:id="rId5"/>
    <p:sldLayoutId id="2147483705" r:id="rId6"/>
    <p:sldLayoutId id="2147483704" r:id="rId7"/>
    <p:sldLayoutId id="2147483703" r:id="rId8"/>
    <p:sldLayoutId id="2147483702" r:id="rId9"/>
    <p:sldLayoutId id="2147483701" r:id="rId10"/>
    <p:sldLayoutId id="21474837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nadpis 4">
            <a:extLst>
              <a:ext uri="{FF2B5EF4-FFF2-40B4-BE49-F238E27FC236}">
                <a16:creationId xmlns:a16="http://schemas.microsoft.com/office/drawing/2014/main" id="{6B73167F-906B-464E-8FDD-D90261630E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6147" name="Zástupný symbol pro text 8">
            <a:extLst>
              <a:ext uri="{FF2B5EF4-FFF2-40B4-BE49-F238E27FC236}">
                <a16:creationId xmlns:a16="http://schemas.microsoft.com/office/drawing/2014/main" id="{259BADFD-D05B-4CA2-9FCD-8632C40D7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1C281F13-C225-4934-BA1D-C975E6417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4" name="Zástupný symbol pro zápatí 5">
            <a:extLst>
              <a:ext uri="{FF2B5EF4-FFF2-40B4-BE49-F238E27FC236}">
                <a16:creationId xmlns:a16="http://schemas.microsoft.com/office/drawing/2014/main" id="{85623889-2534-4A0C-8FFA-822573943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6">
            <a:extLst>
              <a:ext uri="{FF2B5EF4-FFF2-40B4-BE49-F238E27FC236}">
                <a16:creationId xmlns:a16="http://schemas.microsoft.com/office/drawing/2014/main" id="{4E0DC25C-9CC9-4E3C-96B1-CF2F5306C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28BC4A63-4A62-4FEF-B2DD-DF9B8101936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9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13" r:id="rId9"/>
    <p:sldLayoutId id="2147483712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F6C8D0B5-BC2D-4369-B575-80BF6A173A0B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 dirty="0">
              <a:latin typeface="+mn-lt"/>
              <a:cs typeface="+mn-cs"/>
            </a:endParaRPr>
          </a:p>
        </p:txBody>
      </p:sp>
      <p:sp>
        <p:nvSpPr>
          <p:cNvPr id="14" name="Vývojový diagram: postup 13">
            <a:extLst>
              <a:ext uri="{FF2B5EF4-FFF2-40B4-BE49-F238E27FC236}">
                <a16:creationId xmlns:a16="http://schemas.microsoft.com/office/drawing/2014/main" id="{F1C2DA6C-7A13-493B-84C5-5AFE2E8AA147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Vývojový diagram: postup 15">
            <a:extLst>
              <a:ext uri="{FF2B5EF4-FFF2-40B4-BE49-F238E27FC236}">
                <a16:creationId xmlns:a16="http://schemas.microsoft.com/office/drawing/2014/main" id="{38C75642-49E5-4618-8397-3E79847D1F58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75" name="Zástupný symbol pro nadpis 4">
            <a:extLst>
              <a:ext uri="{FF2B5EF4-FFF2-40B4-BE49-F238E27FC236}">
                <a16:creationId xmlns:a16="http://schemas.microsoft.com/office/drawing/2014/main" id="{B30EFE34-E74C-4878-900F-11CFFC47D2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7176" name="Zástupný symbol pro text 8">
            <a:extLst>
              <a:ext uri="{FF2B5EF4-FFF2-40B4-BE49-F238E27FC236}">
                <a16:creationId xmlns:a16="http://schemas.microsoft.com/office/drawing/2014/main" id="{370EB6FD-7F6D-446F-92E9-D930931FF7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7" name="Zástupný symbol pro datum 4">
            <a:extLst>
              <a:ext uri="{FF2B5EF4-FFF2-40B4-BE49-F238E27FC236}">
                <a16:creationId xmlns:a16="http://schemas.microsoft.com/office/drawing/2014/main" id="{85821EDD-D12E-436E-AE2F-0BCD832AF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zápatí 5">
            <a:extLst>
              <a:ext uri="{FF2B5EF4-FFF2-40B4-BE49-F238E27FC236}">
                <a16:creationId xmlns:a16="http://schemas.microsoft.com/office/drawing/2014/main" id="{A92014A2-1BFB-429F-ABDC-E1E78EE1C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9" name="Zástupný symbol pro číslo snímku 6">
            <a:extLst>
              <a:ext uri="{FF2B5EF4-FFF2-40B4-BE49-F238E27FC236}">
                <a16:creationId xmlns:a16="http://schemas.microsoft.com/office/drawing/2014/main" id="{9726DD04-2B3B-4F53-8E37-9F3284834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-18"/>
              </a:defRPr>
            </a:lvl1pPr>
          </a:lstStyle>
          <a:p>
            <a:fld id="{031C5F0B-4180-4457-8938-D00B0EE33CE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0" r:id="rId3"/>
    <p:sldLayoutId id="2147483729" r:id="rId4"/>
    <p:sldLayoutId id="2147483728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E1B1F"/>
          </a:solidFill>
          <a:latin typeface="Gill Sans MT" pitchFamily="34" charset="-1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Spacetime_curvature">
            <a:extLst>
              <a:ext uri="{FF2B5EF4-FFF2-40B4-BE49-F238E27FC236}">
                <a16:creationId xmlns:a16="http://schemas.microsoft.com/office/drawing/2014/main" id="{F5A96851-A460-409E-8D6B-AA42949B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10367" r="9520" b="9106"/>
          <a:stretch>
            <a:fillRect/>
          </a:stretch>
        </p:blipFill>
        <p:spPr bwMode="auto">
          <a:xfrm>
            <a:off x="990600" y="1700213"/>
            <a:ext cx="81534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44ED1FE8-75AB-4EB2-9A89-11C639292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0" y="188913"/>
            <a:ext cx="7772400" cy="1470025"/>
          </a:xfrm>
          <a:noFill/>
        </p:spPr>
        <p:txBody>
          <a:bodyPr/>
          <a:lstStyle/>
          <a:p>
            <a:r>
              <a:rPr lang="cs-CZ" altLang="cs-CZ"/>
              <a:t>Obecná teorie relativity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6D4B888-98C5-4D3C-A50D-12998D496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150" y="2492375"/>
            <a:ext cx="6400800" cy="1752600"/>
          </a:xfrm>
        </p:spPr>
        <p:txBody>
          <a:bodyPr/>
          <a:lstStyle/>
          <a:p>
            <a:pPr marL="82550"/>
            <a:r>
              <a:rPr lang="cs-CZ" altLang="cs-CZ"/>
              <a:t>SPŠ SE a VOŠ Liberec</a:t>
            </a:r>
          </a:p>
          <a:p>
            <a:pPr marL="82550"/>
            <a:r>
              <a:rPr lang="cs-CZ" altLang="cs-CZ"/>
              <a:t> Mgr. Jaromír Osčádal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0C2BD8C-820F-4F36-B3D1-70862AAB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-171450"/>
            <a:ext cx="7499350" cy="1143000"/>
          </a:xfrm>
          <a:noFill/>
        </p:spPr>
        <p:txBody>
          <a:bodyPr/>
          <a:lstStyle/>
          <a:p>
            <a:r>
              <a:rPr lang="cs-CZ" altLang="cs-CZ"/>
              <a:t>Co je gravitace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3A9B5FF-46D3-4BE2-8EF2-E719D993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836613"/>
            <a:ext cx="8532812" cy="6021387"/>
          </a:xfrm>
        </p:spPr>
        <p:txBody>
          <a:bodyPr/>
          <a:lstStyle/>
          <a:p>
            <a:r>
              <a:rPr lang="cs-CZ" altLang="cs-CZ" sz="2800"/>
              <a:t>Když se ke skupině různých předmětů volně se vznášejících v prostoru blíží se zrychlením nějaká deska, může to vypadat, že předměty na tu desku padají jako v gravitačním poli.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cs-CZ" altLang="cs-CZ" sz="2800"/>
              <a:t>V takovém případě tělesa vůbec nepociťují účinky nějaké tíhy, protože se volně vznáší v prostoru a neví o blížící se desce.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cs-CZ" altLang="cs-CZ" sz="2800"/>
              <a:t>Teprve po dopadu jsou najednou tlačena k jejímu povrchu jako v gravitačním poli. Ovšem skutečné gravitační pole se chová úplně stejně! </a:t>
            </a:r>
          </a:p>
          <a:p>
            <a:r>
              <a:rPr lang="cs-CZ" altLang="cs-CZ" sz="2800"/>
              <a:t>Einstein právě tohle prohlásil za přírodní zákon: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cs-CZ" altLang="cs-CZ" sz="2800" b="1"/>
              <a:t>       zrychlení nelze odlišit od gravitace.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AC7FFA58-8385-4C6E-80CD-71B129CAC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0"/>
            <a:ext cx="8569325" cy="6858000"/>
          </a:xfrm>
        </p:spPr>
        <p:txBody>
          <a:bodyPr/>
          <a:lstStyle/>
          <a:p>
            <a:pPr marL="692150" indent="-609600">
              <a:buFont typeface="Wingdings 2" panose="05020102010507070707" pitchFamily="18" charset="2"/>
              <a:buNone/>
            </a:pPr>
            <a:r>
              <a:rPr lang="cs-CZ" altLang="cs-CZ" b="1"/>
              <a:t>Klasický princip relativity</a:t>
            </a:r>
          </a:p>
          <a:p>
            <a:pPr marL="692150" indent="-609600"/>
            <a:r>
              <a:rPr lang="cs-CZ" altLang="cs-CZ"/>
              <a:t>Mechanické děje dopadnou ve všech inerciálních soustavách stejně. Žádný z inerciálních systémů není nijak privilegován.</a:t>
            </a:r>
          </a:p>
          <a:p>
            <a:pPr marL="692150" indent="-609600">
              <a:buFont typeface="Wingdings 2" panose="05020102010507070707" pitchFamily="18" charset="2"/>
              <a:buNone/>
            </a:pPr>
            <a:r>
              <a:rPr lang="cs-CZ" altLang="cs-CZ"/>
              <a:t> 	V rozporu s tím byl absolutní prostor v teorii  I. Newtona. </a:t>
            </a:r>
          </a:p>
          <a:p>
            <a:pPr marL="692150" indent="-609600">
              <a:buFont typeface="Wingdings 2" panose="05020102010507070707" pitchFamily="18" charset="2"/>
              <a:buNone/>
            </a:pPr>
            <a:r>
              <a:rPr lang="cs-CZ" altLang="cs-CZ" b="1"/>
              <a:t>Speciální teorie relativity</a:t>
            </a:r>
          </a:p>
          <a:p>
            <a:pPr marL="692150" indent="-609600"/>
            <a:r>
              <a:rPr lang="cs-CZ" altLang="cs-CZ">
                <a:latin typeface="Times New Roman" panose="02020603050405020304" pitchFamily="18" charset="0"/>
              </a:rPr>
              <a:t>1. </a:t>
            </a:r>
            <a:r>
              <a:rPr lang="cs-CZ" altLang="cs-CZ"/>
              <a:t>Mechanické i elektromagnetické děje dopadnou ve všech inerciálních systémech stejně. Žádný z inerciálních systémů není nijak privilegován.  </a:t>
            </a:r>
          </a:p>
          <a:p>
            <a:pPr marL="692150" indent="-609600"/>
            <a:r>
              <a:rPr lang="cs-CZ" altLang="cs-CZ"/>
              <a:t>2. Rychlost světla je ve všech inerciálních souřadnicových soustavách stejná.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FBC9B5D2-40FC-4B0A-9E27-9BC575AFB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981075"/>
            <a:ext cx="8101012" cy="5616575"/>
          </a:xfrm>
        </p:spPr>
        <p:txBody>
          <a:bodyPr/>
          <a:lstStyle/>
          <a:p>
            <a:pPr marL="692150" indent="-609600"/>
            <a:r>
              <a:rPr lang="cs-CZ" altLang="cs-CZ"/>
              <a:t> </a:t>
            </a:r>
            <a:r>
              <a:rPr lang="cs-CZ" altLang="cs-CZ">
                <a:latin typeface="Times New Roman" panose="02020603050405020304" pitchFamily="18" charset="0"/>
              </a:rPr>
              <a:t>1.</a:t>
            </a:r>
            <a:r>
              <a:rPr lang="cs-CZ" altLang="cs-CZ"/>
              <a:t> Všechny děje dopadnou v libovolném souřadnicovém systému stejně. Žádný systém není nijak privilegován.  </a:t>
            </a:r>
          </a:p>
          <a:p>
            <a:pPr marL="692150" indent="-609600"/>
            <a:r>
              <a:rPr lang="cs-CZ" altLang="cs-CZ"/>
              <a:t> 2. Gravitaci a setrvačné děje od sebe nelze odlišit. V urychlující se raketě dochází ke stejným dějům jako ve skutečném gravitačním poli. Naopak ve volně padajícím letadle pociťujeme stav beztíže a gravitační pole nevnímáme. Vyjádřením tohoto faktu je tzv. princip ekvivalence.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366BF7B6-8F0B-4164-AF2E-E6FC669F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-242888"/>
            <a:ext cx="7499350" cy="1143001"/>
          </a:xfrm>
          <a:noFill/>
        </p:spPr>
        <p:txBody>
          <a:bodyPr/>
          <a:lstStyle/>
          <a:p>
            <a:r>
              <a:rPr lang="cs-CZ" altLang="cs-CZ"/>
              <a:t>Obecná relativita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36A22CAF-67B8-4CC1-80F6-C2F5C0C50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1628775"/>
            <a:ext cx="8101012" cy="6858000"/>
          </a:xfrm>
        </p:spPr>
        <p:txBody>
          <a:bodyPr/>
          <a:lstStyle/>
          <a:p>
            <a:r>
              <a:rPr lang="cs-CZ" altLang="cs-CZ"/>
              <a:t>Setrvačná a gravitační hmotnost jsou si navzájem úměrné, při vhodné volbě jednotek jsou si rovné.</a:t>
            </a:r>
          </a:p>
          <a:p>
            <a:r>
              <a:rPr lang="cs-CZ" altLang="cs-CZ"/>
              <a:t>Princip ekvivalence vede k neodlišitelnosti setrvačných a gravitačních jevů a umožňuje popisovat gravitaci za pomocí křivého časoprostoru.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0CEE6026-0A38-4628-BB13-2BDACBDF26C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/>
              <a:t>Princip ekvivalence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8C63A447-2619-4947-A6D6-F719E9EE6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8101012" cy="4967287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cs-CZ" altLang="cs-CZ"/>
              <a:t>Silný princip ekvivalence</a:t>
            </a:r>
          </a:p>
          <a:p>
            <a:r>
              <a:rPr lang="cs-CZ" altLang="cs-CZ"/>
              <a:t>Energie odpovídající elektromagnetickému poli se také projevuje jako setrvačná hmotnost. I tato hmotnost má své gravitační účinky.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cs-CZ" altLang="cs-CZ"/>
              <a:t>Velmi silný princip ekvivalence</a:t>
            </a:r>
          </a:p>
          <a:p>
            <a:r>
              <a:rPr lang="cs-CZ" altLang="cs-CZ"/>
              <a:t>Energie, která by odpovídala samotnému gravitačnímu poli má také projevy jako setrvačná a gravitační hmotnost. 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74D4AA08-586B-4C8F-920B-B7F14C116BA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/>
              <a:t>Princip ekvivalence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BC7AB3A3-B145-4636-98D9-2634AC8E4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913" y="1341438"/>
            <a:ext cx="7499350" cy="4800600"/>
          </a:xfrm>
        </p:spPr>
        <p:txBody>
          <a:bodyPr/>
          <a:lstStyle/>
          <a:p>
            <a:r>
              <a:rPr lang="cs-CZ" altLang="cs-CZ"/>
              <a:t>1. Každé těleso zakřivuje svou přítomností prostor a čas kolem sebe.</a:t>
            </a:r>
          </a:p>
          <a:p>
            <a:r>
              <a:rPr lang="cs-CZ" altLang="cs-CZ"/>
              <a:t>2. V tomto zakřiveném časoprostoru se tělesa pohybují po nejrovnějších možných drahách (geodetikách). </a:t>
            </a:r>
          </a:p>
          <a:p>
            <a:r>
              <a:rPr lang="cs-CZ" altLang="cs-CZ"/>
              <a:t>3. Tělesa tedy časoprostor sama vytvářejí, bez nich časoprostor neexistuje a nemá smysl.</a:t>
            </a:r>
          </a:p>
          <a:p>
            <a:pPr lvl="4"/>
            <a:endParaRPr lang="cs-CZ" altLang="cs-CZ"/>
          </a:p>
          <a:p>
            <a:pPr>
              <a:buFont typeface="Wingdings 2" panose="05020102010507070707" pitchFamily="18" charset="2"/>
              <a:buNone/>
            </a:pPr>
            <a:endParaRPr lang="cs-CZ" altLang="cs-CZ"/>
          </a:p>
          <a:p>
            <a:pPr>
              <a:buFont typeface="Wingdings 2" panose="05020102010507070707" pitchFamily="18" charset="2"/>
              <a:buNone/>
            </a:pPr>
            <a:endParaRPr lang="cs-CZ" altLang="cs-CZ"/>
          </a:p>
          <a:p>
            <a:endParaRPr lang="cs-CZ" altLang="cs-CZ"/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216818F3-4594-471E-B921-B365AD6667D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/>
              <a:t>Matematický popis OTR</a:t>
            </a:r>
          </a:p>
        </p:txBody>
      </p:sp>
      <p:pic>
        <p:nvPicPr>
          <p:cNvPr id="23557" name="Picture 5" descr="einstein">
            <a:extLst>
              <a:ext uri="{FF2B5EF4-FFF2-40B4-BE49-F238E27FC236}">
                <a16:creationId xmlns:a16="http://schemas.microsoft.com/office/drawing/2014/main" id="{DB66709D-7D8C-4E4D-A641-D22F6607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22431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schwarzschild">
            <a:extLst>
              <a:ext uri="{FF2B5EF4-FFF2-40B4-BE49-F238E27FC236}">
                <a16:creationId xmlns:a16="http://schemas.microsoft.com/office/drawing/2014/main" id="{FE3D3D0D-1476-4751-A116-6D4BED1C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41663"/>
            <a:ext cx="19605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friedmann">
            <a:extLst>
              <a:ext uri="{FF2B5EF4-FFF2-40B4-BE49-F238E27FC236}">
                <a16:creationId xmlns:a16="http://schemas.microsoft.com/office/drawing/2014/main" id="{212B2290-D5A4-4B42-BE20-0E46DB43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141663"/>
            <a:ext cx="19605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9">
            <a:extLst>
              <a:ext uri="{FF2B5EF4-FFF2-40B4-BE49-F238E27FC236}">
                <a16:creationId xmlns:a16="http://schemas.microsoft.com/office/drawing/2014/main" id="{C29D4DBF-E75A-4570-9230-1D76E1F7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1025"/>
            <a:ext cx="9144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i="1"/>
              <a:t>A. Einstein</a:t>
            </a:r>
            <a:r>
              <a:rPr lang="cs-CZ" altLang="cs-CZ"/>
              <a:t> </a:t>
            </a:r>
            <a:r>
              <a:rPr lang="cs-CZ" altLang="cs-CZ" i="1"/>
              <a:t>(1879-1955) 	   K. Schwarzschild (1873-1916)      A. Fridman (1888-1925)</a:t>
            </a:r>
          </a:p>
          <a:p>
            <a:pPr eaLnBrk="1" hangingPunct="1">
              <a:spcBef>
                <a:spcPct val="50000"/>
              </a:spcBef>
            </a:pPr>
            <a:endParaRPr lang="cs-CZ" altLang="cs-CZ" i="1"/>
          </a:p>
          <a:p>
            <a:pPr algn="ctr" eaLnBrk="1" hangingPunct="1">
              <a:spcBef>
                <a:spcPct val="50000"/>
              </a:spcBef>
            </a:pPr>
            <a:endParaRPr lang="cs-CZ" altLang="cs-CZ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3555" grpId="1" build="p"/>
      <p:bldP spid="235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a 30">
            <a:extLst>
              <a:ext uri="{FF2B5EF4-FFF2-40B4-BE49-F238E27FC236}">
                <a16:creationId xmlns:a16="http://schemas.microsoft.com/office/drawing/2014/main" id="{D6474C36-2281-460A-885B-C2E15B74A623}"/>
              </a:ext>
            </a:extLst>
          </p:cNvPr>
          <p:cNvSpPr/>
          <p:nvPr/>
        </p:nvSpPr>
        <p:spPr>
          <a:xfrm>
            <a:off x="6891338" y="6519863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5" name="Obrázek 24" descr="perihel.gif">
            <a:extLst>
              <a:ext uri="{FF2B5EF4-FFF2-40B4-BE49-F238E27FC236}">
                <a16:creationId xmlns:a16="http://schemas.microsoft.com/office/drawing/2014/main" id="{4326665B-8945-432A-9DC3-5FCE71247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2571750"/>
            <a:ext cx="606583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>
            <a:extLst>
              <a:ext uri="{FF2B5EF4-FFF2-40B4-BE49-F238E27FC236}">
                <a16:creationId xmlns:a16="http://schemas.microsoft.com/office/drawing/2014/main" id="{8FA11D02-142C-44AF-B748-790FF039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0"/>
            <a:ext cx="7499350" cy="1143000"/>
          </a:xfrm>
          <a:noFill/>
        </p:spPr>
        <p:txBody>
          <a:bodyPr/>
          <a:lstStyle/>
          <a:p>
            <a:r>
              <a:rPr lang="cs-CZ" altLang="cs-CZ" sz="4000"/>
              <a:t>Jevy které objasňuje OTR: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EA11020-EB07-4B1C-9C47-A6B56D811E2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27088" y="1447800"/>
            <a:ext cx="4032250" cy="5149850"/>
          </a:xfrm>
        </p:spPr>
        <p:txBody>
          <a:bodyPr/>
          <a:lstStyle/>
          <a:p>
            <a:r>
              <a:rPr lang="cs-CZ" altLang="cs-CZ" sz="2400"/>
              <a:t>zakřivení světelného paprsku v gravitačním poli (1,75 " u povrchu Slunce) </a:t>
            </a:r>
          </a:p>
          <a:p>
            <a:r>
              <a:rPr lang="cs-CZ" altLang="cs-CZ" sz="2400"/>
              <a:t>gravitační čočky (první objevena v roce 1979) </a:t>
            </a:r>
          </a:p>
          <a:p>
            <a:r>
              <a:rPr lang="cs-CZ" altLang="cs-CZ" sz="2400"/>
              <a:t>stáčení perihelia planet (zejména Merkura 43" za století) </a:t>
            </a:r>
          </a:p>
          <a:p>
            <a:r>
              <a:rPr lang="cs-CZ" altLang="cs-CZ" sz="2400"/>
              <a:t>gravitační červený posuv (závislost chodu hodin na gravitačním poli, poprvé prokázán pro bílé trpaslíky) </a:t>
            </a:r>
          </a:p>
        </p:txBody>
      </p:sp>
      <p:grpSp>
        <p:nvGrpSpPr>
          <p:cNvPr id="2" name="Skupina 23">
            <a:extLst>
              <a:ext uri="{FF2B5EF4-FFF2-40B4-BE49-F238E27FC236}">
                <a16:creationId xmlns:a16="http://schemas.microsoft.com/office/drawing/2014/main" id="{FA89B0F6-8D75-4610-AD97-C1985BACE3A2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857250"/>
            <a:ext cx="2643188" cy="1500188"/>
            <a:chOff x="5715008" y="857232"/>
            <a:chExt cx="2643206" cy="1500198"/>
          </a:xfrm>
        </p:grpSpPr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0089D46F-4D74-408A-8655-C816B3D4E62F}"/>
                </a:ext>
              </a:extLst>
            </p:cNvPr>
            <p:cNvCxnSpPr/>
            <p:nvPr/>
          </p:nvCxnSpPr>
          <p:spPr>
            <a:xfrm>
              <a:off x="5786446" y="1071546"/>
              <a:ext cx="2071701" cy="128588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ěticípá hvězda 16">
              <a:extLst>
                <a:ext uri="{FF2B5EF4-FFF2-40B4-BE49-F238E27FC236}">
                  <a16:creationId xmlns:a16="http://schemas.microsoft.com/office/drawing/2014/main" id="{92D094A3-ED8D-4716-960F-ACA3F10B9144}"/>
                </a:ext>
              </a:extLst>
            </p:cNvPr>
            <p:cNvSpPr/>
            <p:nvPr/>
          </p:nvSpPr>
          <p:spPr>
            <a:xfrm>
              <a:off x="5715008" y="1000108"/>
              <a:ext cx="214314" cy="214314"/>
            </a:xfrm>
            <a:prstGeom prst="star5">
              <a:avLst/>
            </a:prstGeom>
            <a:gradFill flip="none" rotWithShape="1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383" name="TextovéPole 17">
              <a:extLst>
                <a:ext uri="{FF2B5EF4-FFF2-40B4-BE49-F238E27FC236}">
                  <a16:creationId xmlns:a16="http://schemas.microsoft.com/office/drawing/2014/main" id="{6F235181-17D0-40AF-A0C3-03ED56A9A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7884" y="857232"/>
              <a:ext cx="25003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Zdánlivá poloha hvězdy</a:t>
              </a:r>
            </a:p>
          </p:txBody>
        </p:sp>
      </p:grpSp>
      <p:grpSp>
        <p:nvGrpSpPr>
          <p:cNvPr id="3" name="Skupina 22">
            <a:extLst>
              <a:ext uri="{FF2B5EF4-FFF2-40B4-BE49-F238E27FC236}">
                <a16:creationId xmlns:a16="http://schemas.microsoft.com/office/drawing/2014/main" id="{F1542E7F-E310-4444-AF95-96A715227DCC}"/>
              </a:ext>
            </a:extLst>
          </p:cNvPr>
          <p:cNvGrpSpPr>
            <a:grpSpLocks/>
          </p:cNvGrpSpPr>
          <p:nvPr/>
        </p:nvGrpSpPr>
        <p:grpSpPr bwMode="auto">
          <a:xfrm>
            <a:off x="5429250" y="1428750"/>
            <a:ext cx="3214688" cy="1071563"/>
            <a:chOff x="5429256" y="1428736"/>
            <a:chExt cx="3214710" cy="1071570"/>
          </a:xfrm>
        </p:grpSpPr>
        <p:sp>
          <p:nvSpPr>
            <p:cNvPr id="6" name="Elipsa 5">
              <a:extLst>
                <a:ext uri="{FF2B5EF4-FFF2-40B4-BE49-F238E27FC236}">
                  <a16:creationId xmlns:a16="http://schemas.microsoft.com/office/drawing/2014/main" id="{832FA597-D6A4-4DCF-8E60-A5BC67BA3F22}"/>
                </a:ext>
              </a:extLst>
            </p:cNvPr>
            <p:cNvSpPr/>
            <p:nvPr/>
          </p:nvSpPr>
          <p:spPr>
            <a:xfrm>
              <a:off x="6143636" y="1714488"/>
              <a:ext cx="571504" cy="571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Pěticípá hvězda 6">
              <a:extLst>
                <a:ext uri="{FF2B5EF4-FFF2-40B4-BE49-F238E27FC236}">
                  <a16:creationId xmlns:a16="http://schemas.microsoft.com/office/drawing/2014/main" id="{74CE058F-D866-4976-AC6E-926361834A0F}"/>
                </a:ext>
              </a:extLst>
            </p:cNvPr>
            <p:cNvSpPr/>
            <p:nvPr/>
          </p:nvSpPr>
          <p:spPr>
            <a:xfrm>
              <a:off x="5429256" y="1428736"/>
              <a:ext cx="214314" cy="21431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Volný tvar 9">
              <a:extLst>
                <a:ext uri="{FF2B5EF4-FFF2-40B4-BE49-F238E27FC236}">
                  <a16:creationId xmlns:a16="http://schemas.microsoft.com/office/drawing/2014/main" id="{6A16F679-17CF-4D3E-8B15-A536B9DC993C}"/>
                </a:ext>
              </a:extLst>
            </p:cNvPr>
            <p:cNvSpPr/>
            <p:nvPr/>
          </p:nvSpPr>
          <p:spPr>
            <a:xfrm rot="439570">
              <a:off x="5600707" y="1649400"/>
              <a:ext cx="2386029" cy="606429"/>
            </a:xfrm>
            <a:custGeom>
              <a:avLst/>
              <a:gdLst>
                <a:gd name="connsiteX0" fmla="*/ 0 w 2384981"/>
                <a:gd name="connsiteY0" fmla="*/ 78556 h 606457"/>
                <a:gd name="connsiteX1" fmla="*/ 1074656 w 2384981"/>
                <a:gd name="connsiteY1" fmla="*/ 87983 h 606457"/>
                <a:gd name="connsiteX2" fmla="*/ 2384981 w 2384981"/>
                <a:gd name="connsiteY2" fmla="*/ 606457 h 60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4981" h="606457">
                  <a:moveTo>
                    <a:pt x="0" y="78556"/>
                  </a:moveTo>
                  <a:cubicBezTo>
                    <a:pt x="338579" y="39278"/>
                    <a:pt x="677159" y="0"/>
                    <a:pt x="1074656" y="87983"/>
                  </a:cubicBezTo>
                  <a:cubicBezTo>
                    <a:pt x="1472153" y="175967"/>
                    <a:pt x="1928567" y="391212"/>
                    <a:pt x="2384981" y="606457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0F1B06EF-7F8C-47A1-8B47-B00407DB8DBE}"/>
                </a:ext>
              </a:extLst>
            </p:cNvPr>
            <p:cNvSpPr/>
            <p:nvPr/>
          </p:nvSpPr>
          <p:spPr>
            <a:xfrm>
              <a:off x="7858148" y="2357430"/>
              <a:ext cx="142876" cy="14287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377" name="TextovéPole 18">
              <a:extLst>
                <a:ext uri="{FF2B5EF4-FFF2-40B4-BE49-F238E27FC236}">
                  <a16:creationId xmlns:a16="http://schemas.microsoft.com/office/drawing/2014/main" id="{A2125C2D-B30E-4BA0-90D2-7EF53EADF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2198" y="1857364"/>
              <a:ext cx="100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Slunce</a:t>
              </a:r>
            </a:p>
          </p:txBody>
        </p:sp>
        <p:sp>
          <p:nvSpPr>
            <p:cNvPr id="15378" name="TextovéPole 19">
              <a:extLst>
                <a:ext uri="{FF2B5EF4-FFF2-40B4-BE49-F238E27FC236}">
                  <a16:creationId xmlns:a16="http://schemas.microsoft.com/office/drawing/2014/main" id="{A9C93E5B-41FD-463C-9689-5C8219B1D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3834" y="2071678"/>
              <a:ext cx="100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Země</a:t>
              </a:r>
            </a:p>
          </p:txBody>
        </p:sp>
      </p:grpSp>
      <p:pic>
        <p:nvPicPr>
          <p:cNvPr id="21" name="Obrázek 20" descr="GL_sch1.jpg">
            <a:extLst>
              <a:ext uri="{FF2B5EF4-FFF2-40B4-BE49-F238E27FC236}">
                <a16:creationId xmlns:a16="http://schemas.microsoft.com/office/drawing/2014/main" id="{057FAAC4-1E9D-4352-964D-7BB97397E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570288"/>
            <a:ext cx="5572125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 descr="BlackHole_Lensing.gif">
            <a:extLst>
              <a:ext uri="{FF2B5EF4-FFF2-40B4-BE49-F238E27FC236}">
                <a16:creationId xmlns:a16="http://schemas.microsoft.com/office/drawing/2014/main" id="{92637403-8038-4817-9D02-249BB75CE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85725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Volný tvar 28">
            <a:extLst>
              <a:ext uri="{FF2B5EF4-FFF2-40B4-BE49-F238E27FC236}">
                <a16:creationId xmlns:a16="http://schemas.microsoft.com/office/drawing/2014/main" id="{3C98BF9D-ECBF-4C2A-8064-9D7511714588}"/>
              </a:ext>
            </a:extLst>
          </p:cNvPr>
          <p:cNvSpPr/>
          <p:nvPr/>
        </p:nvSpPr>
        <p:spPr>
          <a:xfrm rot="16200000">
            <a:off x="7035801" y="5762625"/>
            <a:ext cx="1079500" cy="720725"/>
          </a:xfrm>
          <a:custGeom>
            <a:avLst/>
            <a:gdLst>
              <a:gd name="connsiteX0" fmla="*/ 0 w 1948543"/>
              <a:gd name="connsiteY0" fmla="*/ 511629 h 513443"/>
              <a:gd name="connsiteX1" fmla="*/ 217714 w 1948543"/>
              <a:gd name="connsiteY1" fmla="*/ 10886 h 513443"/>
              <a:gd name="connsiteX2" fmla="*/ 435429 w 1948543"/>
              <a:gd name="connsiteY2" fmla="*/ 511629 h 513443"/>
              <a:gd name="connsiteX3" fmla="*/ 642257 w 1948543"/>
              <a:gd name="connsiteY3" fmla="*/ 0 h 513443"/>
              <a:gd name="connsiteX4" fmla="*/ 859972 w 1948543"/>
              <a:gd name="connsiteY4" fmla="*/ 511629 h 513443"/>
              <a:gd name="connsiteX5" fmla="*/ 1012372 w 1948543"/>
              <a:gd name="connsiteY5" fmla="*/ 10886 h 513443"/>
              <a:gd name="connsiteX6" fmla="*/ 1197429 w 1948543"/>
              <a:gd name="connsiteY6" fmla="*/ 511629 h 513443"/>
              <a:gd name="connsiteX7" fmla="*/ 1328057 w 1948543"/>
              <a:gd name="connsiteY7" fmla="*/ 10886 h 513443"/>
              <a:gd name="connsiteX8" fmla="*/ 1480457 w 1948543"/>
              <a:gd name="connsiteY8" fmla="*/ 511629 h 513443"/>
              <a:gd name="connsiteX9" fmla="*/ 1611086 w 1948543"/>
              <a:gd name="connsiteY9" fmla="*/ 10886 h 513443"/>
              <a:gd name="connsiteX10" fmla="*/ 1796143 w 1948543"/>
              <a:gd name="connsiteY10" fmla="*/ 511629 h 513443"/>
              <a:gd name="connsiteX11" fmla="*/ 1948543 w 1948543"/>
              <a:gd name="connsiteY11" fmla="*/ 0 h 51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8543" h="513443">
                <a:moveTo>
                  <a:pt x="0" y="511629"/>
                </a:moveTo>
                <a:cubicBezTo>
                  <a:pt x="72571" y="261257"/>
                  <a:pt x="145143" y="10886"/>
                  <a:pt x="217714" y="10886"/>
                </a:cubicBezTo>
                <a:cubicBezTo>
                  <a:pt x="290285" y="10886"/>
                  <a:pt x="364672" y="513443"/>
                  <a:pt x="435429" y="511629"/>
                </a:cubicBezTo>
                <a:cubicBezTo>
                  <a:pt x="506186" y="509815"/>
                  <a:pt x="571500" y="0"/>
                  <a:pt x="642257" y="0"/>
                </a:cubicBezTo>
                <a:cubicBezTo>
                  <a:pt x="713014" y="0"/>
                  <a:pt x="798286" y="509815"/>
                  <a:pt x="859972" y="511629"/>
                </a:cubicBezTo>
                <a:cubicBezTo>
                  <a:pt x="921658" y="513443"/>
                  <a:pt x="956129" y="10886"/>
                  <a:pt x="1012372" y="10886"/>
                </a:cubicBezTo>
                <a:cubicBezTo>
                  <a:pt x="1068615" y="10886"/>
                  <a:pt x="1144815" y="511629"/>
                  <a:pt x="1197429" y="511629"/>
                </a:cubicBezTo>
                <a:cubicBezTo>
                  <a:pt x="1250043" y="511629"/>
                  <a:pt x="1280886" y="10886"/>
                  <a:pt x="1328057" y="10886"/>
                </a:cubicBezTo>
                <a:cubicBezTo>
                  <a:pt x="1375228" y="10886"/>
                  <a:pt x="1433286" y="511629"/>
                  <a:pt x="1480457" y="511629"/>
                </a:cubicBezTo>
                <a:cubicBezTo>
                  <a:pt x="1527628" y="511629"/>
                  <a:pt x="1558472" y="10886"/>
                  <a:pt x="1611086" y="10886"/>
                </a:cubicBezTo>
                <a:cubicBezTo>
                  <a:pt x="1663700" y="10886"/>
                  <a:pt x="1739900" y="513443"/>
                  <a:pt x="1796143" y="511629"/>
                </a:cubicBezTo>
                <a:cubicBezTo>
                  <a:pt x="1852386" y="509815"/>
                  <a:pt x="1948543" y="0"/>
                  <a:pt x="1948543" y="0"/>
                </a:cubicBezTo>
              </a:path>
            </a:pathLst>
          </a:cu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Volný tvar 29">
            <a:extLst>
              <a:ext uri="{FF2B5EF4-FFF2-40B4-BE49-F238E27FC236}">
                <a16:creationId xmlns:a16="http://schemas.microsoft.com/office/drawing/2014/main" id="{C563C4E7-0AD4-4321-B55E-45CEA321D8B9}"/>
              </a:ext>
            </a:extLst>
          </p:cNvPr>
          <p:cNvSpPr/>
          <p:nvPr/>
        </p:nvSpPr>
        <p:spPr>
          <a:xfrm rot="16200000">
            <a:off x="7023894" y="1816894"/>
            <a:ext cx="1081087" cy="720725"/>
          </a:xfrm>
          <a:custGeom>
            <a:avLst/>
            <a:gdLst>
              <a:gd name="connsiteX0" fmla="*/ 0 w 1948543"/>
              <a:gd name="connsiteY0" fmla="*/ 511629 h 513443"/>
              <a:gd name="connsiteX1" fmla="*/ 217714 w 1948543"/>
              <a:gd name="connsiteY1" fmla="*/ 10886 h 513443"/>
              <a:gd name="connsiteX2" fmla="*/ 435429 w 1948543"/>
              <a:gd name="connsiteY2" fmla="*/ 511629 h 513443"/>
              <a:gd name="connsiteX3" fmla="*/ 642257 w 1948543"/>
              <a:gd name="connsiteY3" fmla="*/ 0 h 513443"/>
              <a:gd name="connsiteX4" fmla="*/ 859972 w 1948543"/>
              <a:gd name="connsiteY4" fmla="*/ 511629 h 513443"/>
              <a:gd name="connsiteX5" fmla="*/ 1012372 w 1948543"/>
              <a:gd name="connsiteY5" fmla="*/ 10886 h 513443"/>
              <a:gd name="connsiteX6" fmla="*/ 1197429 w 1948543"/>
              <a:gd name="connsiteY6" fmla="*/ 511629 h 513443"/>
              <a:gd name="connsiteX7" fmla="*/ 1328057 w 1948543"/>
              <a:gd name="connsiteY7" fmla="*/ 10886 h 513443"/>
              <a:gd name="connsiteX8" fmla="*/ 1480457 w 1948543"/>
              <a:gd name="connsiteY8" fmla="*/ 511629 h 513443"/>
              <a:gd name="connsiteX9" fmla="*/ 1611086 w 1948543"/>
              <a:gd name="connsiteY9" fmla="*/ 10886 h 513443"/>
              <a:gd name="connsiteX10" fmla="*/ 1796143 w 1948543"/>
              <a:gd name="connsiteY10" fmla="*/ 511629 h 513443"/>
              <a:gd name="connsiteX11" fmla="*/ 1948543 w 1948543"/>
              <a:gd name="connsiteY11" fmla="*/ 0 h 51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8543" h="513443">
                <a:moveTo>
                  <a:pt x="0" y="511629"/>
                </a:moveTo>
                <a:cubicBezTo>
                  <a:pt x="72571" y="261257"/>
                  <a:pt x="145143" y="10886"/>
                  <a:pt x="217714" y="10886"/>
                </a:cubicBezTo>
                <a:cubicBezTo>
                  <a:pt x="290285" y="10886"/>
                  <a:pt x="364672" y="513443"/>
                  <a:pt x="435429" y="511629"/>
                </a:cubicBezTo>
                <a:cubicBezTo>
                  <a:pt x="506186" y="509815"/>
                  <a:pt x="571500" y="0"/>
                  <a:pt x="642257" y="0"/>
                </a:cubicBezTo>
                <a:cubicBezTo>
                  <a:pt x="713014" y="0"/>
                  <a:pt x="798286" y="509815"/>
                  <a:pt x="859972" y="511629"/>
                </a:cubicBezTo>
                <a:cubicBezTo>
                  <a:pt x="921658" y="513443"/>
                  <a:pt x="956129" y="10886"/>
                  <a:pt x="1012372" y="10886"/>
                </a:cubicBezTo>
                <a:cubicBezTo>
                  <a:pt x="1068615" y="10886"/>
                  <a:pt x="1144815" y="511629"/>
                  <a:pt x="1197429" y="511629"/>
                </a:cubicBezTo>
                <a:cubicBezTo>
                  <a:pt x="1250043" y="511629"/>
                  <a:pt x="1280886" y="10886"/>
                  <a:pt x="1328057" y="10886"/>
                </a:cubicBezTo>
                <a:cubicBezTo>
                  <a:pt x="1375228" y="10886"/>
                  <a:pt x="1433286" y="511629"/>
                  <a:pt x="1480457" y="511629"/>
                </a:cubicBezTo>
                <a:cubicBezTo>
                  <a:pt x="1527628" y="511629"/>
                  <a:pt x="1558472" y="10886"/>
                  <a:pt x="1611086" y="10886"/>
                </a:cubicBezTo>
                <a:cubicBezTo>
                  <a:pt x="1663700" y="10886"/>
                  <a:pt x="1739900" y="513443"/>
                  <a:pt x="1796143" y="511629"/>
                </a:cubicBezTo>
                <a:cubicBezTo>
                  <a:pt x="1852386" y="509815"/>
                  <a:pt x="1948543" y="0"/>
                  <a:pt x="1948543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E8DA7DF-BAD1-48AC-BF9F-A2DA89F34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63" y="6302375"/>
            <a:ext cx="1023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Země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00226 -0.5761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88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3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579" grpId="0" build="p"/>
      <p:bldP spid="29" grpId="0" animBg="1"/>
      <p:bldP spid="29" grpId="1" animBg="1"/>
      <p:bldP spid="29" grpId="2" animBg="1"/>
      <p:bldP spid="30" grpId="0" animBg="1"/>
      <p:bldP spid="30" grpId="1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F96848A-05D0-40F6-A55A-19FCEB26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0"/>
            <a:ext cx="7499350" cy="1143000"/>
          </a:xfrm>
          <a:noFill/>
        </p:spPr>
        <p:txBody>
          <a:bodyPr/>
          <a:lstStyle/>
          <a:p>
            <a:r>
              <a:rPr lang="cs-CZ" altLang="cs-CZ" sz="4000"/>
              <a:t>Jevy které objasňuje OTR: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9C0F916D-45F0-4235-8DD9-B1ED8C41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3" y="1628775"/>
            <a:ext cx="4291012" cy="5410200"/>
          </a:xfrm>
        </p:spPr>
        <p:txBody>
          <a:bodyPr/>
          <a:lstStyle/>
          <a:p>
            <a:r>
              <a:rPr lang="cs-CZ" altLang="cs-CZ" sz="2400"/>
              <a:t>zpoždění elektromagnetického signálu </a:t>
            </a:r>
          </a:p>
          <a:p>
            <a:r>
              <a:rPr lang="cs-CZ" altLang="cs-CZ" sz="2400"/>
              <a:t>Lensův-Thirringův jev (strhávání souřadnicové soustavy) </a:t>
            </a:r>
          </a:p>
          <a:p>
            <a:r>
              <a:rPr lang="cs-CZ" altLang="cs-CZ" sz="2400"/>
              <a:t>gravitační vlny </a:t>
            </a:r>
          </a:p>
          <a:p>
            <a:r>
              <a:rPr lang="cs-CZ" altLang="cs-CZ" sz="2400"/>
              <a:t>černé díry </a:t>
            </a:r>
          </a:p>
          <a:p>
            <a:r>
              <a:rPr lang="cs-CZ" altLang="cs-CZ" sz="2400"/>
              <a:t>kosmologický červený posuv a rozpínání Vesmíru </a:t>
            </a:r>
          </a:p>
          <a:p>
            <a:r>
              <a:rPr lang="cs-CZ" altLang="cs-CZ" sz="2400"/>
              <a:t>neeukleidovská geometrie časoprostoru</a:t>
            </a:r>
            <a:r>
              <a:rPr lang="cs-CZ" altLang="cs-CZ"/>
              <a:t> </a:t>
            </a:r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7" name="Volný tvar 6">
            <a:extLst>
              <a:ext uri="{FF2B5EF4-FFF2-40B4-BE49-F238E27FC236}">
                <a16:creationId xmlns:a16="http://schemas.microsoft.com/office/drawing/2014/main" id="{4D2D8E73-F912-43E6-9C34-E284AC285260}"/>
              </a:ext>
            </a:extLst>
          </p:cNvPr>
          <p:cNvSpPr/>
          <p:nvPr/>
        </p:nvSpPr>
        <p:spPr>
          <a:xfrm rot="16200000">
            <a:off x="7035801" y="5762625"/>
            <a:ext cx="1079500" cy="720725"/>
          </a:xfrm>
          <a:custGeom>
            <a:avLst/>
            <a:gdLst>
              <a:gd name="connsiteX0" fmla="*/ 0 w 1948543"/>
              <a:gd name="connsiteY0" fmla="*/ 511629 h 513443"/>
              <a:gd name="connsiteX1" fmla="*/ 217714 w 1948543"/>
              <a:gd name="connsiteY1" fmla="*/ 10886 h 513443"/>
              <a:gd name="connsiteX2" fmla="*/ 435429 w 1948543"/>
              <a:gd name="connsiteY2" fmla="*/ 511629 h 513443"/>
              <a:gd name="connsiteX3" fmla="*/ 642257 w 1948543"/>
              <a:gd name="connsiteY3" fmla="*/ 0 h 513443"/>
              <a:gd name="connsiteX4" fmla="*/ 859972 w 1948543"/>
              <a:gd name="connsiteY4" fmla="*/ 511629 h 513443"/>
              <a:gd name="connsiteX5" fmla="*/ 1012372 w 1948543"/>
              <a:gd name="connsiteY5" fmla="*/ 10886 h 513443"/>
              <a:gd name="connsiteX6" fmla="*/ 1197429 w 1948543"/>
              <a:gd name="connsiteY6" fmla="*/ 511629 h 513443"/>
              <a:gd name="connsiteX7" fmla="*/ 1328057 w 1948543"/>
              <a:gd name="connsiteY7" fmla="*/ 10886 h 513443"/>
              <a:gd name="connsiteX8" fmla="*/ 1480457 w 1948543"/>
              <a:gd name="connsiteY8" fmla="*/ 511629 h 513443"/>
              <a:gd name="connsiteX9" fmla="*/ 1611086 w 1948543"/>
              <a:gd name="connsiteY9" fmla="*/ 10886 h 513443"/>
              <a:gd name="connsiteX10" fmla="*/ 1796143 w 1948543"/>
              <a:gd name="connsiteY10" fmla="*/ 511629 h 513443"/>
              <a:gd name="connsiteX11" fmla="*/ 1948543 w 1948543"/>
              <a:gd name="connsiteY11" fmla="*/ 0 h 51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8543" h="513443">
                <a:moveTo>
                  <a:pt x="0" y="511629"/>
                </a:moveTo>
                <a:cubicBezTo>
                  <a:pt x="72571" y="261257"/>
                  <a:pt x="145143" y="10886"/>
                  <a:pt x="217714" y="10886"/>
                </a:cubicBezTo>
                <a:cubicBezTo>
                  <a:pt x="290285" y="10886"/>
                  <a:pt x="364672" y="513443"/>
                  <a:pt x="435429" y="511629"/>
                </a:cubicBezTo>
                <a:cubicBezTo>
                  <a:pt x="506186" y="509815"/>
                  <a:pt x="571500" y="0"/>
                  <a:pt x="642257" y="0"/>
                </a:cubicBezTo>
                <a:cubicBezTo>
                  <a:pt x="713014" y="0"/>
                  <a:pt x="798286" y="509815"/>
                  <a:pt x="859972" y="511629"/>
                </a:cubicBezTo>
                <a:cubicBezTo>
                  <a:pt x="921658" y="513443"/>
                  <a:pt x="956129" y="10886"/>
                  <a:pt x="1012372" y="10886"/>
                </a:cubicBezTo>
                <a:cubicBezTo>
                  <a:pt x="1068615" y="10886"/>
                  <a:pt x="1144815" y="511629"/>
                  <a:pt x="1197429" y="511629"/>
                </a:cubicBezTo>
                <a:cubicBezTo>
                  <a:pt x="1250043" y="511629"/>
                  <a:pt x="1280886" y="10886"/>
                  <a:pt x="1328057" y="10886"/>
                </a:cubicBezTo>
                <a:cubicBezTo>
                  <a:pt x="1375228" y="10886"/>
                  <a:pt x="1433286" y="511629"/>
                  <a:pt x="1480457" y="511629"/>
                </a:cubicBezTo>
                <a:cubicBezTo>
                  <a:pt x="1527628" y="511629"/>
                  <a:pt x="1558472" y="10886"/>
                  <a:pt x="1611086" y="10886"/>
                </a:cubicBezTo>
                <a:cubicBezTo>
                  <a:pt x="1663700" y="10886"/>
                  <a:pt x="1739900" y="513443"/>
                  <a:pt x="1796143" y="511629"/>
                </a:cubicBezTo>
                <a:cubicBezTo>
                  <a:pt x="1852386" y="509815"/>
                  <a:pt x="1948543" y="0"/>
                  <a:pt x="1948543" y="0"/>
                </a:cubicBezTo>
              </a:path>
            </a:pathLst>
          </a:cu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>
            <a:extLst>
              <a:ext uri="{FF2B5EF4-FFF2-40B4-BE49-F238E27FC236}">
                <a16:creationId xmlns:a16="http://schemas.microsoft.com/office/drawing/2014/main" id="{472888D7-B879-435C-9D91-C81BA24015D2}"/>
              </a:ext>
            </a:extLst>
          </p:cNvPr>
          <p:cNvSpPr/>
          <p:nvPr/>
        </p:nvSpPr>
        <p:spPr>
          <a:xfrm rot="16200000">
            <a:off x="7023894" y="1816894"/>
            <a:ext cx="1081087" cy="720725"/>
          </a:xfrm>
          <a:custGeom>
            <a:avLst/>
            <a:gdLst>
              <a:gd name="connsiteX0" fmla="*/ 0 w 1948543"/>
              <a:gd name="connsiteY0" fmla="*/ 511629 h 513443"/>
              <a:gd name="connsiteX1" fmla="*/ 217714 w 1948543"/>
              <a:gd name="connsiteY1" fmla="*/ 10886 h 513443"/>
              <a:gd name="connsiteX2" fmla="*/ 435429 w 1948543"/>
              <a:gd name="connsiteY2" fmla="*/ 511629 h 513443"/>
              <a:gd name="connsiteX3" fmla="*/ 642257 w 1948543"/>
              <a:gd name="connsiteY3" fmla="*/ 0 h 513443"/>
              <a:gd name="connsiteX4" fmla="*/ 859972 w 1948543"/>
              <a:gd name="connsiteY4" fmla="*/ 511629 h 513443"/>
              <a:gd name="connsiteX5" fmla="*/ 1012372 w 1948543"/>
              <a:gd name="connsiteY5" fmla="*/ 10886 h 513443"/>
              <a:gd name="connsiteX6" fmla="*/ 1197429 w 1948543"/>
              <a:gd name="connsiteY6" fmla="*/ 511629 h 513443"/>
              <a:gd name="connsiteX7" fmla="*/ 1328057 w 1948543"/>
              <a:gd name="connsiteY7" fmla="*/ 10886 h 513443"/>
              <a:gd name="connsiteX8" fmla="*/ 1480457 w 1948543"/>
              <a:gd name="connsiteY8" fmla="*/ 511629 h 513443"/>
              <a:gd name="connsiteX9" fmla="*/ 1611086 w 1948543"/>
              <a:gd name="connsiteY9" fmla="*/ 10886 h 513443"/>
              <a:gd name="connsiteX10" fmla="*/ 1796143 w 1948543"/>
              <a:gd name="connsiteY10" fmla="*/ 511629 h 513443"/>
              <a:gd name="connsiteX11" fmla="*/ 1948543 w 1948543"/>
              <a:gd name="connsiteY11" fmla="*/ 0 h 51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8543" h="513443">
                <a:moveTo>
                  <a:pt x="0" y="511629"/>
                </a:moveTo>
                <a:cubicBezTo>
                  <a:pt x="72571" y="261257"/>
                  <a:pt x="145143" y="10886"/>
                  <a:pt x="217714" y="10886"/>
                </a:cubicBezTo>
                <a:cubicBezTo>
                  <a:pt x="290285" y="10886"/>
                  <a:pt x="364672" y="513443"/>
                  <a:pt x="435429" y="511629"/>
                </a:cubicBezTo>
                <a:cubicBezTo>
                  <a:pt x="506186" y="509815"/>
                  <a:pt x="571500" y="0"/>
                  <a:pt x="642257" y="0"/>
                </a:cubicBezTo>
                <a:cubicBezTo>
                  <a:pt x="713014" y="0"/>
                  <a:pt x="798286" y="509815"/>
                  <a:pt x="859972" y="511629"/>
                </a:cubicBezTo>
                <a:cubicBezTo>
                  <a:pt x="921658" y="513443"/>
                  <a:pt x="956129" y="10886"/>
                  <a:pt x="1012372" y="10886"/>
                </a:cubicBezTo>
                <a:cubicBezTo>
                  <a:pt x="1068615" y="10886"/>
                  <a:pt x="1144815" y="511629"/>
                  <a:pt x="1197429" y="511629"/>
                </a:cubicBezTo>
                <a:cubicBezTo>
                  <a:pt x="1250043" y="511629"/>
                  <a:pt x="1280886" y="10886"/>
                  <a:pt x="1328057" y="10886"/>
                </a:cubicBezTo>
                <a:cubicBezTo>
                  <a:pt x="1375228" y="10886"/>
                  <a:pt x="1433286" y="511629"/>
                  <a:pt x="1480457" y="511629"/>
                </a:cubicBezTo>
                <a:cubicBezTo>
                  <a:pt x="1527628" y="511629"/>
                  <a:pt x="1558472" y="10886"/>
                  <a:pt x="1611086" y="10886"/>
                </a:cubicBezTo>
                <a:cubicBezTo>
                  <a:pt x="1663700" y="10886"/>
                  <a:pt x="1739900" y="513443"/>
                  <a:pt x="1796143" y="511629"/>
                </a:cubicBezTo>
                <a:cubicBezTo>
                  <a:pt x="1852386" y="509815"/>
                  <a:pt x="1948543" y="0"/>
                  <a:pt x="1948543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0" name="Obrázek 9" descr="background_earth4b.gif">
            <a:extLst>
              <a:ext uri="{FF2B5EF4-FFF2-40B4-BE49-F238E27FC236}">
                <a16:creationId xmlns:a16="http://schemas.microsoft.com/office/drawing/2014/main" id="{1A72A216-213B-4683-BEBC-883A2EAFC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2392363"/>
            <a:ext cx="7429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 descr="vlny.jpg">
            <a:extLst>
              <a:ext uri="{FF2B5EF4-FFF2-40B4-BE49-F238E27FC236}">
                <a16:creationId xmlns:a16="http://schemas.microsoft.com/office/drawing/2014/main" id="{F48AB72E-F995-47B0-BC10-8D7117B6A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1681163"/>
            <a:ext cx="34766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513-1.jpg">
            <a:extLst>
              <a:ext uri="{FF2B5EF4-FFF2-40B4-BE49-F238E27FC236}">
                <a16:creationId xmlns:a16="http://schemas.microsoft.com/office/drawing/2014/main" id="{646BDA09-E5E7-4208-A836-61043D1F2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3155950"/>
            <a:ext cx="49974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 descr="černa.jpg">
            <a:extLst>
              <a:ext uri="{FF2B5EF4-FFF2-40B4-BE49-F238E27FC236}">
                <a16:creationId xmlns:a16="http://schemas.microsoft.com/office/drawing/2014/main" id="{3C91192E-4304-420D-B1B9-50CCE3097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047750"/>
            <a:ext cx="33051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00226 -0.5761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88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</p:bldLst>
  </p:timing>
</p:sld>
</file>

<file path=ppt/theme/theme1.xml><?xml version="1.0" encoding="utf-8"?>
<a:theme xmlns:a="http://schemas.openxmlformats.org/drawingml/2006/main" name="1_Slunovrat">
  <a:themeElements>
    <a:clrScheme name="1_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1_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unovrat">
  <a:themeElements>
    <a:clrScheme name="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lunovrat">
  <a:themeElements>
    <a:clrScheme name="2_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2_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lunovrat">
  <a:themeElements>
    <a:clrScheme name="3_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3_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lunovrat">
  <a:themeElements>
    <a:clrScheme name="4_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4_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Slunovrat">
  <a:themeElements>
    <a:clrScheme name="5_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5_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Slunovrat">
  <a:themeElements>
    <a:clrScheme name="6_Slunovrat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6_Slunovra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Slunovrat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relativita</Template>
  <TotalTime>219</TotalTime>
  <Words>376</Words>
  <Application>Microsoft Office PowerPoint</Application>
  <PresentationFormat>Předvádění na obrazovce (4:3)</PresentationFormat>
  <Paragraphs>49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9</vt:i4>
      </vt:variant>
    </vt:vector>
  </HeadingPairs>
  <TitlesOfParts>
    <vt:vector size="22" baseType="lpstr">
      <vt:lpstr>Arial</vt:lpstr>
      <vt:lpstr>Gill Sans MT</vt:lpstr>
      <vt:lpstr>Wingdings 2</vt:lpstr>
      <vt:lpstr>Verdana</vt:lpstr>
      <vt:lpstr>Calibri</vt:lpstr>
      <vt:lpstr>Times New Roman</vt:lpstr>
      <vt:lpstr>1_Slunovrat</vt:lpstr>
      <vt:lpstr>Slunovrat</vt:lpstr>
      <vt:lpstr>2_Slunovrat</vt:lpstr>
      <vt:lpstr>3_Slunovrat</vt:lpstr>
      <vt:lpstr>4_Slunovrat</vt:lpstr>
      <vt:lpstr>5_Slunovrat</vt:lpstr>
      <vt:lpstr>6_Slunovrat</vt:lpstr>
      <vt:lpstr>Obecná teorie relativity</vt:lpstr>
      <vt:lpstr>Co je gravitace</vt:lpstr>
      <vt:lpstr>Prezentace aplikace PowerPoint</vt:lpstr>
      <vt:lpstr>Obecná relativita</vt:lpstr>
      <vt:lpstr>Princip ekvivalence</vt:lpstr>
      <vt:lpstr>Princip ekvivalence II</vt:lpstr>
      <vt:lpstr>Matematický popis OTR</vt:lpstr>
      <vt:lpstr>Jevy které objasňuje OTR:</vt:lpstr>
      <vt:lpstr>Jevy které objasňuje OTR:</vt:lpstr>
    </vt:vector>
  </TitlesOfParts>
  <Company>SPŠ SE a VOŠ Liberec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Obecná teorie relativity</dc:title>
  <dc:subject>FYZ</dc:subject>
  <dc:creator>Jaromír Osčádal</dc:creator>
  <cp:keywords>fyzika; obecná teorie relativity</cp:keywords>
  <cp:lastModifiedBy>Jaromír Osčádal</cp:lastModifiedBy>
  <cp:revision>18</cp:revision>
  <dcterms:created xsi:type="dcterms:W3CDTF">2008-07-10T20:22:21Z</dcterms:created>
  <dcterms:modified xsi:type="dcterms:W3CDTF">2017-09-28T16:36:10Z</dcterms:modified>
  <cp:category>Fyzika</cp:category>
</cp:coreProperties>
</file>