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7" r:id="rId4"/>
  </p:sldIdLst>
  <p:sldSz cx="9144000" cy="6858000" type="screen4x3"/>
  <p:notesSz cx="6669088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CFCF"/>
    <a:srgbClr val="BABABA"/>
    <a:srgbClr val="A3A3A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42" autoAdjust="0"/>
    <p:restoredTop sz="86422" autoAdjust="0"/>
  </p:normalViewPr>
  <p:slideViewPr>
    <p:cSldViewPr>
      <p:cViewPr varScale="1">
        <p:scale>
          <a:sx n="62" d="100"/>
          <a:sy n="62" d="100"/>
        </p:scale>
        <p:origin x="96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A54818B1-2E29-474A-A344-EF87B4F9207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F6F3C066-BF44-485E-A9E2-6D9A19A1924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0A920A6-D1A5-48CD-81CB-37D782321D18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00F9C0BE-9775-4A25-A9EE-749455B9A61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6A605910-F095-4840-9378-9F396770C5E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6D52985C-1828-401F-AE70-A47C8590C2A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DD837E1-6AFB-4736-85CB-56AFD9F9B4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3107411-DA48-4F13-B2AB-7719D4F0D8E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5AAA785-38BC-4C5B-B65D-E948574DD8EB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B5498CF9-FAD2-4BC5-B697-FEAA2A7F657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5784958E-8C61-4768-AA4F-0F3650782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930D7B-E7C9-4CC1-9401-9F06112BE34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1F3A24A-9F18-4284-B465-BFC89932F1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C0FA4A0-8AFC-43FE-9F42-A977030239C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12">
            <a:extLst>
              <a:ext uri="{FF2B5EF4-FFF2-40B4-BE49-F238E27FC236}">
                <a16:creationId xmlns:a16="http://schemas.microsoft.com/office/drawing/2014/main" id="{5A1DADA6-0463-431D-A3F9-164B572F194B}"/>
              </a:ext>
            </a:extLst>
          </p:cNvPr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Elipsa 13">
            <a:extLst>
              <a:ext uri="{FF2B5EF4-FFF2-40B4-BE49-F238E27FC236}">
                <a16:creationId xmlns:a16="http://schemas.microsoft.com/office/drawing/2014/main" id="{09715505-B229-46B8-8882-52E8F63161C6}"/>
              </a:ext>
            </a:extLst>
          </p:cNvPr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6">
            <a:extLst>
              <a:ext uri="{FF2B5EF4-FFF2-40B4-BE49-F238E27FC236}">
                <a16:creationId xmlns:a16="http://schemas.microsoft.com/office/drawing/2014/main" id="{7DBEC1F6-D4C0-4E89-B395-4E7E396D6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7D73F5-1ACD-4911-8625-54591EC9C854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7" name="Zástupný symbol pro zápatí 19">
            <a:extLst>
              <a:ext uri="{FF2B5EF4-FFF2-40B4-BE49-F238E27FC236}">
                <a16:creationId xmlns:a16="http://schemas.microsoft.com/office/drawing/2014/main" id="{C01C80A1-0267-4994-96DA-00766F118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9">
            <a:extLst>
              <a:ext uri="{FF2B5EF4-FFF2-40B4-BE49-F238E27FC236}">
                <a16:creationId xmlns:a16="http://schemas.microsoft.com/office/drawing/2014/main" id="{53BF49FC-2583-4927-A02B-037527579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3BC5AB-4493-4B28-A63F-5FE8E7EDD9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114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23">
            <a:extLst>
              <a:ext uri="{FF2B5EF4-FFF2-40B4-BE49-F238E27FC236}">
                <a16:creationId xmlns:a16="http://schemas.microsoft.com/office/drawing/2014/main" id="{CD1BC138-808A-4825-9F0E-741998B45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494FB-197F-4823-A5E6-44577104A78F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5" name="Zástupný symbol pro zápatí 9">
            <a:extLst>
              <a:ext uri="{FF2B5EF4-FFF2-40B4-BE49-F238E27FC236}">
                <a16:creationId xmlns:a16="http://schemas.microsoft.com/office/drawing/2014/main" id="{AE0475B8-1BFC-4F45-8A73-233537C33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>
            <a:extLst>
              <a:ext uri="{FF2B5EF4-FFF2-40B4-BE49-F238E27FC236}">
                <a16:creationId xmlns:a16="http://schemas.microsoft.com/office/drawing/2014/main" id="{C157D341-10B2-4259-9C6F-328435444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17A28C-F8C6-47CE-9FA4-C386E2AD1C1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6614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23">
            <a:extLst>
              <a:ext uri="{FF2B5EF4-FFF2-40B4-BE49-F238E27FC236}">
                <a16:creationId xmlns:a16="http://schemas.microsoft.com/office/drawing/2014/main" id="{A7F2DAC3-6F41-460F-A37E-86AC629A9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B11A0-B2CD-4FE6-A5CF-55C590E33071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5" name="Zástupný symbol pro zápatí 9">
            <a:extLst>
              <a:ext uri="{FF2B5EF4-FFF2-40B4-BE49-F238E27FC236}">
                <a16:creationId xmlns:a16="http://schemas.microsoft.com/office/drawing/2014/main" id="{56101CE9-7B5E-449A-ABFE-30D7542F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>
            <a:extLst>
              <a:ext uri="{FF2B5EF4-FFF2-40B4-BE49-F238E27FC236}">
                <a16:creationId xmlns:a16="http://schemas.microsoft.com/office/drawing/2014/main" id="{7165D2E5-21F6-4C06-8AAE-41579734D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2477F-02F1-4166-AB5E-C0E4040276F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836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23">
            <a:extLst>
              <a:ext uri="{FF2B5EF4-FFF2-40B4-BE49-F238E27FC236}">
                <a16:creationId xmlns:a16="http://schemas.microsoft.com/office/drawing/2014/main" id="{53A31A2B-DA6E-4EF6-BB08-CCC9B3439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0F1F1-1EEC-45B4-A446-F193504D484D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5" name="Zástupný symbol pro zápatí 9">
            <a:extLst>
              <a:ext uri="{FF2B5EF4-FFF2-40B4-BE49-F238E27FC236}">
                <a16:creationId xmlns:a16="http://schemas.microsoft.com/office/drawing/2014/main" id="{EBBBF839-F200-4323-B23D-22BD652E6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>
            <a:extLst>
              <a:ext uri="{FF2B5EF4-FFF2-40B4-BE49-F238E27FC236}">
                <a16:creationId xmlns:a16="http://schemas.microsoft.com/office/drawing/2014/main" id="{8D604D09-6513-4CB2-BB36-44F4B0B8D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49123-B83D-4509-A88F-608C625B9F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9866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E00D504-46AA-4B04-A630-0802ACFF7D0A}"/>
              </a:ext>
            </a:extLst>
          </p:cNvPr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14EE22A-6096-4E12-BFA8-ECCDB1FDE96F}"/>
              </a:ext>
            </a:extLst>
          </p:cNvPr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Elipsa 15">
            <a:extLst>
              <a:ext uri="{FF2B5EF4-FFF2-40B4-BE49-F238E27FC236}">
                <a16:creationId xmlns:a16="http://schemas.microsoft.com/office/drawing/2014/main" id="{6AE0F11B-6B4B-4F09-BF29-FBEEDFF70045}"/>
              </a:ext>
            </a:extLst>
          </p:cNvPr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Elipsa 16">
            <a:extLst>
              <a:ext uri="{FF2B5EF4-FFF2-40B4-BE49-F238E27FC236}">
                <a16:creationId xmlns:a16="http://schemas.microsoft.com/office/drawing/2014/main" id="{56C824A9-2D08-4E1C-9596-A4BC638D2464}"/>
              </a:ext>
            </a:extLst>
          </p:cNvPr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Zástupný symbol pro datum 3">
            <a:extLst>
              <a:ext uri="{FF2B5EF4-FFF2-40B4-BE49-F238E27FC236}">
                <a16:creationId xmlns:a16="http://schemas.microsoft.com/office/drawing/2014/main" id="{500065D1-D790-457F-8400-F38E8F66B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988967-D400-4B74-A8A4-A4D575C8EA30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9" name="Zástupný symbol pro zápatí 4">
            <a:extLst>
              <a:ext uri="{FF2B5EF4-FFF2-40B4-BE49-F238E27FC236}">
                <a16:creationId xmlns:a16="http://schemas.microsoft.com/office/drawing/2014/main" id="{C103A5C5-292C-4C5F-A7CB-7CAE74E95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>
            <a:extLst>
              <a:ext uri="{FF2B5EF4-FFF2-40B4-BE49-F238E27FC236}">
                <a16:creationId xmlns:a16="http://schemas.microsoft.com/office/drawing/2014/main" id="{B5BCBD28-36B1-46F0-89A1-38BB8BE3E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F8F87-5A48-476C-AAF8-9727F167579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7036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23">
            <a:extLst>
              <a:ext uri="{FF2B5EF4-FFF2-40B4-BE49-F238E27FC236}">
                <a16:creationId xmlns:a16="http://schemas.microsoft.com/office/drawing/2014/main" id="{026728DE-2496-4E49-AB73-65F1D2C15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732A6-8694-48E3-B137-FBEC9DC9369C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6" name="Zástupný symbol pro zápatí 9">
            <a:extLst>
              <a:ext uri="{FF2B5EF4-FFF2-40B4-BE49-F238E27FC236}">
                <a16:creationId xmlns:a16="http://schemas.microsoft.com/office/drawing/2014/main" id="{CD9263F4-3CE0-43A3-A129-2D7AD25F1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1">
            <a:extLst>
              <a:ext uri="{FF2B5EF4-FFF2-40B4-BE49-F238E27FC236}">
                <a16:creationId xmlns:a16="http://schemas.microsoft.com/office/drawing/2014/main" id="{0FFE9860-8F9B-49D7-9B91-50322DC98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B1862-4DED-4AE2-A263-8D03E61428B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7165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E899FCE-0BEC-481C-82EC-10F8DE63F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FCA6A0-E47A-4BA2-897E-D6FECFEF57B3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D33CAF2-A7B3-4750-B6C7-B62B47ADE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81E1A45-F260-4845-B612-27DCA9556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006A4F-7EE7-4E8F-A086-905CF5669FA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7303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3">
            <a:extLst>
              <a:ext uri="{FF2B5EF4-FFF2-40B4-BE49-F238E27FC236}">
                <a16:creationId xmlns:a16="http://schemas.microsoft.com/office/drawing/2014/main" id="{728B8321-E896-4212-B2ED-50620E3E4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ED38C-B213-4419-810F-387D2EF53206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4" name="Zástupný symbol pro zápatí 9">
            <a:extLst>
              <a:ext uri="{FF2B5EF4-FFF2-40B4-BE49-F238E27FC236}">
                <a16:creationId xmlns:a16="http://schemas.microsoft.com/office/drawing/2014/main" id="{0CC6E9BD-6E61-4A11-99F0-AC917C8F2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1">
            <a:extLst>
              <a:ext uri="{FF2B5EF4-FFF2-40B4-BE49-F238E27FC236}">
                <a16:creationId xmlns:a16="http://schemas.microsoft.com/office/drawing/2014/main" id="{2D2A300F-6891-48AD-9BA6-34F4B86BB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F6688-D1EF-49B1-B8C9-F6F57176F9A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543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6F5ED4FE-7320-4369-A214-A99AE4A5AC87}"/>
              </a:ext>
            </a:extLst>
          </p:cNvPr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71CBA0F-BD85-4F15-8084-9859CFEAB7F9}"/>
              </a:ext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Zástupný symbol pro datum 1">
            <a:extLst>
              <a:ext uri="{FF2B5EF4-FFF2-40B4-BE49-F238E27FC236}">
                <a16:creationId xmlns:a16="http://schemas.microsoft.com/office/drawing/2014/main" id="{A53AE85D-9A15-469D-B8EE-2F31E2A19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704B90-FA43-45CA-B436-AF32FE6F55C6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5" name="Zástupný symbol pro zápatí 2">
            <a:extLst>
              <a:ext uri="{FF2B5EF4-FFF2-40B4-BE49-F238E27FC236}">
                <a16:creationId xmlns:a16="http://schemas.microsoft.com/office/drawing/2014/main" id="{1E960DA8-C214-4E6C-89B7-697C95D7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3">
            <a:extLst>
              <a:ext uri="{FF2B5EF4-FFF2-40B4-BE49-F238E27FC236}">
                <a16:creationId xmlns:a16="http://schemas.microsoft.com/office/drawing/2014/main" id="{1D704C16-B82C-4469-AE50-72B54BE25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118D1-D0DC-49B4-B5CF-0D7F304B474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2950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B6651D-48A4-4AD9-868A-D45B26DD9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336449-FF26-4EA7-B2B2-98FA866CE8D9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BFCCCC-49FF-4ECE-ACC1-6D1F79D1C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8E8136-F384-4BCA-B00B-06961B9E3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BDCFC-9392-4229-9A28-60B20C31A62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8799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CE5C4E85-F696-4E41-8D22-A3BBFE4578AA}"/>
              </a:ext>
            </a:extLst>
          </p:cNvPr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 dirty="0">
              <a:latin typeface="+mn-lt"/>
              <a:cs typeface="+mn-cs"/>
            </a:endParaRPr>
          </a:p>
        </p:txBody>
      </p:sp>
      <p:sp>
        <p:nvSpPr>
          <p:cNvPr id="6" name="Vývojový diagram: postup 5">
            <a:extLst>
              <a:ext uri="{FF2B5EF4-FFF2-40B4-BE49-F238E27FC236}">
                <a16:creationId xmlns:a16="http://schemas.microsoft.com/office/drawing/2014/main" id="{3D80BCA6-8E01-4F45-8CBD-B693FF510A21}"/>
              </a:ext>
            </a:extLst>
          </p:cNvPr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Vývojový diagram: postup 6">
            <a:extLst>
              <a:ext uri="{FF2B5EF4-FFF2-40B4-BE49-F238E27FC236}">
                <a16:creationId xmlns:a16="http://schemas.microsoft.com/office/drawing/2014/main" id="{B2FA46C1-362E-4641-8712-2A146B0F174A}"/>
              </a:ext>
            </a:extLst>
          </p:cNvPr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cs-CZ" noProof="0" dirty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Zástupný symbol pro datum 4">
            <a:extLst>
              <a:ext uri="{FF2B5EF4-FFF2-40B4-BE49-F238E27FC236}">
                <a16:creationId xmlns:a16="http://schemas.microsoft.com/office/drawing/2014/main" id="{922A916A-58D7-42B7-9E9F-6C42828B2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DF8690-4A8D-4F3D-9EC6-353999023F4A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9" name="Zástupný symbol pro zápatí 5">
            <a:extLst>
              <a:ext uri="{FF2B5EF4-FFF2-40B4-BE49-F238E27FC236}">
                <a16:creationId xmlns:a16="http://schemas.microsoft.com/office/drawing/2014/main" id="{D835DC1A-DF1C-4E7D-B901-4E804AF20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id="{D8056155-30AB-4825-A851-60533395F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7AE9A-B139-42B2-BFB6-080C3D3F597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8326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>
            <a:extLst>
              <a:ext uri="{FF2B5EF4-FFF2-40B4-BE49-F238E27FC236}">
                <a16:creationId xmlns:a16="http://schemas.microsoft.com/office/drawing/2014/main" id="{7FE78A33-8866-40AB-9E91-ADCEB28F154B}"/>
              </a:ext>
            </a:extLst>
          </p:cNvPr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Elipsa 7">
            <a:extLst>
              <a:ext uri="{FF2B5EF4-FFF2-40B4-BE49-F238E27FC236}">
                <a16:creationId xmlns:a16="http://schemas.microsoft.com/office/drawing/2014/main" id="{10F4C468-97DC-4B4D-ABDB-F56685CC8BB0}"/>
              </a:ext>
            </a:extLst>
          </p:cNvPr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Prstenec 10">
            <a:extLst>
              <a:ext uri="{FF2B5EF4-FFF2-40B4-BE49-F238E27FC236}">
                <a16:creationId xmlns:a16="http://schemas.microsoft.com/office/drawing/2014/main" id="{08F42264-FEEE-4AA5-8476-257C49C07A80}"/>
              </a:ext>
            </a:extLst>
          </p:cNvPr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7E49D7C2-340C-452F-83B1-F8CCB797B17D}"/>
              </a:ext>
            </a:extLst>
          </p:cNvPr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Zástupný symbol pro nadpis 4">
            <a:extLst>
              <a:ext uri="{FF2B5EF4-FFF2-40B4-BE49-F238E27FC236}">
                <a16:creationId xmlns:a16="http://schemas.microsoft.com/office/drawing/2014/main" id="{F6861A07-DA49-43CC-AD68-3636D4F6B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8">
            <a:extLst>
              <a:ext uri="{FF2B5EF4-FFF2-40B4-BE49-F238E27FC236}">
                <a16:creationId xmlns:a16="http://schemas.microsoft.com/office/drawing/2014/main" id="{8A761553-7CB0-4338-B238-91D49202852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24" name="Zástupný symbol pro datum 23">
            <a:extLst>
              <a:ext uri="{FF2B5EF4-FFF2-40B4-BE49-F238E27FC236}">
                <a16:creationId xmlns:a16="http://schemas.microsoft.com/office/drawing/2014/main" id="{8800DFFD-7EE2-4CAF-AAD6-61D4BF9A27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6875C5D-CBB4-483C-AF97-B3A7AF63788C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6816DA90-807D-45B5-936E-73D5F0BE7B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21">
            <a:extLst>
              <a:ext uri="{FF2B5EF4-FFF2-40B4-BE49-F238E27FC236}">
                <a16:creationId xmlns:a16="http://schemas.microsoft.com/office/drawing/2014/main" id="{4F479BCE-341B-49F5-BB39-4011522ECA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DAECB"/>
                </a:solidFill>
                <a:latin typeface="Gill Sans MT" panose="020B0502020104020203" pitchFamily="34" charset="-18"/>
              </a:defRPr>
            </a:lvl1pPr>
          </a:lstStyle>
          <a:p>
            <a:fld id="{CCFA7E30-6164-400C-A749-5FC8D83CCBF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C5B7A2F6-40C4-4CC3-9137-E779EBACE658}"/>
              </a:ext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0" r:id="rId1"/>
    <p:sldLayoutId id="2147484265" r:id="rId2"/>
    <p:sldLayoutId id="2147484271" r:id="rId3"/>
    <p:sldLayoutId id="2147484266" r:id="rId4"/>
    <p:sldLayoutId id="2147484272" r:id="rId5"/>
    <p:sldLayoutId id="2147484267" r:id="rId6"/>
    <p:sldLayoutId id="2147484273" r:id="rId7"/>
    <p:sldLayoutId id="2147484274" r:id="rId8"/>
    <p:sldLayoutId id="2147484275" r:id="rId9"/>
    <p:sldLayoutId id="2147484268" r:id="rId10"/>
    <p:sldLayoutId id="21474842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0E1B1F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E1B1F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E1B1F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E1B1F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E1B1F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0E1B1F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0E1B1F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0E1B1F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0E1B1F"/>
          </a:solidFill>
          <a:latin typeface="Gill Sans MT" pitchFamily="34" charset="-1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D2DA7A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FADA7A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lub.stereofotograf.eu/digitalni_zpracovani_2.php" TargetMode="External"/><Relationship Id="rId2" Type="http://schemas.openxmlformats.org/officeDocument/2006/relationships/hyperlink" Target="http://cs.wikipedia.org/wiki/Stereoskopi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cyklopedie.seznam.cz/heslo/436998-stereoskopicky-film" TargetMode="External"/><Relationship Id="rId5" Type="http://schemas.openxmlformats.org/officeDocument/2006/relationships/hyperlink" Target="http://www.tridakt.cz/kestazeni.htm" TargetMode="External"/><Relationship Id="rId4" Type="http://schemas.openxmlformats.org/officeDocument/2006/relationships/hyperlink" Target="http://www.accessdesign.cz/index.php?podsekce=anagly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9ABAA-782B-42C4-A6F0-F124A777C95E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1431925" y="360363"/>
            <a:ext cx="7407275" cy="1471612"/>
          </a:xfrm>
          <a:effectLst>
            <a:outerShdw dist="28398" dir="20006097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 3D projekce</a:t>
            </a:r>
          </a:p>
        </p:txBody>
      </p:sp>
      <p:sp>
        <p:nvSpPr>
          <p:cNvPr id="8195" name="Podnadpis 2">
            <a:extLst>
              <a:ext uri="{FF2B5EF4-FFF2-40B4-BE49-F238E27FC236}">
                <a16:creationId xmlns:a16="http://schemas.microsoft.com/office/drawing/2014/main" id="{5389766A-45F1-4A07-8711-326DC2D312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0125" y="3000375"/>
            <a:ext cx="7839075" cy="3079750"/>
          </a:xfrm>
        </p:spPr>
        <p:txBody>
          <a:bodyPr/>
          <a:lstStyle/>
          <a:p>
            <a:pPr marL="742950" lvl="1" indent="-285750" eaLnBrk="1" hangingPunct="1"/>
            <a:r>
              <a:rPr lang="cs-CZ" altLang="cs-CZ" sz="2000">
                <a:solidFill>
                  <a:srgbClr val="030B0E"/>
                </a:solidFill>
              </a:rPr>
              <a:t>SPŠ SE Liberec a VOŠ</a:t>
            </a:r>
          </a:p>
          <a:p>
            <a:pPr marL="742950" lvl="1" indent="-285750" eaLnBrk="1" hangingPunct="1"/>
            <a:r>
              <a:rPr lang="cs-CZ" altLang="cs-CZ" sz="2000">
                <a:solidFill>
                  <a:srgbClr val="030B0E"/>
                </a:solidFill>
              </a:rPr>
              <a:t>Mgr. Jaromír Osčádal</a:t>
            </a:r>
          </a:p>
          <a:p>
            <a:pPr marL="742950" lvl="1" indent="-285750" eaLnBrk="1" hangingPunct="1"/>
            <a:endParaRPr lang="cs-CZ" altLang="cs-CZ" sz="2000">
              <a:solidFill>
                <a:srgbClr val="030B0E"/>
              </a:solidFill>
            </a:endParaRPr>
          </a:p>
        </p:txBody>
      </p:sp>
      <p:sp>
        <p:nvSpPr>
          <p:cNvPr id="4" name="Šipka doprava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3E6780D-4DDE-46C7-A84D-68E168FB9480}"/>
              </a:ext>
            </a:extLst>
          </p:cNvPr>
          <p:cNvSpPr/>
          <p:nvPr/>
        </p:nvSpPr>
        <p:spPr>
          <a:xfrm>
            <a:off x="285750" y="6286500"/>
            <a:ext cx="428625" cy="35718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5" name="Šipka doleva 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C1294BA3-6053-485C-A069-1F723AB17ADA}"/>
              </a:ext>
            </a:extLst>
          </p:cNvPr>
          <p:cNvSpPr/>
          <p:nvPr/>
        </p:nvSpPr>
        <p:spPr>
          <a:xfrm>
            <a:off x="214313" y="5786438"/>
            <a:ext cx="500062" cy="357187"/>
          </a:xfrm>
          <a:prstGeom prst="lef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7E457C-1B0A-4BC0-85F7-013A572E3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Odkazy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2682F4D7-B006-42F2-B1AE-DC995409C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>
                <a:hlinkClick r:id="rId2"/>
              </a:rPr>
              <a:t>http://cs.wikipedia.org/wiki/Stereoskopie</a:t>
            </a:r>
            <a:endParaRPr lang="cs-CZ" altLang="cs-CZ"/>
          </a:p>
          <a:p>
            <a:r>
              <a:rPr lang="cs-CZ" altLang="cs-CZ">
                <a:hlinkClick r:id="rId3"/>
              </a:rPr>
              <a:t>http://klub.stereofotograf.eu/digitalni_zpracovani_2.php</a:t>
            </a:r>
            <a:endParaRPr lang="cs-CZ" altLang="cs-CZ"/>
          </a:p>
          <a:p>
            <a:r>
              <a:rPr lang="cs-CZ" altLang="cs-CZ">
                <a:hlinkClick r:id="rId4"/>
              </a:rPr>
              <a:t>http://www.accessdesign.cz/index.php?podsekce=anaglyf</a:t>
            </a:r>
            <a:endParaRPr lang="cs-CZ" altLang="cs-CZ"/>
          </a:p>
          <a:p>
            <a:r>
              <a:rPr lang="cs-CZ" altLang="cs-CZ">
                <a:hlinkClick r:id="rId5"/>
              </a:rPr>
              <a:t>http://www.tridakt.cz/kestazeni.htm</a:t>
            </a:r>
            <a:endParaRPr lang="cs-CZ" altLang="cs-CZ"/>
          </a:p>
          <a:p>
            <a:r>
              <a:rPr lang="cs-CZ" altLang="cs-CZ">
                <a:hlinkClick r:id="rId6"/>
              </a:rPr>
              <a:t>http://encyklopedie.seznam.cz/heslo/436998-stereoskopicky-film</a:t>
            </a:r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2DB296-D759-462B-9824-E812F64D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700" dirty="0">
                <a:solidFill>
                  <a:srgbClr val="030B0E"/>
                </a:solidFill>
              </a:rPr>
              <a:t>Fyzika </a:t>
            </a:r>
            <a:endParaRPr lang="cs-CZ" dirty="0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7A689BE5-6334-4496-9D3F-51982358E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 eaLnBrk="1" hangingPunct="1"/>
            <a:r>
              <a:rPr lang="cs-CZ" altLang="cs-CZ" sz="2700">
                <a:solidFill>
                  <a:srgbClr val="030B0E"/>
                </a:solidFill>
              </a:rPr>
              <a:t>2 hodiny</a:t>
            </a:r>
          </a:p>
          <a:p>
            <a:pPr marL="742950" lvl="1" indent="-285750" eaLnBrk="1" hangingPunct="1"/>
            <a:endParaRPr lang="cs-CZ" altLang="cs-CZ" sz="2700">
              <a:solidFill>
                <a:srgbClr val="030B0E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Vlastní 3">
      <a:dk1>
        <a:sysClr val="windowText" lastClr="000000"/>
      </a:dk1>
      <a:lt1>
        <a:srgbClr val="A7D6FF"/>
      </a:lt1>
      <a:dk2>
        <a:srgbClr val="4E5B6F"/>
      </a:dk2>
      <a:lt2>
        <a:srgbClr val="D6ECFF"/>
      </a:lt2>
      <a:accent1>
        <a:srgbClr val="7CC2FF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003E75"/>
      </a:hlink>
      <a:folHlink>
        <a:srgbClr val="3A4453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2283</TotalTime>
  <Words>79</Words>
  <Application>Microsoft Office PowerPoint</Application>
  <PresentationFormat>Předvádění na obrazovce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Gill Sans MT</vt:lpstr>
      <vt:lpstr>Wingdings 2</vt:lpstr>
      <vt:lpstr>Verdana</vt:lpstr>
      <vt:lpstr>Calibri</vt:lpstr>
      <vt:lpstr>Slunovrat</vt:lpstr>
      <vt:lpstr> 3D projekce</vt:lpstr>
      <vt:lpstr>Odkazy</vt:lpstr>
      <vt:lpstr>Fyzika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Oko, neuvěřitelný zdroj informací</dc:title>
  <dc:creator>Jaromír Osčádal</dc:creator>
  <cp:lastModifiedBy>Jaromír Osčádal</cp:lastModifiedBy>
  <cp:revision>175</cp:revision>
  <dcterms:created xsi:type="dcterms:W3CDTF">2008-05-26T06:23:17Z</dcterms:created>
  <dcterms:modified xsi:type="dcterms:W3CDTF">2017-09-28T16:47:21Z</dcterms:modified>
</cp:coreProperties>
</file>