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302" r:id="rId4"/>
    <p:sldId id="260" r:id="rId5"/>
    <p:sldId id="294" r:id="rId6"/>
    <p:sldId id="309" r:id="rId7"/>
    <p:sldId id="306" r:id="rId8"/>
    <p:sldId id="307" r:id="rId9"/>
    <p:sldId id="308" r:id="rId10"/>
    <p:sldId id="261" r:id="rId11"/>
    <p:sldId id="263" r:id="rId12"/>
    <p:sldId id="262" r:id="rId13"/>
    <p:sldId id="305" r:id="rId14"/>
    <p:sldId id="264" r:id="rId15"/>
    <p:sldId id="265" r:id="rId16"/>
    <p:sldId id="266" r:id="rId17"/>
    <p:sldId id="267" r:id="rId18"/>
    <p:sldId id="303" r:id="rId19"/>
    <p:sldId id="311" r:id="rId20"/>
    <p:sldId id="268" r:id="rId21"/>
    <p:sldId id="304" r:id="rId22"/>
    <p:sldId id="278" r:id="rId23"/>
    <p:sldId id="270" r:id="rId24"/>
    <p:sldId id="299" r:id="rId25"/>
    <p:sldId id="310" r:id="rId26"/>
    <p:sldId id="259" r:id="rId2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4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A330AA-1E3B-4EE0-BA54-BD55F8429B8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B1E2BF97-441B-4324-BAFD-EA8ABECBE82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Světelné zdroje</a:t>
          </a:r>
        </a:p>
      </dgm:t>
    </dgm:pt>
    <dgm:pt modelId="{55E1F3FA-C769-47FD-955A-5A3CC2338845}" type="parTrans" cxnId="{3F5D9916-566C-4CEC-BDC3-987359AF4CC0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664D3680-21C9-4C79-BED0-1CA5E5229F97}" type="sibTrans" cxnId="{3F5D9916-566C-4CEC-BDC3-987359AF4CC0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55B367B9-CC3E-4A40-8A7E-332789E4082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Teplotní</a:t>
          </a:r>
        </a:p>
      </dgm:t>
    </dgm:pt>
    <dgm:pt modelId="{A382C738-7CB2-4B0C-A155-146BD6FE82C3}" type="parTrans" cxnId="{DB2C1312-519C-44B2-824B-CCD39681AB70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BBFDF665-BAFD-412E-A989-5AEBE16A981F}" type="sibTrans" cxnId="{DB2C1312-519C-44B2-824B-CCD39681AB70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41D6E85A-0137-471D-A34B-EE30FEFF7DC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Klasické</a:t>
          </a:r>
        </a:p>
      </dgm:t>
    </dgm:pt>
    <dgm:pt modelId="{8EA2CE2F-1E12-4ABA-BA37-1A4675B3EC74}" type="parTrans" cxnId="{E01B0B4D-9E06-4772-B2C6-D788EEC88A6A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617F555B-ED2A-41D6-B3E5-D4710BCC11BB}" type="sibTrans" cxnId="{E01B0B4D-9E06-4772-B2C6-D788EEC88A6A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2F1DC2C8-2EDC-4D4C-8BBC-AD8D34C0B93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Žárovky</a:t>
          </a:r>
        </a:p>
      </dgm:t>
    </dgm:pt>
    <dgm:pt modelId="{418978F3-FD98-454F-B75D-90083F13B905}" type="parTrans" cxnId="{8CEA03B3-C3E4-45CA-ADF8-F688F00AC5EF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C15E58B3-0EE8-4F67-A0BF-A46DFF637961}" type="sibTrans" cxnId="{8CEA03B3-C3E4-45CA-ADF8-F688F00AC5EF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48D29A72-2762-4970-9B51-1F91AAC2928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Vakuované</a:t>
          </a:r>
        </a:p>
      </dgm:t>
    </dgm:pt>
    <dgm:pt modelId="{26A15493-6A54-47BF-ACAE-BF3F3E019E13}" type="parTrans" cxnId="{8DF1FB7C-FD73-4501-A2BF-10F199C402AA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05902689-A63F-426D-8AF0-51E33E64F614}" type="sibTrans" cxnId="{8DF1FB7C-FD73-4501-A2BF-10F199C402AA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6B29D1AE-1818-4C37-9BA6-C5E8D13E535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Se vzácnými plyny</a:t>
          </a:r>
        </a:p>
      </dgm:t>
    </dgm:pt>
    <dgm:pt modelId="{A8E39BF2-7282-4168-9ED7-973BA6A8E6CD}" type="parTrans" cxnId="{3A081BB5-839F-49A2-BEA7-5BA6D86BDCEA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DC94C42A-CB2B-489C-B6EC-EE372E3A243D}" type="sibTrans" cxnId="{3A081BB5-839F-49A2-BEA7-5BA6D86BDCEA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A32AF6F4-2D83-4D67-B3E0-59E56262BD0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S regenerací</a:t>
          </a:r>
        </a:p>
      </dgm:t>
    </dgm:pt>
    <dgm:pt modelId="{BE319C44-A921-4D1C-9136-7F1D4F928B2C}" type="parTrans" cxnId="{842041B5-DF28-48E3-9F6A-CB08B940935F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9848C63C-ACCF-4DF6-B01E-4352E7ED1658}" type="sibTrans" cxnId="{842041B5-DF28-48E3-9F6A-CB08B940935F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577DA09B-119B-4898-B08F-30EAA466A65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Halogenové</a:t>
          </a:r>
        </a:p>
      </dgm:t>
    </dgm:pt>
    <dgm:pt modelId="{0FA10486-DA42-4562-8523-D579264B31CB}" type="parTrans" cxnId="{7100F4A4-ADA8-4A47-B5DA-1CE7A75082EF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D44EF5EF-1892-4456-ABA5-1B1A3130C2BD}" type="sibTrans" cxnId="{7100F4A4-ADA8-4A47-B5DA-1CE7A75082EF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CF04A375-C950-4329-9CB0-C99472B9654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Výbojové</a:t>
          </a:r>
        </a:p>
      </dgm:t>
    </dgm:pt>
    <dgm:pt modelId="{E6157846-8CCB-4C1C-A928-CDFEB9BAC47E}" type="parTrans" cxnId="{646441EC-0CA5-4D81-A793-CDEF02D6A619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8A201944-8086-4FF2-A93B-3F0E0CB077D4}" type="sibTrans" cxnId="{646441EC-0CA5-4D81-A793-CDEF02D6A619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4437DB9A-32DA-499A-B8BA-5AE9D3926D6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Nízkotlaké</a:t>
          </a:r>
        </a:p>
      </dgm:t>
    </dgm:pt>
    <dgm:pt modelId="{1C15FBAE-E02C-4EE8-A3C0-20BCDFEAF9C2}" type="parTrans" cxnId="{8FB5AD35-1668-44F1-A27D-CBCD1F172A5B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EDA3B305-8542-4CB3-A040-429B0475F96D}" type="sibTrans" cxnId="{8FB5AD35-1668-44F1-A27D-CBCD1F172A5B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AE7D8A7F-C7B7-4B55-A9CC-6B857FABA74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Rtuťové</a:t>
          </a:r>
        </a:p>
      </dgm:t>
    </dgm:pt>
    <dgm:pt modelId="{DE06FD90-4805-41BB-89CB-9D389930691E}" type="parTrans" cxnId="{F9D5E5D8-3442-4505-A60D-2FE1CD3F4C36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780FF599-54F7-49AF-B79A-1A99AA03A193}" type="sibTrans" cxnId="{F9D5E5D8-3442-4505-A60D-2FE1CD3F4C36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E0E2A9A0-44FD-46D2-9E01-3BDE132C27B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S elektrodami</a:t>
          </a:r>
        </a:p>
      </dgm:t>
    </dgm:pt>
    <dgm:pt modelId="{1147B9FD-E351-476C-A1F6-87D82E8B0985}" type="parTrans" cxnId="{A6DC6445-AA6A-4171-A175-B7EFF4AE49DB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A8A9DDB7-651F-44EC-BE75-F8223FF753C2}" type="sibTrans" cxnId="{A6DC6445-AA6A-4171-A175-B7EFF4AE49DB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AB855665-BAA2-4EFD-B158-4CB9446329C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Zářivky</a:t>
          </a:r>
        </a:p>
      </dgm:t>
    </dgm:pt>
    <dgm:pt modelId="{B48B8420-1A1D-4569-9D23-1FE308B90460}" type="parTrans" cxnId="{F677AFD9-4150-455B-9F9A-AD27CA57587B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D38330E1-E5E0-471E-8CE2-FA295BB2C2EA}" type="sibTrans" cxnId="{F677AFD9-4150-455B-9F9A-AD27CA57587B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9A59319B-698A-42FE-AB58-7F3AFCEA177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Kompaktní zářivky</a:t>
          </a:r>
        </a:p>
      </dgm:t>
    </dgm:pt>
    <dgm:pt modelId="{03E2491D-771D-4249-8FBE-AB59FA4EF050}" type="parTrans" cxnId="{D80B4A02-D11B-47B3-9115-6C123A6C9265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32DF1217-C41F-43A3-8FD1-E69C509CE39C}" type="sibTrans" cxnId="{D80B4A02-D11B-47B3-9115-6C123A6C9265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78277C44-A81E-4916-990A-75C0E3F56B3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Bez elektrod</a:t>
          </a:r>
        </a:p>
      </dgm:t>
    </dgm:pt>
    <dgm:pt modelId="{8B879E97-0661-4FA9-B2A2-761B6F1CE3DD}" type="parTrans" cxnId="{A7636191-CEF5-477D-908B-B1B7BB4C043A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9FF48549-6DCC-45CF-AE84-63BE61D9FADD}" type="sibTrans" cxnId="{A7636191-CEF5-477D-908B-B1B7BB4C043A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E173F7C3-FF6C-4994-93D1-A3FEA71C3A1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Indukční výbojky</a:t>
          </a:r>
        </a:p>
      </dgm:t>
    </dgm:pt>
    <dgm:pt modelId="{07C039A3-4112-4972-87CB-2FAF7F26E39F}" type="parTrans" cxnId="{EF7C87FE-2DA6-4C86-A8EA-4F44F6B60F1F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A2FAB06B-8315-41EF-B254-E9316BE50D46}" type="sibTrans" cxnId="{EF7C87FE-2DA6-4C86-A8EA-4F44F6B60F1F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C47B65F9-4613-4136-82A6-4E331594CB5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Plazmové výbojky</a:t>
          </a:r>
        </a:p>
      </dgm:t>
    </dgm:pt>
    <dgm:pt modelId="{9789B354-C49A-4481-BE1E-2AF0CC2E9705}" type="parTrans" cxnId="{C694A2CF-83CB-4B3D-BE78-E6DAD841862C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84259E9F-1565-42B1-B0F5-3E56949BC2B1}" type="sibTrans" cxnId="{C694A2CF-83CB-4B3D-BE78-E6DAD841862C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D7B35DF9-16D0-4378-B0E9-5E468C64220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Sodíkové</a:t>
          </a:r>
        </a:p>
      </dgm:t>
    </dgm:pt>
    <dgm:pt modelId="{92CDD1CE-78C8-44FA-97DB-730B19964B02}" type="parTrans" cxnId="{145E9990-7259-4D79-B4D3-C7A608CC6E7C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B9E14F59-9EEF-4F4E-94B3-16D7A850CA80}" type="sibTrans" cxnId="{145E9990-7259-4D79-B4D3-C7A608CC6E7C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11029A34-9277-472A-B84C-2647E3A786D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Vysokotlaké</a:t>
          </a:r>
        </a:p>
      </dgm:t>
    </dgm:pt>
    <dgm:pt modelId="{45663B9A-F64A-4667-ABA1-2B490952543F}" type="parTrans" cxnId="{9906DF6E-DE89-44D9-A21D-E5A9D332F9F6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F8754BBC-9103-460E-8DBC-AC7759444947}" type="sibTrans" cxnId="{9906DF6E-DE89-44D9-A21D-E5A9D332F9F6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C20AC44C-383E-4C6C-B410-5FDD9E26E32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Rtuťové</a:t>
          </a:r>
        </a:p>
      </dgm:t>
    </dgm:pt>
    <dgm:pt modelId="{0E40C4EB-F316-42DC-A641-6F03D5AFA86F}" type="parTrans" cxnId="{26008DC9-C0FE-40A7-AE76-69C0DB6CCBFD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44499F03-6C13-48CC-BCD3-89A4DAAD2580}" type="sibTrans" cxnId="{26008DC9-C0FE-40A7-AE76-69C0DB6CCBFD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2555C3AE-18D2-423C-9254-6B0D8C31861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Standardní</a:t>
          </a:r>
        </a:p>
      </dgm:t>
    </dgm:pt>
    <dgm:pt modelId="{E0A5E7DD-9563-4139-8E94-E20956F03BF9}" type="parTrans" cxnId="{CC43671C-7745-4E3A-A58D-CB3F40E683CB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0912E5AD-6BC0-4674-8B69-A7805929067F}" type="sibTrans" cxnId="{CC43671C-7745-4E3A-A58D-CB3F40E683CB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68015C1F-CB44-442F-9932-84AFCB65C86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Směsové</a:t>
          </a:r>
        </a:p>
      </dgm:t>
    </dgm:pt>
    <dgm:pt modelId="{9FB3F3AA-1CF3-4BEB-8101-F75521DADAA7}" type="parTrans" cxnId="{CE9C0DA1-276D-4E87-AB63-85F4F87B98BB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C3AA4A97-6876-45CB-90A2-EFAB803AB14E}" type="sibTrans" cxnId="{CE9C0DA1-276D-4E87-AB63-85F4F87B98BB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A000D9CF-F84C-4E2A-BE76-AF4B781AB50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Halogenidové</a:t>
          </a:r>
        </a:p>
      </dgm:t>
    </dgm:pt>
    <dgm:pt modelId="{EC82C016-2F03-4928-A9EB-E6D199789518}" type="parTrans" cxnId="{8F09CEA1-C8F2-49FC-A576-7A36D038E684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01B0D0E4-2AC2-4F21-BBE5-7C7EDC0568D2}" type="sibTrans" cxnId="{8F09CEA1-C8F2-49FC-A576-7A36D038E684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76DC7AC6-0E7F-4886-AF35-DABC5876DE7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Sodíkové</a:t>
          </a:r>
        </a:p>
      </dgm:t>
    </dgm:pt>
    <dgm:pt modelId="{9328BC20-8A36-4E13-A132-B14B06CC1BCD}" type="parTrans" cxnId="{03FF50A1-C81F-4127-B7A0-D5B328A3D4AC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48BF578F-67E3-4043-8421-7DE2A3D89A43}" type="sibTrans" cxnId="{03FF50A1-C81F-4127-B7A0-D5B328A3D4AC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73115F5A-027D-4CA7-8303-3030A6EA4C2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Standardní</a:t>
          </a:r>
        </a:p>
      </dgm:t>
    </dgm:pt>
    <dgm:pt modelId="{A68BE536-8F8E-42C0-9445-E22EE527C93E}" type="parTrans" cxnId="{DAA49D12-A475-4A7B-A3AA-B891E437FA7C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1AE02EA5-0E2D-4418-8FBA-2EAF832D647C}" type="sibTrans" cxnId="{DAA49D12-A475-4A7B-A3AA-B891E437FA7C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F9E0AC6F-4569-439C-BD27-06E22C01721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Se zvýšeným tlakem Xe</a:t>
          </a:r>
        </a:p>
      </dgm:t>
    </dgm:pt>
    <dgm:pt modelId="{E8163DEC-E47F-4240-9C24-634A610240F8}" type="parTrans" cxnId="{8B7212EB-7271-4123-98B8-8077E19890B7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1FB1DC29-ADD7-481F-9735-1BA24990A373}" type="sibTrans" cxnId="{8B7212EB-7271-4123-98B8-8077E19890B7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F4A61D9D-A8CD-4E7C-81B8-4D5DF7B3A4D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Bez zapalovače</a:t>
          </a:r>
        </a:p>
      </dgm:t>
    </dgm:pt>
    <dgm:pt modelId="{C149BD4C-EC29-41C7-864F-0F7F314ED951}" type="parTrans" cxnId="{7708DFF1-244B-4C54-ABE1-6BD07327D045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497BF474-4000-42A7-9DED-37FEBEE24423}" type="sibTrans" cxnId="{7708DFF1-244B-4C54-ABE1-6BD07327D045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235F3640-45EC-4836-AB5B-3FC6671B145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LED</a:t>
          </a:r>
        </a:p>
      </dgm:t>
    </dgm:pt>
    <dgm:pt modelId="{0E8A30B8-9891-4C2F-ADF5-329640D340B5}" type="parTrans" cxnId="{88117692-C6AC-43EB-8668-5F9DE1504E26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7B7B89F7-FBDD-46DA-850B-ACC4C16490C0}" type="sibTrans" cxnId="{88117692-C6AC-43EB-8668-5F9DE1504E26}">
      <dgm:prSet/>
      <dgm:spPr/>
      <dgm:t>
        <a:bodyPr/>
        <a:lstStyle/>
        <a:p>
          <a:endParaRPr lang="cs-CZ">
            <a:solidFill>
              <a:schemeClr val="accent4">
                <a:lumMod val="10000"/>
              </a:schemeClr>
            </a:solidFill>
          </a:endParaRPr>
        </a:p>
      </dgm:t>
    </dgm:pt>
    <dgm:pt modelId="{EA6D4454-FBB9-4264-89A9-19CCD1B6B6A1}" type="pres">
      <dgm:prSet presAssocID="{14A330AA-1E3B-4EE0-BA54-BD55F8429B8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50D1788-FE19-4937-840B-C98B30EBAEF1}" type="pres">
      <dgm:prSet presAssocID="{B1E2BF97-441B-4324-BAFD-EA8ABECBE82F}" presName="hierRoot1" presStyleCnt="0">
        <dgm:presLayoutVars>
          <dgm:hierBranch/>
        </dgm:presLayoutVars>
      </dgm:prSet>
      <dgm:spPr/>
    </dgm:pt>
    <dgm:pt modelId="{C6B67345-4E21-46F8-BE83-F45CC5DCF5A0}" type="pres">
      <dgm:prSet presAssocID="{B1E2BF97-441B-4324-BAFD-EA8ABECBE82F}" presName="rootComposite1" presStyleCnt="0"/>
      <dgm:spPr/>
    </dgm:pt>
    <dgm:pt modelId="{B6272C2B-ABFC-45A1-8A4E-6480264523CB}" type="pres">
      <dgm:prSet presAssocID="{B1E2BF97-441B-4324-BAFD-EA8ABECBE82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5F2DAE6-07BD-4982-A629-A5C8CE59938A}" type="pres">
      <dgm:prSet presAssocID="{B1E2BF97-441B-4324-BAFD-EA8ABECBE82F}" presName="rootConnector1" presStyleLbl="node1" presStyleIdx="0" presStyleCnt="0"/>
      <dgm:spPr/>
      <dgm:t>
        <a:bodyPr/>
        <a:lstStyle/>
        <a:p>
          <a:endParaRPr lang="cs-CZ"/>
        </a:p>
      </dgm:t>
    </dgm:pt>
    <dgm:pt modelId="{B189E51C-13FB-4D5F-B6A3-70AA01AA7B1D}" type="pres">
      <dgm:prSet presAssocID="{B1E2BF97-441B-4324-BAFD-EA8ABECBE82F}" presName="hierChild2" presStyleCnt="0"/>
      <dgm:spPr/>
    </dgm:pt>
    <dgm:pt modelId="{C53E51C6-1E6F-4F55-B3E9-8235A4E52D45}" type="pres">
      <dgm:prSet presAssocID="{A382C738-7CB2-4B0C-A155-146BD6FE82C3}" presName="Name35" presStyleLbl="parChTrans1D2" presStyleIdx="0" presStyleCnt="3"/>
      <dgm:spPr/>
      <dgm:t>
        <a:bodyPr/>
        <a:lstStyle/>
        <a:p>
          <a:endParaRPr lang="cs-CZ"/>
        </a:p>
      </dgm:t>
    </dgm:pt>
    <dgm:pt modelId="{B887CD9F-D2E3-4A42-A3EB-6DF28E485471}" type="pres">
      <dgm:prSet presAssocID="{55B367B9-CC3E-4A40-8A7E-332789E4082D}" presName="hierRoot2" presStyleCnt="0">
        <dgm:presLayoutVars>
          <dgm:hierBranch/>
        </dgm:presLayoutVars>
      </dgm:prSet>
      <dgm:spPr/>
    </dgm:pt>
    <dgm:pt modelId="{8DED3A2F-5130-4D8D-B9F8-391C972F7E39}" type="pres">
      <dgm:prSet presAssocID="{55B367B9-CC3E-4A40-8A7E-332789E4082D}" presName="rootComposite" presStyleCnt="0"/>
      <dgm:spPr/>
    </dgm:pt>
    <dgm:pt modelId="{726694A2-88E5-4504-B2B8-6A57202D537A}" type="pres">
      <dgm:prSet presAssocID="{55B367B9-CC3E-4A40-8A7E-332789E4082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588646F-F81F-4D63-BB56-DE4D1571725D}" type="pres">
      <dgm:prSet presAssocID="{55B367B9-CC3E-4A40-8A7E-332789E4082D}" presName="rootConnector" presStyleLbl="node2" presStyleIdx="0" presStyleCnt="3"/>
      <dgm:spPr/>
      <dgm:t>
        <a:bodyPr/>
        <a:lstStyle/>
        <a:p>
          <a:endParaRPr lang="cs-CZ"/>
        </a:p>
      </dgm:t>
    </dgm:pt>
    <dgm:pt modelId="{42CED3D7-4D1C-4A79-8907-BC390F97CC21}" type="pres">
      <dgm:prSet presAssocID="{55B367B9-CC3E-4A40-8A7E-332789E4082D}" presName="hierChild4" presStyleCnt="0"/>
      <dgm:spPr/>
    </dgm:pt>
    <dgm:pt modelId="{4CF4811F-7CD2-49E9-817D-BC9882EBEFDC}" type="pres">
      <dgm:prSet presAssocID="{8EA2CE2F-1E12-4ABA-BA37-1A4675B3EC74}" presName="Name35" presStyleLbl="parChTrans1D3" presStyleIdx="0" presStyleCnt="4"/>
      <dgm:spPr/>
      <dgm:t>
        <a:bodyPr/>
        <a:lstStyle/>
        <a:p>
          <a:endParaRPr lang="cs-CZ"/>
        </a:p>
      </dgm:t>
    </dgm:pt>
    <dgm:pt modelId="{A19A511D-9333-4F4B-B9B4-301C3F4344F7}" type="pres">
      <dgm:prSet presAssocID="{41D6E85A-0137-471D-A34B-EE30FEFF7DC0}" presName="hierRoot2" presStyleCnt="0">
        <dgm:presLayoutVars>
          <dgm:hierBranch/>
        </dgm:presLayoutVars>
      </dgm:prSet>
      <dgm:spPr/>
    </dgm:pt>
    <dgm:pt modelId="{CBD4B8E4-CE93-4A6E-AC3A-6BC2DC7912AE}" type="pres">
      <dgm:prSet presAssocID="{41D6E85A-0137-471D-A34B-EE30FEFF7DC0}" presName="rootComposite" presStyleCnt="0"/>
      <dgm:spPr/>
    </dgm:pt>
    <dgm:pt modelId="{A4ED1BE3-9631-48C0-B757-A627F4878A54}" type="pres">
      <dgm:prSet presAssocID="{41D6E85A-0137-471D-A34B-EE30FEFF7DC0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1730EFA-5904-4997-91DA-5990A3091FCE}" type="pres">
      <dgm:prSet presAssocID="{41D6E85A-0137-471D-A34B-EE30FEFF7DC0}" presName="rootConnector" presStyleLbl="node3" presStyleIdx="0" presStyleCnt="4"/>
      <dgm:spPr/>
      <dgm:t>
        <a:bodyPr/>
        <a:lstStyle/>
        <a:p>
          <a:endParaRPr lang="cs-CZ"/>
        </a:p>
      </dgm:t>
    </dgm:pt>
    <dgm:pt modelId="{D34ECAD8-00E2-4198-AA3A-26305014F37F}" type="pres">
      <dgm:prSet presAssocID="{41D6E85A-0137-471D-A34B-EE30FEFF7DC0}" presName="hierChild4" presStyleCnt="0"/>
      <dgm:spPr/>
    </dgm:pt>
    <dgm:pt modelId="{CA8CABCE-9D75-4DF9-83D1-CCD8B4563B3C}" type="pres">
      <dgm:prSet presAssocID="{418978F3-FD98-454F-B75D-90083F13B905}" presName="Name35" presStyleLbl="parChTrans1D4" presStyleIdx="0" presStyleCnt="20"/>
      <dgm:spPr/>
      <dgm:t>
        <a:bodyPr/>
        <a:lstStyle/>
        <a:p>
          <a:endParaRPr lang="cs-CZ"/>
        </a:p>
      </dgm:t>
    </dgm:pt>
    <dgm:pt modelId="{C65E2267-DCC6-4E7F-B967-CBBCD7C99368}" type="pres">
      <dgm:prSet presAssocID="{2F1DC2C8-2EDC-4D4C-8BBC-AD8D34C0B93B}" presName="hierRoot2" presStyleCnt="0">
        <dgm:presLayoutVars>
          <dgm:hierBranch val="l"/>
        </dgm:presLayoutVars>
      </dgm:prSet>
      <dgm:spPr/>
    </dgm:pt>
    <dgm:pt modelId="{6596BEC1-484C-42A2-AC96-3FB87184AD61}" type="pres">
      <dgm:prSet presAssocID="{2F1DC2C8-2EDC-4D4C-8BBC-AD8D34C0B93B}" presName="rootComposite" presStyleCnt="0"/>
      <dgm:spPr/>
    </dgm:pt>
    <dgm:pt modelId="{09E66230-E390-4216-902C-3F1E15510AB6}" type="pres">
      <dgm:prSet presAssocID="{2F1DC2C8-2EDC-4D4C-8BBC-AD8D34C0B93B}" presName="rootText" presStyleLbl="node4" presStyleIdx="0" presStyleCnt="2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10B1F3B-AF2E-4ED1-AF70-87FF547FF9A4}" type="pres">
      <dgm:prSet presAssocID="{2F1DC2C8-2EDC-4D4C-8BBC-AD8D34C0B93B}" presName="rootConnector" presStyleLbl="node4" presStyleIdx="0" presStyleCnt="20"/>
      <dgm:spPr/>
      <dgm:t>
        <a:bodyPr/>
        <a:lstStyle/>
        <a:p>
          <a:endParaRPr lang="cs-CZ"/>
        </a:p>
      </dgm:t>
    </dgm:pt>
    <dgm:pt modelId="{C7B08BB6-D0CD-471B-82AD-16BE202EF7DA}" type="pres">
      <dgm:prSet presAssocID="{2F1DC2C8-2EDC-4D4C-8BBC-AD8D34C0B93B}" presName="hierChild4" presStyleCnt="0"/>
      <dgm:spPr/>
    </dgm:pt>
    <dgm:pt modelId="{085AD8FD-FBC5-4DBD-809A-FB9B379C619E}" type="pres">
      <dgm:prSet presAssocID="{26A15493-6A54-47BF-ACAE-BF3F3E019E13}" presName="Name50" presStyleLbl="parChTrans1D4" presStyleIdx="1" presStyleCnt="20"/>
      <dgm:spPr/>
      <dgm:t>
        <a:bodyPr/>
        <a:lstStyle/>
        <a:p>
          <a:endParaRPr lang="cs-CZ"/>
        </a:p>
      </dgm:t>
    </dgm:pt>
    <dgm:pt modelId="{9BB4DC9F-1999-44DC-9FE2-14054DC6037F}" type="pres">
      <dgm:prSet presAssocID="{48D29A72-2762-4970-9B51-1F91AAC2928B}" presName="hierRoot2" presStyleCnt="0">
        <dgm:presLayoutVars>
          <dgm:hierBranch val="r"/>
        </dgm:presLayoutVars>
      </dgm:prSet>
      <dgm:spPr/>
    </dgm:pt>
    <dgm:pt modelId="{8F5FC1D8-2CFB-4D0A-8F08-99112A604FF6}" type="pres">
      <dgm:prSet presAssocID="{48D29A72-2762-4970-9B51-1F91AAC2928B}" presName="rootComposite" presStyleCnt="0"/>
      <dgm:spPr/>
    </dgm:pt>
    <dgm:pt modelId="{1E9BFB3A-4B01-4FC2-8485-F90850515167}" type="pres">
      <dgm:prSet presAssocID="{48D29A72-2762-4970-9B51-1F91AAC2928B}" presName="rootText" presStyleLbl="node4" presStyleIdx="1" presStyleCnt="2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67114AB-BD1B-41B1-B938-8CB8DF03836A}" type="pres">
      <dgm:prSet presAssocID="{48D29A72-2762-4970-9B51-1F91AAC2928B}" presName="rootConnector" presStyleLbl="node4" presStyleIdx="1" presStyleCnt="20"/>
      <dgm:spPr/>
      <dgm:t>
        <a:bodyPr/>
        <a:lstStyle/>
        <a:p>
          <a:endParaRPr lang="cs-CZ"/>
        </a:p>
      </dgm:t>
    </dgm:pt>
    <dgm:pt modelId="{2ADE7EEB-7C7D-449F-AB49-13071C1D3848}" type="pres">
      <dgm:prSet presAssocID="{48D29A72-2762-4970-9B51-1F91AAC2928B}" presName="hierChild4" presStyleCnt="0"/>
      <dgm:spPr/>
    </dgm:pt>
    <dgm:pt modelId="{9E3CCD4C-508B-4D25-9AC3-3831CE73A251}" type="pres">
      <dgm:prSet presAssocID="{48D29A72-2762-4970-9B51-1F91AAC2928B}" presName="hierChild5" presStyleCnt="0"/>
      <dgm:spPr/>
    </dgm:pt>
    <dgm:pt modelId="{DEB1870F-AE97-4A57-BD10-B383D751660D}" type="pres">
      <dgm:prSet presAssocID="{A8E39BF2-7282-4168-9ED7-973BA6A8E6CD}" presName="Name50" presStyleLbl="parChTrans1D4" presStyleIdx="2" presStyleCnt="20"/>
      <dgm:spPr/>
      <dgm:t>
        <a:bodyPr/>
        <a:lstStyle/>
        <a:p>
          <a:endParaRPr lang="cs-CZ"/>
        </a:p>
      </dgm:t>
    </dgm:pt>
    <dgm:pt modelId="{C91B0D55-D3E4-426A-AEF1-01992FE17554}" type="pres">
      <dgm:prSet presAssocID="{6B29D1AE-1818-4C37-9BA6-C5E8D13E5353}" presName="hierRoot2" presStyleCnt="0">
        <dgm:presLayoutVars>
          <dgm:hierBranch val="r"/>
        </dgm:presLayoutVars>
      </dgm:prSet>
      <dgm:spPr/>
    </dgm:pt>
    <dgm:pt modelId="{C5158CF6-FB8B-4281-B11D-8724DF55AA10}" type="pres">
      <dgm:prSet presAssocID="{6B29D1AE-1818-4C37-9BA6-C5E8D13E5353}" presName="rootComposite" presStyleCnt="0"/>
      <dgm:spPr/>
    </dgm:pt>
    <dgm:pt modelId="{BA37E354-8A7E-4BA7-B517-3C8F7866F747}" type="pres">
      <dgm:prSet presAssocID="{6B29D1AE-1818-4C37-9BA6-C5E8D13E5353}" presName="rootText" presStyleLbl="node4" presStyleIdx="2" presStyleCnt="2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931841F-80A4-43A7-9488-7DC1D88450EE}" type="pres">
      <dgm:prSet presAssocID="{6B29D1AE-1818-4C37-9BA6-C5E8D13E5353}" presName="rootConnector" presStyleLbl="node4" presStyleIdx="2" presStyleCnt="20"/>
      <dgm:spPr/>
      <dgm:t>
        <a:bodyPr/>
        <a:lstStyle/>
        <a:p>
          <a:endParaRPr lang="cs-CZ"/>
        </a:p>
      </dgm:t>
    </dgm:pt>
    <dgm:pt modelId="{14CC8C0E-E846-40EB-B4DF-A0EF2F9BF846}" type="pres">
      <dgm:prSet presAssocID="{6B29D1AE-1818-4C37-9BA6-C5E8D13E5353}" presName="hierChild4" presStyleCnt="0"/>
      <dgm:spPr/>
    </dgm:pt>
    <dgm:pt modelId="{78D053CB-C1A4-41E8-86CD-3FE3C2C448E5}" type="pres">
      <dgm:prSet presAssocID="{6B29D1AE-1818-4C37-9BA6-C5E8D13E5353}" presName="hierChild5" presStyleCnt="0"/>
      <dgm:spPr/>
    </dgm:pt>
    <dgm:pt modelId="{330A8796-87B5-4117-895D-984E986901C0}" type="pres">
      <dgm:prSet presAssocID="{2F1DC2C8-2EDC-4D4C-8BBC-AD8D34C0B93B}" presName="hierChild5" presStyleCnt="0"/>
      <dgm:spPr/>
    </dgm:pt>
    <dgm:pt modelId="{D15862FD-D76A-4E0C-9341-4353058DC95E}" type="pres">
      <dgm:prSet presAssocID="{41D6E85A-0137-471D-A34B-EE30FEFF7DC0}" presName="hierChild5" presStyleCnt="0"/>
      <dgm:spPr/>
    </dgm:pt>
    <dgm:pt modelId="{FE2CF1BB-968D-4F6A-8498-DEBAAE3C0735}" type="pres">
      <dgm:prSet presAssocID="{BE319C44-A921-4D1C-9136-7F1D4F928B2C}" presName="Name35" presStyleLbl="parChTrans1D3" presStyleIdx="1" presStyleCnt="4"/>
      <dgm:spPr/>
      <dgm:t>
        <a:bodyPr/>
        <a:lstStyle/>
        <a:p>
          <a:endParaRPr lang="cs-CZ"/>
        </a:p>
      </dgm:t>
    </dgm:pt>
    <dgm:pt modelId="{FDFCD668-E157-4E80-AFC9-69333B207E9B}" type="pres">
      <dgm:prSet presAssocID="{A32AF6F4-2D83-4D67-B3E0-59E56262BD08}" presName="hierRoot2" presStyleCnt="0">
        <dgm:presLayoutVars>
          <dgm:hierBranch/>
        </dgm:presLayoutVars>
      </dgm:prSet>
      <dgm:spPr/>
    </dgm:pt>
    <dgm:pt modelId="{4BD1165C-ABD2-45D3-85DD-5E5E19F285EC}" type="pres">
      <dgm:prSet presAssocID="{A32AF6F4-2D83-4D67-B3E0-59E56262BD08}" presName="rootComposite" presStyleCnt="0"/>
      <dgm:spPr/>
    </dgm:pt>
    <dgm:pt modelId="{D0A2D41F-6125-40D8-8240-B6860447F3DF}" type="pres">
      <dgm:prSet presAssocID="{A32AF6F4-2D83-4D67-B3E0-59E56262BD08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D311AE3-F9EC-42DD-9E3B-A5EDA7B07C10}" type="pres">
      <dgm:prSet presAssocID="{A32AF6F4-2D83-4D67-B3E0-59E56262BD08}" presName="rootConnector" presStyleLbl="node3" presStyleIdx="1" presStyleCnt="4"/>
      <dgm:spPr/>
      <dgm:t>
        <a:bodyPr/>
        <a:lstStyle/>
        <a:p>
          <a:endParaRPr lang="cs-CZ"/>
        </a:p>
      </dgm:t>
    </dgm:pt>
    <dgm:pt modelId="{2720CD96-A0AE-4F00-ADC9-A07AC76D6867}" type="pres">
      <dgm:prSet presAssocID="{A32AF6F4-2D83-4D67-B3E0-59E56262BD08}" presName="hierChild4" presStyleCnt="0"/>
      <dgm:spPr/>
    </dgm:pt>
    <dgm:pt modelId="{CA8F7AB6-CE2E-4161-8160-A27A85D1B828}" type="pres">
      <dgm:prSet presAssocID="{0FA10486-DA42-4562-8523-D579264B31CB}" presName="Name35" presStyleLbl="parChTrans1D4" presStyleIdx="3" presStyleCnt="20"/>
      <dgm:spPr/>
      <dgm:t>
        <a:bodyPr/>
        <a:lstStyle/>
        <a:p>
          <a:endParaRPr lang="cs-CZ"/>
        </a:p>
      </dgm:t>
    </dgm:pt>
    <dgm:pt modelId="{E509B5B6-9C44-4225-93E2-621C86C87796}" type="pres">
      <dgm:prSet presAssocID="{577DA09B-119B-4898-B08F-30EAA466A65B}" presName="hierRoot2" presStyleCnt="0">
        <dgm:presLayoutVars>
          <dgm:hierBranch val="r"/>
        </dgm:presLayoutVars>
      </dgm:prSet>
      <dgm:spPr/>
    </dgm:pt>
    <dgm:pt modelId="{BF894F38-2DAE-473B-B9DF-80EA51F2AA54}" type="pres">
      <dgm:prSet presAssocID="{577DA09B-119B-4898-B08F-30EAA466A65B}" presName="rootComposite" presStyleCnt="0"/>
      <dgm:spPr/>
    </dgm:pt>
    <dgm:pt modelId="{8F624432-3B59-4F42-9B88-F58E6911FF18}" type="pres">
      <dgm:prSet presAssocID="{577DA09B-119B-4898-B08F-30EAA466A65B}" presName="rootText" presStyleLbl="node4" presStyleIdx="3" presStyleCnt="2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2C8AD7D-6AF1-40F2-9ADF-CA67B46967DF}" type="pres">
      <dgm:prSet presAssocID="{577DA09B-119B-4898-B08F-30EAA466A65B}" presName="rootConnector" presStyleLbl="node4" presStyleIdx="3" presStyleCnt="20"/>
      <dgm:spPr/>
      <dgm:t>
        <a:bodyPr/>
        <a:lstStyle/>
        <a:p>
          <a:endParaRPr lang="cs-CZ"/>
        </a:p>
      </dgm:t>
    </dgm:pt>
    <dgm:pt modelId="{05F4AC45-713E-44D9-B730-5E1C9D335F5A}" type="pres">
      <dgm:prSet presAssocID="{577DA09B-119B-4898-B08F-30EAA466A65B}" presName="hierChild4" presStyleCnt="0"/>
      <dgm:spPr/>
    </dgm:pt>
    <dgm:pt modelId="{E038FAEA-27AE-4C62-BD6B-77A1C53A2287}" type="pres">
      <dgm:prSet presAssocID="{577DA09B-119B-4898-B08F-30EAA466A65B}" presName="hierChild5" presStyleCnt="0"/>
      <dgm:spPr/>
    </dgm:pt>
    <dgm:pt modelId="{919CBF86-6C5D-4B7F-9227-C138318F0D52}" type="pres">
      <dgm:prSet presAssocID="{A32AF6F4-2D83-4D67-B3E0-59E56262BD08}" presName="hierChild5" presStyleCnt="0"/>
      <dgm:spPr/>
    </dgm:pt>
    <dgm:pt modelId="{FD1B5B17-0CC8-49AC-8278-1B91FA3A7B52}" type="pres">
      <dgm:prSet presAssocID="{55B367B9-CC3E-4A40-8A7E-332789E4082D}" presName="hierChild5" presStyleCnt="0"/>
      <dgm:spPr/>
    </dgm:pt>
    <dgm:pt modelId="{CE157B82-EA22-487B-8243-16E3D8849B7D}" type="pres">
      <dgm:prSet presAssocID="{E6157846-8CCB-4C1C-A928-CDFEB9BAC47E}" presName="Name35" presStyleLbl="parChTrans1D2" presStyleIdx="1" presStyleCnt="3"/>
      <dgm:spPr/>
      <dgm:t>
        <a:bodyPr/>
        <a:lstStyle/>
        <a:p>
          <a:endParaRPr lang="cs-CZ"/>
        </a:p>
      </dgm:t>
    </dgm:pt>
    <dgm:pt modelId="{1C63B1A1-EF6C-448B-ABCB-0642E476A3ED}" type="pres">
      <dgm:prSet presAssocID="{CF04A375-C950-4329-9CB0-C99472B9654C}" presName="hierRoot2" presStyleCnt="0">
        <dgm:presLayoutVars>
          <dgm:hierBranch/>
        </dgm:presLayoutVars>
      </dgm:prSet>
      <dgm:spPr/>
    </dgm:pt>
    <dgm:pt modelId="{B4E1D532-3A2E-4F0E-86E2-A568CB2E7770}" type="pres">
      <dgm:prSet presAssocID="{CF04A375-C950-4329-9CB0-C99472B9654C}" presName="rootComposite" presStyleCnt="0"/>
      <dgm:spPr/>
    </dgm:pt>
    <dgm:pt modelId="{16121A96-F586-4025-A754-50EF4B99E329}" type="pres">
      <dgm:prSet presAssocID="{CF04A375-C950-4329-9CB0-C99472B9654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517B882-EB07-4F09-BF47-439D38D8A4AB}" type="pres">
      <dgm:prSet presAssocID="{CF04A375-C950-4329-9CB0-C99472B9654C}" presName="rootConnector" presStyleLbl="node2" presStyleIdx="1" presStyleCnt="3"/>
      <dgm:spPr/>
      <dgm:t>
        <a:bodyPr/>
        <a:lstStyle/>
        <a:p>
          <a:endParaRPr lang="cs-CZ"/>
        </a:p>
      </dgm:t>
    </dgm:pt>
    <dgm:pt modelId="{E527D440-0CB0-411C-81DA-72319C0EB39B}" type="pres">
      <dgm:prSet presAssocID="{CF04A375-C950-4329-9CB0-C99472B9654C}" presName="hierChild4" presStyleCnt="0"/>
      <dgm:spPr/>
    </dgm:pt>
    <dgm:pt modelId="{161D690A-E480-4EDB-A3B6-B85AECADB104}" type="pres">
      <dgm:prSet presAssocID="{1C15FBAE-E02C-4EE8-A3C0-20BCDFEAF9C2}" presName="Name35" presStyleLbl="parChTrans1D3" presStyleIdx="2" presStyleCnt="4"/>
      <dgm:spPr/>
      <dgm:t>
        <a:bodyPr/>
        <a:lstStyle/>
        <a:p>
          <a:endParaRPr lang="cs-CZ"/>
        </a:p>
      </dgm:t>
    </dgm:pt>
    <dgm:pt modelId="{CAD55697-1FAE-4563-A227-18A9140401B5}" type="pres">
      <dgm:prSet presAssocID="{4437DB9A-32DA-499A-B8BA-5AE9D3926D67}" presName="hierRoot2" presStyleCnt="0">
        <dgm:presLayoutVars>
          <dgm:hierBranch val="l"/>
        </dgm:presLayoutVars>
      </dgm:prSet>
      <dgm:spPr/>
    </dgm:pt>
    <dgm:pt modelId="{04C6C039-4C06-4937-BA55-21E049D1FD4C}" type="pres">
      <dgm:prSet presAssocID="{4437DB9A-32DA-499A-B8BA-5AE9D3926D67}" presName="rootComposite" presStyleCnt="0"/>
      <dgm:spPr/>
    </dgm:pt>
    <dgm:pt modelId="{C7F189F9-9399-4BB3-85B3-437A1FFD4317}" type="pres">
      <dgm:prSet presAssocID="{4437DB9A-32DA-499A-B8BA-5AE9D3926D67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35D447A-9BFF-4B68-B15D-8D2878F4D66D}" type="pres">
      <dgm:prSet presAssocID="{4437DB9A-32DA-499A-B8BA-5AE9D3926D67}" presName="rootConnector" presStyleLbl="node3" presStyleIdx="2" presStyleCnt="4"/>
      <dgm:spPr/>
      <dgm:t>
        <a:bodyPr/>
        <a:lstStyle/>
        <a:p>
          <a:endParaRPr lang="cs-CZ"/>
        </a:p>
      </dgm:t>
    </dgm:pt>
    <dgm:pt modelId="{889FA73B-422B-4FEC-860C-2473B01DC15A}" type="pres">
      <dgm:prSet presAssocID="{4437DB9A-32DA-499A-B8BA-5AE9D3926D67}" presName="hierChild4" presStyleCnt="0"/>
      <dgm:spPr/>
    </dgm:pt>
    <dgm:pt modelId="{46E1216E-FADB-4F01-B973-18574A774C2C}" type="pres">
      <dgm:prSet presAssocID="{DE06FD90-4805-41BB-89CB-9D389930691E}" presName="Name50" presStyleLbl="parChTrans1D4" presStyleIdx="4" presStyleCnt="20"/>
      <dgm:spPr/>
      <dgm:t>
        <a:bodyPr/>
        <a:lstStyle/>
        <a:p>
          <a:endParaRPr lang="cs-CZ"/>
        </a:p>
      </dgm:t>
    </dgm:pt>
    <dgm:pt modelId="{4BB79C52-833F-4D58-8176-BDE1C350C6C7}" type="pres">
      <dgm:prSet presAssocID="{AE7D8A7F-C7B7-4B55-A9CC-6B857FABA743}" presName="hierRoot2" presStyleCnt="0">
        <dgm:presLayoutVars>
          <dgm:hierBranch val="l"/>
        </dgm:presLayoutVars>
      </dgm:prSet>
      <dgm:spPr/>
    </dgm:pt>
    <dgm:pt modelId="{3CE57B27-4A45-456C-A8C2-39470540CD4F}" type="pres">
      <dgm:prSet presAssocID="{AE7D8A7F-C7B7-4B55-A9CC-6B857FABA743}" presName="rootComposite" presStyleCnt="0"/>
      <dgm:spPr/>
    </dgm:pt>
    <dgm:pt modelId="{CDB34CE5-A808-4952-9A32-44E4D96666AB}" type="pres">
      <dgm:prSet presAssocID="{AE7D8A7F-C7B7-4B55-A9CC-6B857FABA743}" presName="rootText" presStyleLbl="node4" presStyleIdx="4" presStyleCnt="2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2B16F2B-4F9A-46B1-AC60-CBF429939B7B}" type="pres">
      <dgm:prSet presAssocID="{AE7D8A7F-C7B7-4B55-A9CC-6B857FABA743}" presName="rootConnector" presStyleLbl="node4" presStyleIdx="4" presStyleCnt="20"/>
      <dgm:spPr/>
      <dgm:t>
        <a:bodyPr/>
        <a:lstStyle/>
        <a:p>
          <a:endParaRPr lang="cs-CZ"/>
        </a:p>
      </dgm:t>
    </dgm:pt>
    <dgm:pt modelId="{BB4CA99F-E44A-4530-AA1F-681676B4D635}" type="pres">
      <dgm:prSet presAssocID="{AE7D8A7F-C7B7-4B55-A9CC-6B857FABA743}" presName="hierChild4" presStyleCnt="0"/>
      <dgm:spPr/>
    </dgm:pt>
    <dgm:pt modelId="{FDDD8880-A5F3-48C7-8A40-2D0188487F82}" type="pres">
      <dgm:prSet presAssocID="{1147B9FD-E351-476C-A1F6-87D82E8B0985}" presName="Name50" presStyleLbl="parChTrans1D4" presStyleIdx="5" presStyleCnt="20"/>
      <dgm:spPr/>
      <dgm:t>
        <a:bodyPr/>
        <a:lstStyle/>
        <a:p>
          <a:endParaRPr lang="cs-CZ"/>
        </a:p>
      </dgm:t>
    </dgm:pt>
    <dgm:pt modelId="{E76655E4-2800-4A60-B201-6BB4E38D9A54}" type="pres">
      <dgm:prSet presAssocID="{E0E2A9A0-44FD-46D2-9E01-3BDE132C27B3}" presName="hierRoot2" presStyleCnt="0">
        <dgm:presLayoutVars>
          <dgm:hierBranch val="l"/>
        </dgm:presLayoutVars>
      </dgm:prSet>
      <dgm:spPr/>
    </dgm:pt>
    <dgm:pt modelId="{8794CC3F-4DE4-479F-89B2-75B4992813FB}" type="pres">
      <dgm:prSet presAssocID="{E0E2A9A0-44FD-46D2-9E01-3BDE132C27B3}" presName="rootComposite" presStyleCnt="0"/>
      <dgm:spPr/>
    </dgm:pt>
    <dgm:pt modelId="{D757B470-C8CD-4B89-9960-23B2190860F6}" type="pres">
      <dgm:prSet presAssocID="{E0E2A9A0-44FD-46D2-9E01-3BDE132C27B3}" presName="rootText" presStyleLbl="node4" presStyleIdx="5" presStyleCnt="2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91B4F84-C001-4F44-AF4E-09B7E0FBBC4C}" type="pres">
      <dgm:prSet presAssocID="{E0E2A9A0-44FD-46D2-9E01-3BDE132C27B3}" presName="rootConnector" presStyleLbl="node4" presStyleIdx="5" presStyleCnt="20"/>
      <dgm:spPr/>
      <dgm:t>
        <a:bodyPr/>
        <a:lstStyle/>
        <a:p>
          <a:endParaRPr lang="cs-CZ"/>
        </a:p>
      </dgm:t>
    </dgm:pt>
    <dgm:pt modelId="{1A88296E-D265-4EE1-A8E6-C10700812C82}" type="pres">
      <dgm:prSet presAssocID="{E0E2A9A0-44FD-46D2-9E01-3BDE132C27B3}" presName="hierChild4" presStyleCnt="0"/>
      <dgm:spPr/>
    </dgm:pt>
    <dgm:pt modelId="{BD5C4097-DD16-496C-A453-C485665E8348}" type="pres">
      <dgm:prSet presAssocID="{B48B8420-1A1D-4569-9D23-1FE308B90460}" presName="Name50" presStyleLbl="parChTrans1D4" presStyleIdx="6" presStyleCnt="20"/>
      <dgm:spPr/>
      <dgm:t>
        <a:bodyPr/>
        <a:lstStyle/>
        <a:p>
          <a:endParaRPr lang="cs-CZ"/>
        </a:p>
      </dgm:t>
    </dgm:pt>
    <dgm:pt modelId="{503A7481-B60E-4262-A559-3E0A3B07D03F}" type="pres">
      <dgm:prSet presAssocID="{AB855665-BAA2-4EFD-B158-4CB9446329C7}" presName="hierRoot2" presStyleCnt="0">
        <dgm:presLayoutVars>
          <dgm:hierBranch val="r"/>
        </dgm:presLayoutVars>
      </dgm:prSet>
      <dgm:spPr/>
    </dgm:pt>
    <dgm:pt modelId="{26610210-BCAE-4731-B53A-F23ADDE9FB00}" type="pres">
      <dgm:prSet presAssocID="{AB855665-BAA2-4EFD-B158-4CB9446329C7}" presName="rootComposite" presStyleCnt="0"/>
      <dgm:spPr/>
    </dgm:pt>
    <dgm:pt modelId="{FCF030A4-8113-4DAF-8CAE-318859ED7468}" type="pres">
      <dgm:prSet presAssocID="{AB855665-BAA2-4EFD-B158-4CB9446329C7}" presName="rootText" presStyleLbl="node4" presStyleIdx="6" presStyleCnt="2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7A2CDDB-35A0-495D-B5D0-1DB0164D39DE}" type="pres">
      <dgm:prSet presAssocID="{AB855665-BAA2-4EFD-B158-4CB9446329C7}" presName="rootConnector" presStyleLbl="node4" presStyleIdx="6" presStyleCnt="20"/>
      <dgm:spPr/>
      <dgm:t>
        <a:bodyPr/>
        <a:lstStyle/>
        <a:p>
          <a:endParaRPr lang="cs-CZ"/>
        </a:p>
      </dgm:t>
    </dgm:pt>
    <dgm:pt modelId="{4F931163-C7C7-4D40-8832-90360B0ABF30}" type="pres">
      <dgm:prSet presAssocID="{AB855665-BAA2-4EFD-B158-4CB9446329C7}" presName="hierChild4" presStyleCnt="0"/>
      <dgm:spPr/>
    </dgm:pt>
    <dgm:pt modelId="{1724DF05-80D0-4BC1-8826-E5B07EF284C9}" type="pres">
      <dgm:prSet presAssocID="{AB855665-BAA2-4EFD-B158-4CB9446329C7}" presName="hierChild5" presStyleCnt="0"/>
      <dgm:spPr/>
    </dgm:pt>
    <dgm:pt modelId="{DDD433E2-5402-46B4-B794-8B2ED6A35045}" type="pres">
      <dgm:prSet presAssocID="{03E2491D-771D-4249-8FBE-AB59FA4EF050}" presName="Name50" presStyleLbl="parChTrans1D4" presStyleIdx="7" presStyleCnt="20"/>
      <dgm:spPr/>
      <dgm:t>
        <a:bodyPr/>
        <a:lstStyle/>
        <a:p>
          <a:endParaRPr lang="cs-CZ"/>
        </a:p>
      </dgm:t>
    </dgm:pt>
    <dgm:pt modelId="{F892CBCD-09A7-42FF-B619-DD934C42CB70}" type="pres">
      <dgm:prSet presAssocID="{9A59319B-698A-42FE-AB58-7F3AFCEA177A}" presName="hierRoot2" presStyleCnt="0">
        <dgm:presLayoutVars>
          <dgm:hierBranch val="r"/>
        </dgm:presLayoutVars>
      </dgm:prSet>
      <dgm:spPr/>
    </dgm:pt>
    <dgm:pt modelId="{0A6EC9A5-9AA1-40B6-99AA-3134F73A9D9A}" type="pres">
      <dgm:prSet presAssocID="{9A59319B-698A-42FE-AB58-7F3AFCEA177A}" presName="rootComposite" presStyleCnt="0"/>
      <dgm:spPr/>
    </dgm:pt>
    <dgm:pt modelId="{C55AF9C9-BCE5-4BE7-8A51-439A6A7BF2F9}" type="pres">
      <dgm:prSet presAssocID="{9A59319B-698A-42FE-AB58-7F3AFCEA177A}" presName="rootText" presStyleLbl="node4" presStyleIdx="7" presStyleCnt="2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6838805-AA06-484F-8D84-FFC2812F1DBD}" type="pres">
      <dgm:prSet presAssocID="{9A59319B-698A-42FE-AB58-7F3AFCEA177A}" presName="rootConnector" presStyleLbl="node4" presStyleIdx="7" presStyleCnt="20"/>
      <dgm:spPr/>
      <dgm:t>
        <a:bodyPr/>
        <a:lstStyle/>
        <a:p>
          <a:endParaRPr lang="cs-CZ"/>
        </a:p>
      </dgm:t>
    </dgm:pt>
    <dgm:pt modelId="{CF4A2E40-7E9C-4517-A7B1-0EE15B2945C1}" type="pres">
      <dgm:prSet presAssocID="{9A59319B-698A-42FE-AB58-7F3AFCEA177A}" presName="hierChild4" presStyleCnt="0"/>
      <dgm:spPr/>
    </dgm:pt>
    <dgm:pt modelId="{935E28F2-3949-441E-AFE1-33448DF166E5}" type="pres">
      <dgm:prSet presAssocID="{9A59319B-698A-42FE-AB58-7F3AFCEA177A}" presName="hierChild5" presStyleCnt="0"/>
      <dgm:spPr/>
    </dgm:pt>
    <dgm:pt modelId="{8EFCC1F7-4FA6-4F38-A5C0-C0F75850848C}" type="pres">
      <dgm:prSet presAssocID="{E0E2A9A0-44FD-46D2-9E01-3BDE132C27B3}" presName="hierChild5" presStyleCnt="0"/>
      <dgm:spPr/>
    </dgm:pt>
    <dgm:pt modelId="{19AF1259-A502-4B1C-9577-979DF7EEBFF4}" type="pres">
      <dgm:prSet presAssocID="{8B879E97-0661-4FA9-B2A2-761B6F1CE3DD}" presName="Name50" presStyleLbl="parChTrans1D4" presStyleIdx="8" presStyleCnt="20"/>
      <dgm:spPr/>
      <dgm:t>
        <a:bodyPr/>
        <a:lstStyle/>
        <a:p>
          <a:endParaRPr lang="cs-CZ"/>
        </a:p>
      </dgm:t>
    </dgm:pt>
    <dgm:pt modelId="{3CC38EAD-94F3-4191-8C5C-DA2A52279C19}" type="pres">
      <dgm:prSet presAssocID="{78277C44-A81E-4916-990A-75C0E3F56B37}" presName="hierRoot2" presStyleCnt="0">
        <dgm:presLayoutVars>
          <dgm:hierBranch/>
        </dgm:presLayoutVars>
      </dgm:prSet>
      <dgm:spPr/>
    </dgm:pt>
    <dgm:pt modelId="{43944A7D-D6EA-4174-A332-43711218F243}" type="pres">
      <dgm:prSet presAssocID="{78277C44-A81E-4916-990A-75C0E3F56B37}" presName="rootComposite" presStyleCnt="0"/>
      <dgm:spPr/>
    </dgm:pt>
    <dgm:pt modelId="{44ABA546-6E40-4064-AE97-1C3971245BBD}" type="pres">
      <dgm:prSet presAssocID="{78277C44-A81E-4916-990A-75C0E3F56B37}" presName="rootText" presStyleLbl="node4" presStyleIdx="8" presStyleCnt="2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A58A2F8-9824-4289-8810-091A5E69CD7D}" type="pres">
      <dgm:prSet presAssocID="{78277C44-A81E-4916-990A-75C0E3F56B37}" presName="rootConnector" presStyleLbl="node4" presStyleIdx="8" presStyleCnt="20"/>
      <dgm:spPr/>
      <dgm:t>
        <a:bodyPr/>
        <a:lstStyle/>
        <a:p>
          <a:endParaRPr lang="cs-CZ"/>
        </a:p>
      </dgm:t>
    </dgm:pt>
    <dgm:pt modelId="{0FFB497A-48F1-4D78-B406-EB327A73D547}" type="pres">
      <dgm:prSet presAssocID="{78277C44-A81E-4916-990A-75C0E3F56B37}" presName="hierChild4" presStyleCnt="0"/>
      <dgm:spPr/>
    </dgm:pt>
    <dgm:pt modelId="{97375719-393C-4DAB-8BA6-20DDA3823F7D}" type="pres">
      <dgm:prSet presAssocID="{07C039A3-4112-4972-87CB-2FAF7F26E39F}" presName="Name35" presStyleLbl="parChTrans1D4" presStyleIdx="9" presStyleCnt="20"/>
      <dgm:spPr/>
      <dgm:t>
        <a:bodyPr/>
        <a:lstStyle/>
        <a:p>
          <a:endParaRPr lang="cs-CZ"/>
        </a:p>
      </dgm:t>
    </dgm:pt>
    <dgm:pt modelId="{64A23B9B-27DB-401E-8A8F-AEF48D6CE592}" type="pres">
      <dgm:prSet presAssocID="{E173F7C3-FF6C-4994-93D1-A3FEA71C3A18}" presName="hierRoot2" presStyleCnt="0">
        <dgm:presLayoutVars>
          <dgm:hierBranch val="r"/>
        </dgm:presLayoutVars>
      </dgm:prSet>
      <dgm:spPr/>
    </dgm:pt>
    <dgm:pt modelId="{7AB01807-94D3-4832-9165-6703294AB54C}" type="pres">
      <dgm:prSet presAssocID="{E173F7C3-FF6C-4994-93D1-A3FEA71C3A18}" presName="rootComposite" presStyleCnt="0"/>
      <dgm:spPr/>
    </dgm:pt>
    <dgm:pt modelId="{FFB62808-63E9-4D84-9527-7253C3C42318}" type="pres">
      <dgm:prSet presAssocID="{E173F7C3-FF6C-4994-93D1-A3FEA71C3A18}" presName="rootText" presStyleLbl="node4" presStyleIdx="9" presStyleCnt="2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CAFE272-0E21-42C5-8E0C-1C84B2AEA6F6}" type="pres">
      <dgm:prSet presAssocID="{E173F7C3-FF6C-4994-93D1-A3FEA71C3A18}" presName="rootConnector" presStyleLbl="node4" presStyleIdx="9" presStyleCnt="20"/>
      <dgm:spPr/>
      <dgm:t>
        <a:bodyPr/>
        <a:lstStyle/>
        <a:p>
          <a:endParaRPr lang="cs-CZ"/>
        </a:p>
      </dgm:t>
    </dgm:pt>
    <dgm:pt modelId="{4F96026A-2F66-4572-816B-745F1742051E}" type="pres">
      <dgm:prSet presAssocID="{E173F7C3-FF6C-4994-93D1-A3FEA71C3A18}" presName="hierChild4" presStyleCnt="0"/>
      <dgm:spPr/>
    </dgm:pt>
    <dgm:pt modelId="{780A1948-9A82-46FA-B4CD-D09E3CABDC1E}" type="pres">
      <dgm:prSet presAssocID="{E173F7C3-FF6C-4994-93D1-A3FEA71C3A18}" presName="hierChild5" presStyleCnt="0"/>
      <dgm:spPr/>
    </dgm:pt>
    <dgm:pt modelId="{C9A2A237-15EE-4B47-A945-428754317888}" type="pres">
      <dgm:prSet presAssocID="{9789B354-C49A-4481-BE1E-2AF0CC2E9705}" presName="Name35" presStyleLbl="parChTrans1D4" presStyleIdx="10" presStyleCnt="20"/>
      <dgm:spPr/>
      <dgm:t>
        <a:bodyPr/>
        <a:lstStyle/>
        <a:p>
          <a:endParaRPr lang="cs-CZ"/>
        </a:p>
      </dgm:t>
    </dgm:pt>
    <dgm:pt modelId="{AAFB1398-F43A-4EF9-A254-966F993C6E2C}" type="pres">
      <dgm:prSet presAssocID="{C47B65F9-4613-4136-82A6-4E331594CB53}" presName="hierRoot2" presStyleCnt="0">
        <dgm:presLayoutVars>
          <dgm:hierBranch val="l"/>
        </dgm:presLayoutVars>
      </dgm:prSet>
      <dgm:spPr/>
    </dgm:pt>
    <dgm:pt modelId="{81948F4F-FEE3-4B6E-80C1-79E84D227C7C}" type="pres">
      <dgm:prSet presAssocID="{C47B65F9-4613-4136-82A6-4E331594CB53}" presName="rootComposite" presStyleCnt="0"/>
      <dgm:spPr/>
    </dgm:pt>
    <dgm:pt modelId="{CD2537C8-EF0F-4214-B2AB-1E40CC9A59E5}" type="pres">
      <dgm:prSet presAssocID="{C47B65F9-4613-4136-82A6-4E331594CB53}" presName="rootText" presStyleLbl="node4" presStyleIdx="10" presStyleCnt="2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24DE0AD-C5A8-4E7D-BF7F-3572C9E2E786}" type="pres">
      <dgm:prSet presAssocID="{C47B65F9-4613-4136-82A6-4E331594CB53}" presName="rootConnector" presStyleLbl="node4" presStyleIdx="10" presStyleCnt="20"/>
      <dgm:spPr/>
      <dgm:t>
        <a:bodyPr/>
        <a:lstStyle/>
        <a:p>
          <a:endParaRPr lang="cs-CZ"/>
        </a:p>
      </dgm:t>
    </dgm:pt>
    <dgm:pt modelId="{F728823A-ABEA-4AD0-8C97-9634887341CD}" type="pres">
      <dgm:prSet presAssocID="{C47B65F9-4613-4136-82A6-4E331594CB53}" presName="hierChild4" presStyleCnt="0"/>
      <dgm:spPr/>
    </dgm:pt>
    <dgm:pt modelId="{CF230A63-4133-4F28-B428-32D6A1364FB9}" type="pres">
      <dgm:prSet presAssocID="{C47B65F9-4613-4136-82A6-4E331594CB53}" presName="hierChild5" presStyleCnt="0"/>
      <dgm:spPr/>
    </dgm:pt>
    <dgm:pt modelId="{7A0A8E0A-D98A-4ACA-BA36-7949A8218273}" type="pres">
      <dgm:prSet presAssocID="{78277C44-A81E-4916-990A-75C0E3F56B37}" presName="hierChild5" presStyleCnt="0"/>
      <dgm:spPr/>
    </dgm:pt>
    <dgm:pt modelId="{5BCB886D-10C7-4FE6-9AB6-EEB2BEBDC639}" type="pres">
      <dgm:prSet presAssocID="{AE7D8A7F-C7B7-4B55-A9CC-6B857FABA743}" presName="hierChild5" presStyleCnt="0"/>
      <dgm:spPr/>
    </dgm:pt>
    <dgm:pt modelId="{CE97AF9A-F44D-4F3D-A19D-69484012FF36}" type="pres">
      <dgm:prSet presAssocID="{92CDD1CE-78C8-44FA-97DB-730B19964B02}" presName="Name50" presStyleLbl="parChTrans1D4" presStyleIdx="11" presStyleCnt="20"/>
      <dgm:spPr/>
      <dgm:t>
        <a:bodyPr/>
        <a:lstStyle/>
        <a:p>
          <a:endParaRPr lang="cs-CZ"/>
        </a:p>
      </dgm:t>
    </dgm:pt>
    <dgm:pt modelId="{E0679F4A-28C9-419E-B0F2-A901FED06F9C}" type="pres">
      <dgm:prSet presAssocID="{D7B35DF9-16D0-4378-B0E9-5E468C642209}" presName="hierRoot2" presStyleCnt="0">
        <dgm:presLayoutVars>
          <dgm:hierBranch val="r"/>
        </dgm:presLayoutVars>
      </dgm:prSet>
      <dgm:spPr/>
    </dgm:pt>
    <dgm:pt modelId="{3DA6A412-7723-4A0B-ABCE-F9D12995526E}" type="pres">
      <dgm:prSet presAssocID="{D7B35DF9-16D0-4378-B0E9-5E468C642209}" presName="rootComposite" presStyleCnt="0"/>
      <dgm:spPr/>
    </dgm:pt>
    <dgm:pt modelId="{E20DDC7F-4529-4CE2-A54A-35CD2CA41E8F}" type="pres">
      <dgm:prSet presAssocID="{D7B35DF9-16D0-4378-B0E9-5E468C642209}" presName="rootText" presStyleLbl="node4" presStyleIdx="11" presStyleCnt="2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9D10322-C1B0-4FB3-9575-245ACE712A23}" type="pres">
      <dgm:prSet presAssocID="{D7B35DF9-16D0-4378-B0E9-5E468C642209}" presName="rootConnector" presStyleLbl="node4" presStyleIdx="11" presStyleCnt="20"/>
      <dgm:spPr/>
      <dgm:t>
        <a:bodyPr/>
        <a:lstStyle/>
        <a:p>
          <a:endParaRPr lang="cs-CZ"/>
        </a:p>
      </dgm:t>
    </dgm:pt>
    <dgm:pt modelId="{74A974C6-FF5A-4DDA-B900-4080237B5BD8}" type="pres">
      <dgm:prSet presAssocID="{D7B35DF9-16D0-4378-B0E9-5E468C642209}" presName="hierChild4" presStyleCnt="0"/>
      <dgm:spPr/>
    </dgm:pt>
    <dgm:pt modelId="{7083CB29-B8C3-43CA-94D8-9AAA7282B71F}" type="pres">
      <dgm:prSet presAssocID="{D7B35DF9-16D0-4378-B0E9-5E468C642209}" presName="hierChild5" presStyleCnt="0"/>
      <dgm:spPr/>
    </dgm:pt>
    <dgm:pt modelId="{C8E36FC4-61FB-4DAE-9674-A4CC263ABBCA}" type="pres">
      <dgm:prSet presAssocID="{4437DB9A-32DA-499A-B8BA-5AE9D3926D67}" presName="hierChild5" presStyleCnt="0"/>
      <dgm:spPr/>
    </dgm:pt>
    <dgm:pt modelId="{8E95C6BE-DC28-41ED-AE1B-D91082996F83}" type="pres">
      <dgm:prSet presAssocID="{45663B9A-F64A-4667-ABA1-2B490952543F}" presName="Name35" presStyleLbl="parChTrans1D3" presStyleIdx="3" presStyleCnt="4"/>
      <dgm:spPr/>
      <dgm:t>
        <a:bodyPr/>
        <a:lstStyle/>
        <a:p>
          <a:endParaRPr lang="cs-CZ"/>
        </a:p>
      </dgm:t>
    </dgm:pt>
    <dgm:pt modelId="{1A4D5318-121A-4BD0-8853-3DAA1DC67F31}" type="pres">
      <dgm:prSet presAssocID="{11029A34-9277-472A-B84C-2647E3A786DC}" presName="hierRoot2" presStyleCnt="0">
        <dgm:presLayoutVars>
          <dgm:hierBranch val="l"/>
        </dgm:presLayoutVars>
      </dgm:prSet>
      <dgm:spPr/>
    </dgm:pt>
    <dgm:pt modelId="{97DE70BF-E99B-4164-A495-A045DA126BE0}" type="pres">
      <dgm:prSet presAssocID="{11029A34-9277-472A-B84C-2647E3A786DC}" presName="rootComposite" presStyleCnt="0"/>
      <dgm:spPr/>
    </dgm:pt>
    <dgm:pt modelId="{07CB4AAC-7A8D-4590-927D-B05D4781F9D5}" type="pres">
      <dgm:prSet presAssocID="{11029A34-9277-472A-B84C-2647E3A786DC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B7A7124-5EB2-4660-AE49-EFDCEC3C0E43}" type="pres">
      <dgm:prSet presAssocID="{11029A34-9277-472A-B84C-2647E3A786DC}" presName="rootConnector" presStyleLbl="node3" presStyleIdx="3" presStyleCnt="4"/>
      <dgm:spPr/>
      <dgm:t>
        <a:bodyPr/>
        <a:lstStyle/>
        <a:p>
          <a:endParaRPr lang="cs-CZ"/>
        </a:p>
      </dgm:t>
    </dgm:pt>
    <dgm:pt modelId="{68A1B17A-A503-4568-AAFA-135404D1E349}" type="pres">
      <dgm:prSet presAssocID="{11029A34-9277-472A-B84C-2647E3A786DC}" presName="hierChild4" presStyleCnt="0"/>
      <dgm:spPr/>
    </dgm:pt>
    <dgm:pt modelId="{11D4EE34-A43D-4594-95CE-966D97EFE987}" type="pres">
      <dgm:prSet presAssocID="{0E40C4EB-F316-42DC-A641-6F03D5AFA86F}" presName="Name50" presStyleLbl="parChTrans1D4" presStyleIdx="12" presStyleCnt="20"/>
      <dgm:spPr/>
      <dgm:t>
        <a:bodyPr/>
        <a:lstStyle/>
        <a:p>
          <a:endParaRPr lang="cs-CZ"/>
        </a:p>
      </dgm:t>
    </dgm:pt>
    <dgm:pt modelId="{56F66475-4793-413F-B973-02884CFB245C}" type="pres">
      <dgm:prSet presAssocID="{C20AC44C-383E-4C6C-B410-5FDD9E26E329}" presName="hierRoot2" presStyleCnt="0">
        <dgm:presLayoutVars>
          <dgm:hierBranch val="hang"/>
        </dgm:presLayoutVars>
      </dgm:prSet>
      <dgm:spPr/>
    </dgm:pt>
    <dgm:pt modelId="{EEE9AFF1-0912-467F-82E3-6B549E303F60}" type="pres">
      <dgm:prSet presAssocID="{C20AC44C-383E-4C6C-B410-5FDD9E26E329}" presName="rootComposite" presStyleCnt="0"/>
      <dgm:spPr/>
    </dgm:pt>
    <dgm:pt modelId="{360EC295-3B8F-4566-A7BC-E19CA4637EB7}" type="pres">
      <dgm:prSet presAssocID="{C20AC44C-383E-4C6C-B410-5FDD9E26E329}" presName="rootText" presStyleLbl="node4" presStyleIdx="12" presStyleCnt="2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428FB31-0AD8-4D29-924B-DFC7A3EE0719}" type="pres">
      <dgm:prSet presAssocID="{C20AC44C-383E-4C6C-B410-5FDD9E26E329}" presName="rootConnector" presStyleLbl="node4" presStyleIdx="12" presStyleCnt="20"/>
      <dgm:spPr/>
      <dgm:t>
        <a:bodyPr/>
        <a:lstStyle/>
        <a:p>
          <a:endParaRPr lang="cs-CZ"/>
        </a:p>
      </dgm:t>
    </dgm:pt>
    <dgm:pt modelId="{AF5384A6-E119-421F-A0F5-B46FD3DBDC6B}" type="pres">
      <dgm:prSet presAssocID="{C20AC44C-383E-4C6C-B410-5FDD9E26E329}" presName="hierChild4" presStyleCnt="0"/>
      <dgm:spPr/>
    </dgm:pt>
    <dgm:pt modelId="{B1E1F3E8-D757-442B-8509-AB130EEE3467}" type="pres">
      <dgm:prSet presAssocID="{E0A5E7DD-9563-4139-8E94-E20956F03BF9}" presName="Name48" presStyleLbl="parChTrans1D4" presStyleIdx="13" presStyleCnt="20"/>
      <dgm:spPr/>
      <dgm:t>
        <a:bodyPr/>
        <a:lstStyle/>
        <a:p>
          <a:endParaRPr lang="cs-CZ"/>
        </a:p>
      </dgm:t>
    </dgm:pt>
    <dgm:pt modelId="{AF518A2D-4189-4B80-93A1-8E701DF269AB}" type="pres">
      <dgm:prSet presAssocID="{2555C3AE-18D2-423C-9254-6B0D8C31861A}" presName="hierRoot2" presStyleCnt="0">
        <dgm:presLayoutVars>
          <dgm:hierBranch val="r"/>
        </dgm:presLayoutVars>
      </dgm:prSet>
      <dgm:spPr/>
    </dgm:pt>
    <dgm:pt modelId="{20BF27EC-F192-412B-840E-DE7194633875}" type="pres">
      <dgm:prSet presAssocID="{2555C3AE-18D2-423C-9254-6B0D8C31861A}" presName="rootComposite" presStyleCnt="0"/>
      <dgm:spPr/>
    </dgm:pt>
    <dgm:pt modelId="{B66F650D-7DCF-458C-B94F-B2228ADC9E57}" type="pres">
      <dgm:prSet presAssocID="{2555C3AE-18D2-423C-9254-6B0D8C31861A}" presName="rootText" presStyleLbl="node4" presStyleIdx="13" presStyleCnt="2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8F35BF8-AE9A-406B-8B4E-BAA743424F2B}" type="pres">
      <dgm:prSet presAssocID="{2555C3AE-18D2-423C-9254-6B0D8C31861A}" presName="rootConnector" presStyleLbl="node4" presStyleIdx="13" presStyleCnt="20"/>
      <dgm:spPr/>
      <dgm:t>
        <a:bodyPr/>
        <a:lstStyle/>
        <a:p>
          <a:endParaRPr lang="cs-CZ"/>
        </a:p>
      </dgm:t>
    </dgm:pt>
    <dgm:pt modelId="{6C61BA93-3C7E-4282-A28C-B4CBC9A10DE0}" type="pres">
      <dgm:prSet presAssocID="{2555C3AE-18D2-423C-9254-6B0D8C31861A}" presName="hierChild4" presStyleCnt="0"/>
      <dgm:spPr/>
    </dgm:pt>
    <dgm:pt modelId="{8CE04BF0-9237-49F7-9213-41F2D6AC000F}" type="pres">
      <dgm:prSet presAssocID="{2555C3AE-18D2-423C-9254-6B0D8C31861A}" presName="hierChild5" presStyleCnt="0"/>
      <dgm:spPr/>
    </dgm:pt>
    <dgm:pt modelId="{53D2C6B3-D002-421C-B8ED-8ECA5B3DD0F4}" type="pres">
      <dgm:prSet presAssocID="{9FB3F3AA-1CF3-4BEB-8101-F75521DADAA7}" presName="Name48" presStyleLbl="parChTrans1D4" presStyleIdx="14" presStyleCnt="20"/>
      <dgm:spPr/>
      <dgm:t>
        <a:bodyPr/>
        <a:lstStyle/>
        <a:p>
          <a:endParaRPr lang="cs-CZ"/>
        </a:p>
      </dgm:t>
    </dgm:pt>
    <dgm:pt modelId="{39638FDF-90B3-473D-8362-FCFC84CEA349}" type="pres">
      <dgm:prSet presAssocID="{68015C1F-CB44-442F-9932-84AFCB65C86B}" presName="hierRoot2" presStyleCnt="0">
        <dgm:presLayoutVars>
          <dgm:hierBranch val="r"/>
        </dgm:presLayoutVars>
      </dgm:prSet>
      <dgm:spPr/>
    </dgm:pt>
    <dgm:pt modelId="{FAFA49E6-BC80-41FF-BDAE-350B1F8F3E61}" type="pres">
      <dgm:prSet presAssocID="{68015C1F-CB44-442F-9932-84AFCB65C86B}" presName="rootComposite" presStyleCnt="0"/>
      <dgm:spPr/>
    </dgm:pt>
    <dgm:pt modelId="{D58BBEE5-28A4-4BD3-B089-A82FE36A8BF3}" type="pres">
      <dgm:prSet presAssocID="{68015C1F-CB44-442F-9932-84AFCB65C86B}" presName="rootText" presStyleLbl="node4" presStyleIdx="14" presStyleCnt="2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78C9DA3-0D1D-4B55-8A12-611D736D121A}" type="pres">
      <dgm:prSet presAssocID="{68015C1F-CB44-442F-9932-84AFCB65C86B}" presName="rootConnector" presStyleLbl="node4" presStyleIdx="14" presStyleCnt="20"/>
      <dgm:spPr/>
      <dgm:t>
        <a:bodyPr/>
        <a:lstStyle/>
        <a:p>
          <a:endParaRPr lang="cs-CZ"/>
        </a:p>
      </dgm:t>
    </dgm:pt>
    <dgm:pt modelId="{A5514C37-3F76-4622-9DEE-7CE0D940DFF2}" type="pres">
      <dgm:prSet presAssocID="{68015C1F-CB44-442F-9932-84AFCB65C86B}" presName="hierChild4" presStyleCnt="0"/>
      <dgm:spPr/>
    </dgm:pt>
    <dgm:pt modelId="{41B187F8-652E-46B7-A3D4-83CC6F5D7224}" type="pres">
      <dgm:prSet presAssocID="{68015C1F-CB44-442F-9932-84AFCB65C86B}" presName="hierChild5" presStyleCnt="0"/>
      <dgm:spPr/>
    </dgm:pt>
    <dgm:pt modelId="{42B333A2-0499-404F-A3FA-A5933760E631}" type="pres">
      <dgm:prSet presAssocID="{C20AC44C-383E-4C6C-B410-5FDD9E26E329}" presName="hierChild5" presStyleCnt="0"/>
      <dgm:spPr/>
    </dgm:pt>
    <dgm:pt modelId="{1EC80566-6101-4A74-95A2-9EFB6D5E21F6}" type="pres">
      <dgm:prSet presAssocID="{EC82C016-2F03-4928-A9EB-E6D199789518}" presName="Name50" presStyleLbl="parChTrans1D4" presStyleIdx="15" presStyleCnt="20"/>
      <dgm:spPr/>
      <dgm:t>
        <a:bodyPr/>
        <a:lstStyle/>
        <a:p>
          <a:endParaRPr lang="cs-CZ"/>
        </a:p>
      </dgm:t>
    </dgm:pt>
    <dgm:pt modelId="{C7DE3961-22BE-4289-8872-C3767F6DC53A}" type="pres">
      <dgm:prSet presAssocID="{A000D9CF-F84C-4E2A-BE76-AF4B781AB500}" presName="hierRoot2" presStyleCnt="0">
        <dgm:presLayoutVars>
          <dgm:hierBranch val="r"/>
        </dgm:presLayoutVars>
      </dgm:prSet>
      <dgm:spPr/>
    </dgm:pt>
    <dgm:pt modelId="{7F5DCA02-AE49-4F55-8BE8-526C2382CCCC}" type="pres">
      <dgm:prSet presAssocID="{A000D9CF-F84C-4E2A-BE76-AF4B781AB500}" presName="rootComposite" presStyleCnt="0"/>
      <dgm:spPr/>
    </dgm:pt>
    <dgm:pt modelId="{6866CC3C-44BC-46C8-96CE-05CC07CCC0E9}" type="pres">
      <dgm:prSet presAssocID="{A000D9CF-F84C-4E2A-BE76-AF4B781AB500}" presName="rootText" presStyleLbl="node4" presStyleIdx="15" presStyleCnt="2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09AFF30-6AA5-46D6-87F1-F2379BC8A7BA}" type="pres">
      <dgm:prSet presAssocID="{A000D9CF-F84C-4E2A-BE76-AF4B781AB500}" presName="rootConnector" presStyleLbl="node4" presStyleIdx="15" presStyleCnt="20"/>
      <dgm:spPr/>
      <dgm:t>
        <a:bodyPr/>
        <a:lstStyle/>
        <a:p>
          <a:endParaRPr lang="cs-CZ"/>
        </a:p>
      </dgm:t>
    </dgm:pt>
    <dgm:pt modelId="{587598BE-8386-4D2F-9400-31F604B9A4E1}" type="pres">
      <dgm:prSet presAssocID="{A000D9CF-F84C-4E2A-BE76-AF4B781AB500}" presName="hierChild4" presStyleCnt="0"/>
      <dgm:spPr/>
    </dgm:pt>
    <dgm:pt modelId="{F498DC4E-266E-4BFC-B1D1-596514F92501}" type="pres">
      <dgm:prSet presAssocID="{A000D9CF-F84C-4E2A-BE76-AF4B781AB500}" presName="hierChild5" presStyleCnt="0"/>
      <dgm:spPr/>
    </dgm:pt>
    <dgm:pt modelId="{BB5870E6-CA24-4491-872F-000E4747354F}" type="pres">
      <dgm:prSet presAssocID="{9328BC20-8A36-4E13-A132-B14B06CC1BCD}" presName="Name50" presStyleLbl="parChTrans1D4" presStyleIdx="16" presStyleCnt="20"/>
      <dgm:spPr/>
      <dgm:t>
        <a:bodyPr/>
        <a:lstStyle/>
        <a:p>
          <a:endParaRPr lang="cs-CZ"/>
        </a:p>
      </dgm:t>
    </dgm:pt>
    <dgm:pt modelId="{8D0BEC62-A546-487F-8DC3-CAA4A27758B7}" type="pres">
      <dgm:prSet presAssocID="{76DC7AC6-0E7F-4886-AF35-DABC5876DE7D}" presName="hierRoot2" presStyleCnt="0">
        <dgm:presLayoutVars>
          <dgm:hierBranch val="hang"/>
        </dgm:presLayoutVars>
      </dgm:prSet>
      <dgm:spPr/>
    </dgm:pt>
    <dgm:pt modelId="{CC6DEC36-51F0-4ED0-A342-FFEA45D606F3}" type="pres">
      <dgm:prSet presAssocID="{76DC7AC6-0E7F-4886-AF35-DABC5876DE7D}" presName="rootComposite" presStyleCnt="0"/>
      <dgm:spPr/>
    </dgm:pt>
    <dgm:pt modelId="{0C7B914A-ECD4-4134-8597-899ACA134EFC}" type="pres">
      <dgm:prSet presAssocID="{76DC7AC6-0E7F-4886-AF35-DABC5876DE7D}" presName="rootText" presStyleLbl="node4" presStyleIdx="16" presStyleCnt="2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FFCDE08-DA52-40E8-8325-CCB6D3C45C8B}" type="pres">
      <dgm:prSet presAssocID="{76DC7AC6-0E7F-4886-AF35-DABC5876DE7D}" presName="rootConnector" presStyleLbl="node4" presStyleIdx="16" presStyleCnt="20"/>
      <dgm:spPr/>
      <dgm:t>
        <a:bodyPr/>
        <a:lstStyle/>
        <a:p>
          <a:endParaRPr lang="cs-CZ"/>
        </a:p>
      </dgm:t>
    </dgm:pt>
    <dgm:pt modelId="{BBF5C9CD-DE8F-46A0-8851-3A2CD2971228}" type="pres">
      <dgm:prSet presAssocID="{76DC7AC6-0E7F-4886-AF35-DABC5876DE7D}" presName="hierChild4" presStyleCnt="0"/>
      <dgm:spPr/>
    </dgm:pt>
    <dgm:pt modelId="{1337C0A5-19EE-4BEF-A26B-E11BF1BFE5D7}" type="pres">
      <dgm:prSet presAssocID="{A68BE536-8F8E-42C0-9445-E22EE527C93E}" presName="Name48" presStyleLbl="parChTrans1D4" presStyleIdx="17" presStyleCnt="20"/>
      <dgm:spPr/>
      <dgm:t>
        <a:bodyPr/>
        <a:lstStyle/>
        <a:p>
          <a:endParaRPr lang="cs-CZ"/>
        </a:p>
      </dgm:t>
    </dgm:pt>
    <dgm:pt modelId="{78663E3F-0260-44B2-A38C-8F846E01BC78}" type="pres">
      <dgm:prSet presAssocID="{73115F5A-027D-4CA7-8303-3030A6EA4C2E}" presName="hierRoot2" presStyleCnt="0">
        <dgm:presLayoutVars>
          <dgm:hierBranch val="r"/>
        </dgm:presLayoutVars>
      </dgm:prSet>
      <dgm:spPr/>
    </dgm:pt>
    <dgm:pt modelId="{E061F912-D3AA-430E-AEBD-E55765BBD9E4}" type="pres">
      <dgm:prSet presAssocID="{73115F5A-027D-4CA7-8303-3030A6EA4C2E}" presName="rootComposite" presStyleCnt="0"/>
      <dgm:spPr/>
    </dgm:pt>
    <dgm:pt modelId="{2E1B943A-3AC4-4D81-B165-91BAA74E15E8}" type="pres">
      <dgm:prSet presAssocID="{73115F5A-027D-4CA7-8303-3030A6EA4C2E}" presName="rootText" presStyleLbl="node4" presStyleIdx="17" presStyleCnt="2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5099F06-C7BA-4DAE-861B-3C30428029AA}" type="pres">
      <dgm:prSet presAssocID="{73115F5A-027D-4CA7-8303-3030A6EA4C2E}" presName="rootConnector" presStyleLbl="node4" presStyleIdx="17" presStyleCnt="20"/>
      <dgm:spPr/>
      <dgm:t>
        <a:bodyPr/>
        <a:lstStyle/>
        <a:p>
          <a:endParaRPr lang="cs-CZ"/>
        </a:p>
      </dgm:t>
    </dgm:pt>
    <dgm:pt modelId="{48BA4F7A-D33A-4D72-B6E2-29B7B8AF19E0}" type="pres">
      <dgm:prSet presAssocID="{73115F5A-027D-4CA7-8303-3030A6EA4C2E}" presName="hierChild4" presStyleCnt="0"/>
      <dgm:spPr/>
    </dgm:pt>
    <dgm:pt modelId="{ABC180AC-A9E4-4061-AD07-BA76E19AFAC1}" type="pres">
      <dgm:prSet presAssocID="{73115F5A-027D-4CA7-8303-3030A6EA4C2E}" presName="hierChild5" presStyleCnt="0"/>
      <dgm:spPr/>
    </dgm:pt>
    <dgm:pt modelId="{4F734171-9CC6-4970-830F-C1817386C0CC}" type="pres">
      <dgm:prSet presAssocID="{E8163DEC-E47F-4240-9C24-634A610240F8}" presName="Name48" presStyleLbl="parChTrans1D4" presStyleIdx="18" presStyleCnt="20"/>
      <dgm:spPr/>
      <dgm:t>
        <a:bodyPr/>
        <a:lstStyle/>
        <a:p>
          <a:endParaRPr lang="cs-CZ"/>
        </a:p>
      </dgm:t>
    </dgm:pt>
    <dgm:pt modelId="{81202123-CEDC-48EC-8D23-43FBD088D1FA}" type="pres">
      <dgm:prSet presAssocID="{F9E0AC6F-4569-439C-BD27-06E22C017215}" presName="hierRoot2" presStyleCnt="0">
        <dgm:presLayoutVars>
          <dgm:hierBranch val="r"/>
        </dgm:presLayoutVars>
      </dgm:prSet>
      <dgm:spPr/>
    </dgm:pt>
    <dgm:pt modelId="{64F6CC91-958B-4029-89E1-A877AE1AA855}" type="pres">
      <dgm:prSet presAssocID="{F9E0AC6F-4569-439C-BD27-06E22C017215}" presName="rootComposite" presStyleCnt="0"/>
      <dgm:spPr/>
    </dgm:pt>
    <dgm:pt modelId="{B5ED120A-5712-4E49-A5DD-41800BF5401B}" type="pres">
      <dgm:prSet presAssocID="{F9E0AC6F-4569-439C-BD27-06E22C017215}" presName="rootText" presStyleLbl="node4" presStyleIdx="18" presStyleCnt="2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6BBC547-16B9-41C5-9861-95AA2245700C}" type="pres">
      <dgm:prSet presAssocID="{F9E0AC6F-4569-439C-BD27-06E22C017215}" presName="rootConnector" presStyleLbl="node4" presStyleIdx="18" presStyleCnt="20"/>
      <dgm:spPr/>
      <dgm:t>
        <a:bodyPr/>
        <a:lstStyle/>
        <a:p>
          <a:endParaRPr lang="cs-CZ"/>
        </a:p>
      </dgm:t>
    </dgm:pt>
    <dgm:pt modelId="{6ACD8B95-CE74-47B6-A8B1-736A08492366}" type="pres">
      <dgm:prSet presAssocID="{F9E0AC6F-4569-439C-BD27-06E22C017215}" presName="hierChild4" presStyleCnt="0"/>
      <dgm:spPr/>
    </dgm:pt>
    <dgm:pt modelId="{DAFB6532-A730-49BC-B184-567C7F8CB7C2}" type="pres">
      <dgm:prSet presAssocID="{F9E0AC6F-4569-439C-BD27-06E22C017215}" presName="hierChild5" presStyleCnt="0"/>
      <dgm:spPr/>
    </dgm:pt>
    <dgm:pt modelId="{7DA0DBA6-23E1-4456-96E7-9662679F134D}" type="pres">
      <dgm:prSet presAssocID="{C149BD4C-EC29-41C7-864F-0F7F314ED951}" presName="Name48" presStyleLbl="parChTrans1D4" presStyleIdx="19" presStyleCnt="20"/>
      <dgm:spPr/>
      <dgm:t>
        <a:bodyPr/>
        <a:lstStyle/>
        <a:p>
          <a:endParaRPr lang="cs-CZ"/>
        </a:p>
      </dgm:t>
    </dgm:pt>
    <dgm:pt modelId="{54CDCACD-AB2B-4476-8735-BF404C9B9112}" type="pres">
      <dgm:prSet presAssocID="{F4A61D9D-A8CD-4E7C-81B8-4D5DF7B3A4D9}" presName="hierRoot2" presStyleCnt="0">
        <dgm:presLayoutVars>
          <dgm:hierBranch val="r"/>
        </dgm:presLayoutVars>
      </dgm:prSet>
      <dgm:spPr/>
    </dgm:pt>
    <dgm:pt modelId="{6E53F887-6E76-4F14-959A-4ACDE5872E23}" type="pres">
      <dgm:prSet presAssocID="{F4A61D9D-A8CD-4E7C-81B8-4D5DF7B3A4D9}" presName="rootComposite" presStyleCnt="0"/>
      <dgm:spPr/>
    </dgm:pt>
    <dgm:pt modelId="{045BE019-DDAD-4DA2-94BE-4BD712EFAF2B}" type="pres">
      <dgm:prSet presAssocID="{F4A61D9D-A8CD-4E7C-81B8-4D5DF7B3A4D9}" presName="rootText" presStyleLbl="node4" presStyleIdx="19" presStyleCnt="2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28DC459-FB28-427F-958C-0F4A79C466BE}" type="pres">
      <dgm:prSet presAssocID="{F4A61D9D-A8CD-4E7C-81B8-4D5DF7B3A4D9}" presName="rootConnector" presStyleLbl="node4" presStyleIdx="19" presStyleCnt="20"/>
      <dgm:spPr/>
      <dgm:t>
        <a:bodyPr/>
        <a:lstStyle/>
        <a:p>
          <a:endParaRPr lang="cs-CZ"/>
        </a:p>
      </dgm:t>
    </dgm:pt>
    <dgm:pt modelId="{6490CE9F-5E39-4946-9B60-C31CCA54EFBF}" type="pres">
      <dgm:prSet presAssocID="{F4A61D9D-A8CD-4E7C-81B8-4D5DF7B3A4D9}" presName="hierChild4" presStyleCnt="0"/>
      <dgm:spPr/>
    </dgm:pt>
    <dgm:pt modelId="{0EB7F337-A863-4413-9F26-BDA7FA5E5829}" type="pres">
      <dgm:prSet presAssocID="{F4A61D9D-A8CD-4E7C-81B8-4D5DF7B3A4D9}" presName="hierChild5" presStyleCnt="0"/>
      <dgm:spPr/>
    </dgm:pt>
    <dgm:pt modelId="{5C946E05-AAC0-4BD3-9F74-A8F0F552430E}" type="pres">
      <dgm:prSet presAssocID="{76DC7AC6-0E7F-4886-AF35-DABC5876DE7D}" presName="hierChild5" presStyleCnt="0"/>
      <dgm:spPr/>
    </dgm:pt>
    <dgm:pt modelId="{A922E72A-778E-4F1A-92E2-D31D0D73C123}" type="pres">
      <dgm:prSet presAssocID="{11029A34-9277-472A-B84C-2647E3A786DC}" presName="hierChild5" presStyleCnt="0"/>
      <dgm:spPr/>
    </dgm:pt>
    <dgm:pt modelId="{8668968A-C874-43E8-B927-F3A9F6577960}" type="pres">
      <dgm:prSet presAssocID="{CF04A375-C950-4329-9CB0-C99472B9654C}" presName="hierChild5" presStyleCnt="0"/>
      <dgm:spPr/>
    </dgm:pt>
    <dgm:pt modelId="{375FE26E-A53E-442B-AF6C-6D615950E076}" type="pres">
      <dgm:prSet presAssocID="{0E8A30B8-9891-4C2F-ADF5-329640D340B5}" presName="Name35" presStyleLbl="parChTrans1D2" presStyleIdx="2" presStyleCnt="3"/>
      <dgm:spPr/>
      <dgm:t>
        <a:bodyPr/>
        <a:lstStyle/>
        <a:p>
          <a:endParaRPr lang="cs-CZ"/>
        </a:p>
      </dgm:t>
    </dgm:pt>
    <dgm:pt modelId="{3FE0EF40-7B67-4BF1-9246-CC998E262804}" type="pres">
      <dgm:prSet presAssocID="{235F3640-45EC-4836-AB5B-3FC6671B1457}" presName="hierRoot2" presStyleCnt="0">
        <dgm:presLayoutVars>
          <dgm:hierBranch/>
        </dgm:presLayoutVars>
      </dgm:prSet>
      <dgm:spPr/>
    </dgm:pt>
    <dgm:pt modelId="{5681C1A4-6D6F-4F6A-8493-A9535DD56BFF}" type="pres">
      <dgm:prSet presAssocID="{235F3640-45EC-4836-AB5B-3FC6671B1457}" presName="rootComposite" presStyleCnt="0"/>
      <dgm:spPr/>
    </dgm:pt>
    <dgm:pt modelId="{7E5A27A1-58DA-448D-B82D-FB227841DD4F}" type="pres">
      <dgm:prSet presAssocID="{235F3640-45EC-4836-AB5B-3FC6671B145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48130EC-A89F-4195-8E77-93C0C8C47166}" type="pres">
      <dgm:prSet presAssocID="{235F3640-45EC-4836-AB5B-3FC6671B1457}" presName="rootConnector" presStyleLbl="node2" presStyleIdx="2" presStyleCnt="3"/>
      <dgm:spPr/>
      <dgm:t>
        <a:bodyPr/>
        <a:lstStyle/>
        <a:p>
          <a:endParaRPr lang="cs-CZ"/>
        </a:p>
      </dgm:t>
    </dgm:pt>
    <dgm:pt modelId="{4D469E6D-0316-49CC-855B-F887A11A2C99}" type="pres">
      <dgm:prSet presAssocID="{235F3640-45EC-4836-AB5B-3FC6671B1457}" presName="hierChild4" presStyleCnt="0"/>
      <dgm:spPr/>
    </dgm:pt>
    <dgm:pt modelId="{E348F4C7-A09E-4BC6-938F-9776E27886B5}" type="pres">
      <dgm:prSet presAssocID="{235F3640-45EC-4836-AB5B-3FC6671B1457}" presName="hierChild5" presStyleCnt="0"/>
      <dgm:spPr/>
    </dgm:pt>
    <dgm:pt modelId="{D0CCA745-9C7E-4B62-A94C-7E92F4E5BB17}" type="pres">
      <dgm:prSet presAssocID="{B1E2BF97-441B-4324-BAFD-EA8ABECBE82F}" presName="hierChild3" presStyleCnt="0"/>
      <dgm:spPr/>
    </dgm:pt>
  </dgm:ptLst>
  <dgm:cxnLst>
    <dgm:cxn modelId="{A7636191-CEF5-477D-908B-B1B7BB4C043A}" srcId="{AE7D8A7F-C7B7-4B55-A9CC-6B857FABA743}" destId="{78277C44-A81E-4916-990A-75C0E3F56B37}" srcOrd="1" destOrd="0" parTransId="{8B879E97-0661-4FA9-B2A2-761B6F1CE3DD}" sibTransId="{9FF48549-6DCC-45CF-AE84-63BE61D9FADD}"/>
    <dgm:cxn modelId="{A6DC6445-AA6A-4171-A175-B7EFF4AE49DB}" srcId="{AE7D8A7F-C7B7-4B55-A9CC-6B857FABA743}" destId="{E0E2A9A0-44FD-46D2-9E01-3BDE132C27B3}" srcOrd="0" destOrd="0" parTransId="{1147B9FD-E351-476C-A1F6-87D82E8B0985}" sibTransId="{A8A9DDB7-651F-44EC-BE75-F8223FF753C2}"/>
    <dgm:cxn modelId="{6A82382F-D924-42C0-AFDB-E8D3D7E59608}" type="presOf" srcId="{DE06FD90-4805-41BB-89CB-9D389930691E}" destId="{46E1216E-FADB-4F01-B973-18574A774C2C}" srcOrd="0" destOrd="0" presId="urn:microsoft.com/office/officeart/2005/8/layout/orgChart1"/>
    <dgm:cxn modelId="{82019D22-093A-4543-8282-1F6711AEA4D1}" type="presOf" srcId="{76DC7AC6-0E7F-4886-AF35-DABC5876DE7D}" destId="{0C7B914A-ECD4-4134-8597-899ACA134EFC}" srcOrd="0" destOrd="0" presId="urn:microsoft.com/office/officeart/2005/8/layout/orgChart1"/>
    <dgm:cxn modelId="{8F09CEA1-C8F2-49FC-A576-7A36D038E684}" srcId="{11029A34-9277-472A-B84C-2647E3A786DC}" destId="{A000D9CF-F84C-4E2A-BE76-AF4B781AB500}" srcOrd="1" destOrd="0" parTransId="{EC82C016-2F03-4928-A9EB-E6D199789518}" sibTransId="{01B0D0E4-2AC2-4F21-BBE5-7C7EDC0568D2}"/>
    <dgm:cxn modelId="{769E05B0-0B7C-4B47-91FB-68611B3E4E1B}" type="presOf" srcId="{68015C1F-CB44-442F-9932-84AFCB65C86B}" destId="{D58BBEE5-28A4-4BD3-B089-A82FE36A8BF3}" srcOrd="0" destOrd="0" presId="urn:microsoft.com/office/officeart/2005/8/layout/orgChart1"/>
    <dgm:cxn modelId="{48FB8778-7CDC-4E59-A2B4-AFA4D85CE749}" type="presOf" srcId="{9A59319B-698A-42FE-AB58-7F3AFCEA177A}" destId="{C55AF9C9-BCE5-4BE7-8A51-439A6A7BF2F9}" srcOrd="0" destOrd="0" presId="urn:microsoft.com/office/officeart/2005/8/layout/orgChart1"/>
    <dgm:cxn modelId="{4FDB0DE2-6B1D-44F3-85EB-A4B779A13581}" type="presOf" srcId="{76DC7AC6-0E7F-4886-AF35-DABC5876DE7D}" destId="{EFFCDE08-DA52-40E8-8325-CCB6D3C45C8B}" srcOrd="1" destOrd="0" presId="urn:microsoft.com/office/officeart/2005/8/layout/orgChart1"/>
    <dgm:cxn modelId="{042A878D-BD8C-4C2C-860D-9BDC7445A4DA}" type="presOf" srcId="{C20AC44C-383E-4C6C-B410-5FDD9E26E329}" destId="{2428FB31-0AD8-4D29-924B-DFC7A3EE0719}" srcOrd="1" destOrd="0" presId="urn:microsoft.com/office/officeart/2005/8/layout/orgChart1"/>
    <dgm:cxn modelId="{CA9013F2-6C70-4A2B-8E59-B29EE701B322}" type="presOf" srcId="{78277C44-A81E-4916-990A-75C0E3F56B37}" destId="{AA58A2F8-9824-4289-8810-091A5E69CD7D}" srcOrd="1" destOrd="0" presId="urn:microsoft.com/office/officeart/2005/8/layout/orgChart1"/>
    <dgm:cxn modelId="{28A839B2-7833-4E1E-A8B0-C623DEAC9CE0}" type="presOf" srcId="{41D6E85A-0137-471D-A34B-EE30FEFF7DC0}" destId="{A4ED1BE3-9631-48C0-B757-A627F4878A54}" srcOrd="0" destOrd="0" presId="urn:microsoft.com/office/officeart/2005/8/layout/orgChart1"/>
    <dgm:cxn modelId="{DF017CF3-AD3D-48DB-9361-DACCB3D588E6}" type="presOf" srcId="{48D29A72-2762-4970-9B51-1F91AAC2928B}" destId="{1E9BFB3A-4B01-4FC2-8485-F90850515167}" srcOrd="0" destOrd="0" presId="urn:microsoft.com/office/officeart/2005/8/layout/orgChart1"/>
    <dgm:cxn modelId="{C694A2CF-83CB-4B3D-BE78-E6DAD841862C}" srcId="{78277C44-A81E-4916-990A-75C0E3F56B37}" destId="{C47B65F9-4613-4136-82A6-4E331594CB53}" srcOrd="1" destOrd="0" parTransId="{9789B354-C49A-4481-BE1E-2AF0CC2E9705}" sibTransId="{84259E9F-1565-42B1-B0F5-3E56949BC2B1}"/>
    <dgm:cxn modelId="{7100F4A4-ADA8-4A47-B5DA-1CE7A75082EF}" srcId="{A32AF6F4-2D83-4D67-B3E0-59E56262BD08}" destId="{577DA09B-119B-4898-B08F-30EAA466A65B}" srcOrd="0" destOrd="0" parTransId="{0FA10486-DA42-4562-8523-D579264B31CB}" sibTransId="{D44EF5EF-1892-4456-ABA5-1B1A3130C2BD}"/>
    <dgm:cxn modelId="{B36A93AF-8780-4923-AE60-7FB1E465FBB8}" type="presOf" srcId="{45663B9A-F64A-4667-ABA1-2B490952543F}" destId="{8E95C6BE-DC28-41ED-AE1B-D91082996F83}" srcOrd="0" destOrd="0" presId="urn:microsoft.com/office/officeart/2005/8/layout/orgChart1"/>
    <dgm:cxn modelId="{40E63246-D8B8-45F4-9D34-98C6279A215D}" type="presOf" srcId="{0E8A30B8-9891-4C2F-ADF5-329640D340B5}" destId="{375FE26E-A53E-442B-AF6C-6D615950E076}" srcOrd="0" destOrd="0" presId="urn:microsoft.com/office/officeart/2005/8/layout/orgChart1"/>
    <dgm:cxn modelId="{F84CA86D-13E9-4CED-941F-8D5A4F3F652C}" type="presOf" srcId="{55B367B9-CC3E-4A40-8A7E-332789E4082D}" destId="{7588646F-F81F-4D63-BB56-DE4D1571725D}" srcOrd="1" destOrd="0" presId="urn:microsoft.com/office/officeart/2005/8/layout/orgChart1"/>
    <dgm:cxn modelId="{26008DC9-C0FE-40A7-AE76-69C0DB6CCBFD}" srcId="{11029A34-9277-472A-B84C-2647E3A786DC}" destId="{C20AC44C-383E-4C6C-B410-5FDD9E26E329}" srcOrd="0" destOrd="0" parTransId="{0E40C4EB-F316-42DC-A641-6F03D5AFA86F}" sibTransId="{44499F03-6C13-48CC-BCD3-89A4DAAD2580}"/>
    <dgm:cxn modelId="{B6A5C846-925E-4644-B733-EB3CC5223CA9}" type="presOf" srcId="{F4A61D9D-A8CD-4E7C-81B8-4D5DF7B3A4D9}" destId="{045BE019-DDAD-4DA2-94BE-4BD712EFAF2B}" srcOrd="0" destOrd="0" presId="urn:microsoft.com/office/officeart/2005/8/layout/orgChart1"/>
    <dgm:cxn modelId="{79937C8B-2D36-4EE3-8DB3-FA969266596A}" type="presOf" srcId="{A382C738-7CB2-4B0C-A155-146BD6FE82C3}" destId="{C53E51C6-1E6F-4F55-B3E9-8235A4E52D45}" srcOrd="0" destOrd="0" presId="urn:microsoft.com/office/officeart/2005/8/layout/orgChart1"/>
    <dgm:cxn modelId="{7651B413-D829-4786-A73E-063FA4A7AA6A}" type="presOf" srcId="{577DA09B-119B-4898-B08F-30EAA466A65B}" destId="{42C8AD7D-6AF1-40F2-9ADF-CA67B46967DF}" srcOrd="1" destOrd="0" presId="urn:microsoft.com/office/officeart/2005/8/layout/orgChart1"/>
    <dgm:cxn modelId="{CDAC85BC-A8C4-4BA5-A8F4-CC16E258FEF8}" type="presOf" srcId="{E0A5E7DD-9563-4139-8E94-E20956F03BF9}" destId="{B1E1F3E8-D757-442B-8509-AB130EEE3467}" srcOrd="0" destOrd="0" presId="urn:microsoft.com/office/officeart/2005/8/layout/orgChart1"/>
    <dgm:cxn modelId="{E01B0B4D-9E06-4772-B2C6-D788EEC88A6A}" srcId="{55B367B9-CC3E-4A40-8A7E-332789E4082D}" destId="{41D6E85A-0137-471D-A34B-EE30FEFF7DC0}" srcOrd="0" destOrd="0" parTransId="{8EA2CE2F-1E12-4ABA-BA37-1A4675B3EC74}" sibTransId="{617F555B-ED2A-41D6-B3E5-D4710BCC11BB}"/>
    <dgm:cxn modelId="{5E8AA87E-D818-4F13-8181-625D8C4E165C}" type="presOf" srcId="{A68BE536-8F8E-42C0-9445-E22EE527C93E}" destId="{1337C0A5-19EE-4BEF-A26B-E11BF1BFE5D7}" srcOrd="0" destOrd="0" presId="urn:microsoft.com/office/officeart/2005/8/layout/orgChart1"/>
    <dgm:cxn modelId="{FBB8A120-8FFB-4A8D-863B-D71B2C1EDA1A}" type="presOf" srcId="{03E2491D-771D-4249-8FBE-AB59FA4EF050}" destId="{DDD433E2-5402-46B4-B794-8B2ED6A35045}" srcOrd="0" destOrd="0" presId="urn:microsoft.com/office/officeart/2005/8/layout/orgChart1"/>
    <dgm:cxn modelId="{89551E8D-E638-4C9B-A503-8FD131BD1D13}" type="presOf" srcId="{78277C44-A81E-4916-990A-75C0E3F56B37}" destId="{44ABA546-6E40-4064-AE97-1C3971245BBD}" srcOrd="0" destOrd="0" presId="urn:microsoft.com/office/officeart/2005/8/layout/orgChart1"/>
    <dgm:cxn modelId="{1A516796-D8F2-46AA-8F3D-DC3C5B0EAF07}" type="presOf" srcId="{2555C3AE-18D2-423C-9254-6B0D8C31861A}" destId="{18F35BF8-AE9A-406B-8B4E-BAA743424F2B}" srcOrd="1" destOrd="0" presId="urn:microsoft.com/office/officeart/2005/8/layout/orgChart1"/>
    <dgm:cxn modelId="{2F3C462C-DF94-43BC-AB56-B41AA708907A}" type="presOf" srcId="{2F1DC2C8-2EDC-4D4C-8BBC-AD8D34C0B93B}" destId="{F10B1F3B-AF2E-4ED1-AF70-87FF547FF9A4}" srcOrd="1" destOrd="0" presId="urn:microsoft.com/office/officeart/2005/8/layout/orgChart1"/>
    <dgm:cxn modelId="{A283C4BF-A7E0-40D0-B3FA-E12327127632}" type="presOf" srcId="{4437DB9A-32DA-499A-B8BA-5AE9D3926D67}" destId="{C7F189F9-9399-4BB3-85B3-437A1FFD4317}" srcOrd="0" destOrd="0" presId="urn:microsoft.com/office/officeart/2005/8/layout/orgChart1"/>
    <dgm:cxn modelId="{12553DB4-1DAB-404B-9EE2-554CADA25D6E}" type="presOf" srcId="{9328BC20-8A36-4E13-A132-B14B06CC1BCD}" destId="{BB5870E6-CA24-4491-872F-000E4747354F}" srcOrd="0" destOrd="0" presId="urn:microsoft.com/office/officeart/2005/8/layout/orgChart1"/>
    <dgm:cxn modelId="{F678F031-CDED-4ABA-AB03-4046DBC0B4B6}" type="presOf" srcId="{C47B65F9-4613-4136-82A6-4E331594CB53}" destId="{CD2537C8-EF0F-4214-B2AB-1E40CC9A59E5}" srcOrd="0" destOrd="0" presId="urn:microsoft.com/office/officeart/2005/8/layout/orgChart1"/>
    <dgm:cxn modelId="{15D0557B-C60E-4C74-9BA4-E9F27CAFD7E5}" type="presOf" srcId="{418978F3-FD98-454F-B75D-90083F13B905}" destId="{CA8CABCE-9D75-4DF9-83D1-CCD8B4563B3C}" srcOrd="0" destOrd="0" presId="urn:microsoft.com/office/officeart/2005/8/layout/orgChart1"/>
    <dgm:cxn modelId="{88117692-C6AC-43EB-8668-5F9DE1504E26}" srcId="{B1E2BF97-441B-4324-BAFD-EA8ABECBE82F}" destId="{235F3640-45EC-4836-AB5B-3FC6671B1457}" srcOrd="2" destOrd="0" parTransId="{0E8A30B8-9891-4C2F-ADF5-329640D340B5}" sibTransId="{7B7B89F7-FBDD-46DA-850B-ACC4C16490C0}"/>
    <dgm:cxn modelId="{A4FEB4BF-C1D1-4525-A85A-62C60E458151}" type="presOf" srcId="{C20AC44C-383E-4C6C-B410-5FDD9E26E329}" destId="{360EC295-3B8F-4566-A7BC-E19CA4637EB7}" srcOrd="0" destOrd="0" presId="urn:microsoft.com/office/officeart/2005/8/layout/orgChart1"/>
    <dgm:cxn modelId="{3F5D9916-566C-4CEC-BDC3-987359AF4CC0}" srcId="{14A330AA-1E3B-4EE0-BA54-BD55F8429B8A}" destId="{B1E2BF97-441B-4324-BAFD-EA8ABECBE82F}" srcOrd="0" destOrd="0" parTransId="{55E1F3FA-C769-47FD-955A-5A3CC2338845}" sibTransId="{664D3680-21C9-4C79-BED0-1CA5E5229F97}"/>
    <dgm:cxn modelId="{31F46DA5-B535-4526-AC89-F35BAE5F658D}" type="presOf" srcId="{11029A34-9277-472A-B84C-2647E3A786DC}" destId="{8B7A7124-5EB2-4660-AE49-EFDCEC3C0E43}" srcOrd="1" destOrd="0" presId="urn:microsoft.com/office/officeart/2005/8/layout/orgChart1"/>
    <dgm:cxn modelId="{8F581CB6-3259-4DAF-BCE8-6CBE167BDFAD}" type="presOf" srcId="{EC82C016-2F03-4928-A9EB-E6D199789518}" destId="{1EC80566-6101-4A74-95A2-9EFB6D5E21F6}" srcOrd="0" destOrd="0" presId="urn:microsoft.com/office/officeart/2005/8/layout/orgChart1"/>
    <dgm:cxn modelId="{97D19DF6-D43D-47CA-93B7-3AA02C65B173}" type="presOf" srcId="{68015C1F-CB44-442F-9932-84AFCB65C86B}" destId="{278C9DA3-0D1D-4B55-8A12-611D736D121A}" srcOrd="1" destOrd="0" presId="urn:microsoft.com/office/officeart/2005/8/layout/orgChart1"/>
    <dgm:cxn modelId="{CC43671C-7745-4E3A-A58D-CB3F40E683CB}" srcId="{C20AC44C-383E-4C6C-B410-5FDD9E26E329}" destId="{2555C3AE-18D2-423C-9254-6B0D8C31861A}" srcOrd="0" destOrd="0" parTransId="{E0A5E7DD-9563-4139-8E94-E20956F03BF9}" sibTransId="{0912E5AD-6BC0-4674-8B69-A7805929067F}"/>
    <dgm:cxn modelId="{4E929CB7-1411-4DC2-AA39-E448EBD73BF2}" type="presOf" srcId="{B1E2BF97-441B-4324-BAFD-EA8ABECBE82F}" destId="{05F2DAE6-07BD-4982-A629-A5C8CE59938A}" srcOrd="1" destOrd="0" presId="urn:microsoft.com/office/officeart/2005/8/layout/orgChart1"/>
    <dgm:cxn modelId="{2A1D4AAC-8CB0-4F18-A5E5-54AAA40CCED5}" type="presOf" srcId="{A32AF6F4-2D83-4D67-B3E0-59E56262BD08}" destId="{FD311AE3-F9EC-42DD-9E3B-A5EDA7B07C10}" srcOrd="1" destOrd="0" presId="urn:microsoft.com/office/officeart/2005/8/layout/orgChart1"/>
    <dgm:cxn modelId="{9D364DE6-2D80-43C5-984D-9B277523EE3D}" type="presOf" srcId="{D7B35DF9-16D0-4378-B0E9-5E468C642209}" destId="{D9D10322-C1B0-4FB3-9575-245ACE712A23}" srcOrd="1" destOrd="0" presId="urn:microsoft.com/office/officeart/2005/8/layout/orgChart1"/>
    <dgm:cxn modelId="{F335D6C3-4FE1-46B6-8EDA-A0393C3CB5FA}" type="presOf" srcId="{AE7D8A7F-C7B7-4B55-A9CC-6B857FABA743}" destId="{52B16F2B-4F9A-46B1-AC60-CBF429939B7B}" srcOrd="1" destOrd="0" presId="urn:microsoft.com/office/officeart/2005/8/layout/orgChart1"/>
    <dgm:cxn modelId="{842041B5-DF28-48E3-9F6A-CB08B940935F}" srcId="{55B367B9-CC3E-4A40-8A7E-332789E4082D}" destId="{A32AF6F4-2D83-4D67-B3E0-59E56262BD08}" srcOrd="1" destOrd="0" parTransId="{BE319C44-A921-4D1C-9136-7F1D4F928B2C}" sibTransId="{9848C63C-ACCF-4DF6-B01E-4352E7ED1658}"/>
    <dgm:cxn modelId="{EF7C87FE-2DA6-4C86-A8EA-4F44F6B60F1F}" srcId="{78277C44-A81E-4916-990A-75C0E3F56B37}" destId="{E173F7C3-FF6C-4994-93D1-A3FEA71C3A18}" srcOrd="0" destOrd="0" parTransId="{07C039A3-4112-4972-87CB-2FAF7F26E39F}" sibTransId="{A2FAB06B-8315-41EF-B254-E9316BE50D46}"/>
    <dgm:cxn modelId="{CE9C0DA1-276D-4E87-AB63-85F4F87B98BB}" srcId="{C20AC44C-383E-4C6C-B410-5FDD9E26E329}" destId="{68015C1F-CB44-442F-9932-84AFCB65C86B}" srcOrd="1" destOrd="0" parTransId="{9FB3F3AA-1CF3-4BEB-8101-F75521DADAA7}" sibTransId="{C3AA4A97-6876-45CB-90A2-EFAB803AB14E}"/>
    <dgm:cxn modelId="{1B4D161C-C9D4-4F41-9A61-F8FF7DE14B54}" type="presOf" srcId="{9A59319B-698A-42FE-AB58-7F3AFCEA177A}" destId="{E6838805-AA06-484F-8D84-FFC2812F1DBD}" srcOrd="1" destOrd="0" presId="urn:microsoft.com/office/officeart/2005/8/layout/orgChart1"/>
    <dgm:cxn modelId="{D5A4D162-4DE7-4E7D-9836-D8895E763C3A}" type="presOf" srcId="{A32AF6F4-2D83-4D67-B3E0-59E56262BD08}" destId="{D0A2D41F-6125-40D8-8240-B6860447F3DF}" srcOrd="0" destOrd="0" presId="urn:microsoft.com/office/officeart/2005/8/layout/orgChart1"/>
    <dgm:cxn modelId="{58B4605A-B846-456F-880C-7F6733EDAC09}" type="presOf" srcId="{1C15FBAE-E02C-4EE8-A3C0-20BCDFEAF9C2}" destId="{161D690A-E480-4EDB-A3B6-B85AECADB104}" srcOrd="0" destOrd="0" presId="urn:microsoft.com/office/officeart/2005/8/layout/orgChart1"/>
    <dgm:cxn modelId="{1B3B519F-FB22-49F7-B366-54D1109F8D36}" type="presOf" srcId="{26A15493-6A54-47BF-ACAE-BF3F3E019E13}" destId="{085AD8FD-FBC5-4DBD-809A-FB9B379C619E}" srcOrd="0" destOrd="0" presId="urn:microsoft.com/office/officeart/2005/8/layout/orgChart1"/>
    <dgm:cxn modelId="{A10C36DC-674D-4DAB-B97B-7ACF8293C3EC}" type="presOf" srcId="{AE7D8A7F-C7B7-4B55-A9CC-6B857FABA743}" destId="{CDB34CE5-A808-4952-9A32-44E4D96666AB}" srcOrd="0" destOrd="0" presId="urn:microsoft.com/office/officeart/2005/8/layout/orgChart1"/>
    <dgm:cxn modelId="{3A081BB5-839F-49A2-BEA7-5BA6D86BDCEA}" srcId="{2F1DC2C8-2EDC-4D4C-8BBC-AD8D34C0B93B}" destId="{6B29D1AE-1818-4C37-9BA6-C5E8D13E5353}" srcOrd="1" destOrd="0" parTransId="{A8E39BF2-7282-4168-9ED7-973BA6A8E6CD}" sibTransId="{DC94C42A-CB2B-489C-B6EC-EE372E3A243D}"/>
    <dgm:cxn modelId="{7C0D26F4-F24E-4F9F-97B4-4402C6F6428F}" type="presOf" srcId="{F9E0AC6F-4569-439C-BD27-06E22C017215}" destId="{B5ED120A-5712-4E49-A5DD-41800BF5401B}" srcOrd="0" destOrd="0" presId="urn:microsoft.com/office/officeart/2005/8/layout/orgChart1"/>
    <dgm:cxn modelId="{347F7634-1FEF-4F59-9F3E-DD6492CFA56E}" type="presOf" srcId="{F9E0AC6F-4569-439C-BD27-06E22C017215}" destId="{56BBC547-16B9-41C5-9861-95AA2245700C}" srcOrd="1" destOrd="0" presId="urn:microsoft.com/office/officeart/2005/8/layout/orgChart1"/>
    <dgm:cxn modelId="{46A2FFEC-0CAB-4B12-8CB6-B1E54705AC33}" type="presOf" srcId="{235F3640-45EC-4836-AB5B-3FC6671B1457}" destId="{048130EC-A89F-4195-8E77-93C0C8C47166}" srcOrd="1" destOrd="0" presId="urn:microsoft.com/office/officeart/2005/8/layout/orgChart1"/>
    <dgm:cxn modelId="{8DF1FB7C-FD73-4501-A2BF-10F199C402AA}" srcId="{2F1DC2C8-2EDC-4D4C-8BBC-AD8D34C0B93B}" destId="{48D29A72-2762-4970-9B51-1F91AAC2928B}" srcOrd="0" destOrd="0" parTransId="{26A15493-6A54-47BF-ACAE-BF3F3E019E13}" sibTransId="{05902689-A63F-426D-8AF0-51E33E64F614}"/>
    <dgm:cxn modelId="{C08785E5-4B20-4F96-908B-244549DA72BC}" type="presOf" srcId="{6B29D1AE-1818-4C37-9BA6-C5E8D13E5353}" destId="{9931841F-80A4-43A7-9488-7DC1D88450EE}" srcOrd="1" destOrd="0" presId="urn:microsoft.com/office/officeart/2005/8/layout/orgChart1"/>
    <dgm:cxn modelId="{A02EEA1E-60BB-4304-BB60-B7B1127CDF80}" type="presOf" srcId="{73115F5A-027D-4CA7-8303-3030A6EA4C2E}" destId="{55099F06-C7BA-4DAE-861B-3C30428029AA}" srcOrd="1" destOrd="0" presId="urn:microsoft.com/office/officeart/2005/8/layout/orgChart1"/>
    <dgm:cxn modelId="{2A161A76-C59A-4216-AD78-A57398ED840A}" type="presOf" srcId="{14A330AA-1E3B-4EE0-BA54-BD55F8429B8A}" destId="{EA6D4454-FBB9-4264-89A9-19CCD1B6B6A1}" srcOrd="0" destOrd="0" presId="urn:microsoft.com/office/officeart/2005/8/layout/orgChart1"/>
    <dgm:cxn modelId="{8058657C-70D1-4963-AF66-FFF0C6B3A398}" type="presOf" srcId="{577DA09B-119B-4898-B08F-30EAA466A65B}" destId="{8F624432-3B59-4F42-9B88-F58E6911FF18}" srcOrd="0" destOrd="0" presId="urn:microsoft.com/office/officeart/2005/8/layout/orgChart1"/>
    <dgm:cxn modelId="{65EA2428-4CC2-4AD6-BC5F-38B1F4B02ABF}" type="presOf" srcId="{8B879E97-0661-4FA9-B2A2-761B6F1CE3DD}" destId="{19AF1259-A502-4B1C-9577-979DF7EEBFF4}" srcOrd="0" destOrd="0" presId="urn:microsoft.com/office/officeart/2005/8/layout/orgChart1"/>
    <dgm:cxn modelId="{DB529945-80A9-4C67-AC4B-20CCE402509C}" type="presOf" srcId="{2F1DC2C8-2EDC-4D4C-8BBC-AD8D34C0B93B}" destId="{09E66230-E390-4216-902C-3F1E15510AB6}" srcOrd="0" destOrd="0" presId="urn:microsoft.com/office/officeart/2005/8/layout/orgChart1"/>
    <dgm:cxn modelId="{D2ABE29E-1D15-4E26-8A12-F3C04C28E898}" type="presOf" srcId="{B48B8420-1A1D-4569-9D23-1FE308B90460}" destId="{BD5C4097-DD16-496C-A453-C485665E8348}" srcOrd="0" destOrd="0" presId="urn:microsoft.com/office/officeart/2005/8/layout/orgChart1"/>
    <dgm:cxn modelId="{3B3F570E-BAC0-4161-8BFA-F6D0F8CEA88B}" type="presOf" srcId="{07C039A3-4112-4972-87CB-2FAF7F26E39F}" destId="{97375719-393C-4DAB-8BA6-20DDA3823F7D}" srcOrd="0" destOrd="0" presId="urn:microsoft.com/office/officeart/2005/8/layout/orgChart1"/>
    <dgm:cxn modelId="{9AB08BF7-9D7A-44C3-8F02-50251D25B6A4}" type="presOf" srcId="{0E40C4EB-F316-42DC-A641-6F03D5AFA86F}" destId="{11D4EE34-A43D-4594-95CE-966D97EFE987}" srcOrd="0" destOrd="0" presId="urn:microsoft.com/office/officeart/2005/8/layout/orgChart1"/>
    <dgm:cxn modelId="{8FB5AD35-1668-44F1-A27D-CBCD1F172A5B}" srcId="{CF04A375-C950-4329-9CB0-C99472B9654C}" destId="{4437DB9A-32DA-499A-B8BA-5AE9D3926D67}" srcOrd="0" destOrd="0" parTransId="{1C15FBAE-E02C-4EE8-A3C0-20BCDFEAF9C2}" sibTransId="{EDA3B305-8542-4CB3-A040-429B0475F96D}"/>
    <dgm:cxn modelId="{A482AA38-B202-4EC8-9C89-77CA50EA52DD}" type="presOf" srcId="{A000D9CF-F84C-4E2A-BE76-AF4B781AB500}" destId="{6866CC3C-44BC-46C8-96CE-05CC07CCC0E9}" srcOrd="0" destOrd="0" presId="urn:microsoft.com/office/officeart/2005/8/layout/orgChart1"/>
    <dgm:cxn modelId="{4C373163-14A9-44EC-9BCE-C6BB81F7CD56}" type="presOf" srcId="{CF04A375-C950-4329-9CB0-C99472B9654C}" destId="{16121A96-F586-4025-A754-50EF4B99E329}" srcOrd="0" destOrd="0" presId="urn:microsoft.com/office/officeart/2005/8/layout/orgChart1"/>
    <dgm:cxn modelId="{ECE23DD3-656D-4354-A0EF-29D04A9AA7B1}" type="presOf" srcId="{BE319C44-A921-4D1C-9136-7F1D4F928B2C}" destId="{FE2CF1BB-968D-4F6A-8498-DEBAAE3C0735}" srcOrd="0" destOrd="0" presId="urn:microsoft.com/office/officeart/2005/8/layout/orgChart1"/>
    <dgm:cxn modelId="{7708DFF1-244B-4C54-ABE1-6BD07327D045}" srcId="{76DC7AC6-0E7F-4886-AF35-DABC5876DE7D}" destId="{F4A61D9D-A8CD-4E7C-81B8-4D5DF7B3A4D9}" srcOrd="2" destOrd="0" parTransId="{C149BD4C-EC29-41C7-864F-0F7F314ED951}" sibTransId="{497BF474-4000-42A7-9DED-37FEBEE24423}"/>
    <dgm:cxn modelId="{646441EC-0CA5-4D81-A793-CDEF02D6A619}" srcId="{B1E2BF97-441B-4324-BAFD-EA8ABECBE82F}" destId="{CF04A375-C950-4329-9CB0-C99472B9654C}" srcOrd="1" destOrd="0" parTransId="{E6157846-8CCB-4C1C-A928-CDFEB9BAC47E}" sibTransId="{8A201944-8086-4FF2-A93B-3F0E0CB077D4}"/>
    <dgm:cxn modelId="{DB2C1312-519C-44B2-824B-CCD39681AB70}" srcId="{B1E2BF97-441B-4324-BAFD-EA8ABECBE82F}" destId="{55B367B9-CC3E-4A40-8A7E-332789E4082D}" srcOrd="0" destOrd="0" parTransId="{A382C738-7CB2-4B0C-A155-146BD6FE82C3}" sibTransId="{BBFDF665-BAFD-412E-A989-5AEBE16A981F}"/>
    <dgm:cxn modelId="{8CEA03B3-C3E4-45CA-ADF8-F688F00AC5EF}" srcId="{41D6E85A-0137-471D-A34B-EE30FEFF7DC0}" destId="{2F1DC2C8-2EDC-4D4C-8BBC-AD8D34C0B93B}" srcOrd="0" destOrd="0" parTransId="{418978F3-FD98-454F-B75D-90083F13B905}" sibTransId="{C15E58B3-0EE8-4F67-A0BF-A46DFF637961}"/>
    <dgm:cxn modelId="{B2A31C30-EBEB-45B1-AFDF-2E03D7D7AF25}" type="presOf" srcId="{92CDD1CE-78C8-44FA-97DB-730B19964B02}" destId="{CE97AF9A-F44D-4F3D-A19D-69484012FF36}" srcOrd="0" destOrd="0" presId="urn:microsoft.com/office/officeart/2005/8/layout/orgChart1"/>
    <dgm:cxn modelId="{DE5AF5E5-05F0-48ED-A493-225BD11B0D24}" type="presOf" srcId="{11029A34-9277-472A-B84C-2647E3A786DC}" destId="{07CB4AAC-7A8D-4590-927D-B05D4781F9D5}" srcOrd="0" destOrd="0" presId="urn:microsoft.com/office/officeart/2005/8/layout/orgChart1"/>
    <dgm:cxn modelId="{582C1593-79B2-49A9-AF9C-F969E79B1067}" type="presOf" srcId="{E8163DEC-E47F-4240-9C24-634A610240F8}" destId="{4F734171-9CC6-4970-830F-C1817386C0CC}" srcOrd="0" destOrd="0" presId="urn:microsoft.com/office/officeart/2005/8/layout/orgChart1"/>
    <dgm:cxn modelId="{604FA24C-0BEF-4E0A-832A-AF5033C9151D}" type="presOf" srcId="{E0E2A9A0-44FD-46D2-9E01-3BDE132C27B3}" destId="{F91B4F84-C001-4F44-AF4E-09B7E0FBBC4C}" srcOrd="1" destOrd="0" presId="urn:microsoft.com/office/officeart/2005/8/layout/orgChart1"/>
    <dgm:cxn modelId="{77EAB4D3-80DE-41DB-9BC8-D819744A6081}" type="presOf" srcId="{C149BD4C-EC29-41C7-864F-0F7F314ED951}" destId="{7DA0DBA6-23E1-4456-96E7-9662679F134D}" srcOrd="0" destOrd="0" presId="urn:microsoft.com/office/officeart/2005/8/layout/orgChart1"/>
    <dgm:cxn modelId="{03FF50A1-C81F-4127-B7A0-D5B328A3D4AC}" srcId="{11029A34-9277-472A-B84C-2647E3A786DC}" destId="{76DC7AC6-0E7F-4886-AF35-DABC5876DE7D}" srcOrd="2" destOrd="0" parTransId="{9328BC20-8A36-4E13-A132-B14B06CC1BCD}" sibTransId="{48BF578F-67E3-4043-8421-7DE2A3D89A43}"/>
    <dgm:cxn modelId="{62035517-6174-41FF-95D8-3001F39FDC24}" type="presOf" srcId="{B1E2BF97-441B-4324-BAFD-EA8ABECBE82F}" destId="{B6272C2B-ABFC-45A1-8A4E-6480264523CB}" srcOrd="0" destOrd="0" presId="urn:microsoft.com/office/officeart/2005/8/layout/orgChart1"/>
    <dgm:cxn modelId="{110F35A4-38C5-4C34-A281-65B1AEDA93FE}" type="presOf" srcId="{9FB3F3AA-1CF3-4BEB-8101-F75521DADAA7}" destId="{53D2C6B3-D002-421C-B8ED-8ECA5B3DD0F4}" srcOrd="0" destOrd="0" presId="urn:microsoft.com/office/officeart/2005/8/layout/orgChart1"/>
    <dgm:cxn modelId="{E9CA70EB-3DEE-4AB9-8095-B9333CECBAE8}" type="presOf" srcId="{1147B9FD-E351-476C-A1F6-87D82E8B0985}" destId="{FDDD8880-A5F3-48C7-8A40-2D0188487F82}" srcOrd="0" destOrd="0" presId="urn:microsoft.com/office/officeart/2005/8/layout/orgChart1"/>
    <dgm:cxn modelId="{7B453DAF-541E-4011-B85B-92313522628C}" type="presOf" srcId="{C47B65F9-4613-4136-82A6-4E331594CB53}" destId="{E24DE0AD-C5A8-4E7D-BF7F-3572C9E2E786}" srcOrd="1" destOrd="0" presId="urn:microsoft.com/office/officeart/2005/8/layout/orgChart1"/>
    <dgm:cxn modelId="{F677AFD9-4150-455B-9F9A-AD27CA57587B}" srcId="{E0E2A9A0-44FD-46D2-9E01-3BDE132C27B3}" destId="{AB855665-BAA2-4EFD-B158-4CB9446329C7}" srcOrd="0" destOrd="0" parTransId="{B48B8420-1A1D-4569-9D23-1FE308B90460}" sibTransId="{D38330E1-E5E0-471E-8CE2-FA295BB2C2EA}"/>
    <dgm:cxn modelId="{C8D6CC35-557F-4621-B9A8-77FA6F3F3BB5}" type="presOf" srcId="{73115F5A-027D-4CA7-8303-3030A6EA4C2E}" destId="{2E1B943A-3AC4-4D81-B165-91BAA74E15E8}" srcOrd="0" destOrd="0" presId="urn:microsoft.com/office/officeart/2005/8/layout/orgChart1"/>
    <dgm:cxn modelId="{E986E593-02CD-43DB-802B-E006D9D85B5B}" type="presOf" srcId="{6B29D1AE-1818-4C37-9BA6-C5E8D13E5353}" destId="{BA37E354-8A7E-4BA7-B517-3C8F7866F747}" srcOrd="0" destOrd="0" presId="urn:microsoft.com/office/officeart/2005/8/layout/orgChart1"/>
    <dgm:cxn modelId="{6E6F6C83-1AAC-4098-AB75-776A9915F95B}" type="presOf" srcId="{9789B354-C49A-4481-BE1E-2AF0CC2E9705}" destId="{C9A2A237-15EE-4B47-A945-428754317888}" srcOrd="0" destOrd="0" presId="urn:microsoft.com/office/officeart/2005/8/layout/orgChart1"/>
    <dgm:cxn modelId="{65067206-FCBA-4D67-8E1E-2D2B2A687531}" type="presOf" srcId="{F4A61D9D-A8CD-4E7C-81B8-4D5DF7B3A4D9}" destId="{228DC459-FB28-427F-958C-0F4A79C466BE}" srcOrd="1" destOrd="0" presId="urn:microsoft.com/office/officeart/2005/8/layout/orgChart1"/>
    <dgm:cxn modelId="{844982E5-7A82-455B-9628-5AB354EDF93E}" type="presOf" srcId="{E173F7C3-FF6C-4994-93D1-A3FEA71C3A18}" destId="{6CAFE272-0E21-42C5-8E0C-1C84B2AEA6F6}" srcOrd="1" destOrd="0" presId="urn:microsoft.com/office/officeart/2005/8/layout/orgChart1"/>
    <dgm:cxn modelId="{D6B6B667-D79E-4E4B-8BD6-CC94C16AB2FF}" type="presOf" srcId="{E0E2A9A0-44FD-46D2-9E01-3BDE132C27B3}" destId="{D757B470-C8CD-4B89-9960-23B2190860F6}" srcOrd="0" destOrd="0" presId="urn:microsoft.com/office/officeart/2005/8/layout/orgChart1"/>
    <dgm:cxn modelId="{9906DF6E-DE89-44D9-A21D-E5A9D332F9F6}" srcId="{CF04A375-C950-4329-9CB0-C99472B9654C}" destId="{11029A34-9277-472A-B84C-2647E3A786DC}" srcOrd="1" destOrd="0" parTransId="{45663B9A-F64A-4667-ABA1-2B490952543F}" sibTransId="{F8754BBC-9103-460E-8DBC-AC7759444947}"/>
    <dgm:cxn modelId="{353C4FDA-9013-4BB3-8EA7-62E0516650E7}" type="presOf" srcId="{E173F7C3-FF6C-4994-93D1-A3FEA71C3A18}" destId="{FFB62808-63E9-4D84-9527-7253C3C42318}" srcOrd="0" destOrd="0" presId="urn:microsoft.com/office/officeart/2005/8/layout/orgChart1"/>
    <dgm:cxn modelId="{E3613CAE-8034-4A55-A14C-E1098CB000B3}" type="presOf" srcId="{CF04A375-C950-4329-9CB0-C99472B9654C}" destId="{E517B882-EB07-4F09-BF47-439D38D8A4AB}" srcOrd="1" destOrd="0" presId="urn:microsoft.com/office/officeart/2005/8/layout/orgChart1"/>
    <dgm:cxn modelId="{4D53E6D1-CA69-4F86-8F3E-C0F5DA8786F5}" type="presOf" srcId="{2555C3AE-18D2-423C-9254-6B0D8C31861A}" destId="{B66F650D-7DCF-458C-B94F-B2228ADC9E57}" srcOrd="0" destOrd="0" presId="urn:microsoft.com/office/officeart/2005/8/layout/orgChart1"/>
    <dgm:cxn modelId="{4D7D7C01-2C39-4C65-91EC-D88E271F7287}" type="presOf" srcId="{41D6E85A-0137-471D-A34B-EE30FEFF7DC0}" destId="{11730EFA-5904-4997-91DA-5990A3091FCE}" srcOrd="1" destOrd="0" presId="urn:microsoft.com/office/officeart/2005/8/layout/orgChart1"/>
    <dgm:cxn modelId="{F55CF891-4ACB-4931-B63B-4B736999E7D4}" type="presOf" srcId="{48D29A72-2762-4970-9B51-1F91AAC2928B}" destId="{A67114AB-BD1B-41B1-B938-8CB8DF03836A}" srcOrd="1" destOrd="0" presId="urn:microsoft.com/office/officeart/2005/8/layout/orgChart1"/>
    <dgm:cxn modelId="{3CFCC83C-FFC6-4A88-8F97-43829B62FA5E}" type="presOf" srcId="{8EA2CE2F-1E12-4ABA-BA37-1A4675B3EC74}" destId="{4CF4811F-7CD2-49E9-817D-BC9882EBEFDC}" srcOrd="0" destOrd="0" presId="urn:microsoft.com/office/officeart/2005/8/layout/orgChart1"/>
    <dgm:cxn modelId="{E923CE2B-9214-4CA3-8CB1-D7AC68107611}" type="presOf" srcId="{55B367B9-CC3E-4A40-8A7E-332789E4082D}" destId="{726694A2-88E5-4504-B2B8-6A57202D537A}" srcOrd="0" destOrd="0" presId="urn:microsoft.com/office/officeart/2005/8/layout/orgChart1"/>
    <dgm:cxn modelId="{F9D5E5D8-3442-4505-A60D-2FE1CD3F4C36}" srcId="{4437DB9A-32DA-499A-B8BA-5AE9D3926D67}" destId="{AE7D8A7F-C7B7-4B55-A9CC-6B857FABA743}" srcOrd="0" destOrd="0" parTransId="{DE06FD90-4805-41BB-89CB-9D389930691E}" sibTransId="{780FF599-54F7-49AF-B79A-1A99AA03A193}"/>
    <dgm:cxn modelId="{F2DC2C7D-89D1-40F1-A57C-406F954F3096}" type="presOf" srcId="{A000D9CF-F84C-4E2A-BE76-AF4B781AB500}" destId="{709AFF30-6AA5-46D6-87F1-F2379BC8A7BA}" srcOrd="1" destOrd="0" presId="urn:microsoft.com/office/officeart/2005/8/layout/orgChart1"/>
    <dgm:cxn modelId="{29656701-2DA0-4011-8DF3-4C06CC214A25}" type="presOf" srcId="{4437DB9A-32DA-499A-B8BA-5AE9D3926D67}" destId="{835D447A-9BFF-4B68-B15D-8D2878F4D66D}" srcOrd="1" destOrd="0" presId="urn:microsoft.com/office/officeart/2005/8/layout/orgChart1"/>
    <dgm:cxn modelId="{C0B6BCD8-1481-4A7D-A916-42C8195A190C}" type="presOf" srcId="{E6157846-8CCB-4C1C-A928-CDFEB9BAC47E}" destId="{CE157B82-EA22-487B-8243-16E3D8849B7D}" srcOrd="0" destOrd="0" presId="urn:microsoft.com/office/officeart/2005/8/layout/orgChart1"/>
    <dgm:cxn modelId="{8B7212EB-7271-4123-98B8-8077E19890B7}" srcId="{76DC7AC6-0E7F-4886-AF35-DABC5876DE7D}" destId="{F9E0AC6F-4569-439C-BD27-06E22C017215}" srcOrd="1" destOrd="0" parTransId="{E8163DEC-E47F-4240-9C24-634A610240F8}" sibTransId="{1FB1DC29-ADD7-481F-9735-1BA24990A373}"/>
    <dgm:cxn modelId="{875F95A4-1F65-4B91-AF84-86C41848B565}" type="presOf" srcId="{AB855665-BAA2-4EFD-B158-4CB9446329C7}" destId="{FCF030A4-8113-4DAF-8CAE-318859ED7468}" srcOrd="0" destOrd="0" presId="urn:microsoft.com/office/officeart/2005/8/layout/orgChart1"/>
    <dgm:cxn modelId="{06A45C77-D0D3-4B54-A770-27EEC63B40E3}" type="presOf" srcId="{A8E39BF2-7282-4168-9ED7-973BA6A8E6CD}" destId="{DEB1870F-AE97-4A57-BD10-B383D751660D}" srcOrd="0" destOrd="0" presId="urn:microsoft.com/office/officeart/2005/8/layout/orgChart1"/>
    <dgm:cxn modelId="{D80B4A02-D11B-47B3-9115-6C123A6C9265}" srcId="{E0E2A9A0-44FD-46D2-9E01-3BDE132C27B3}" destId="{9A59319B-698A-42FE-AB58-7F3AFCEA177A}" srcOrd="1" destOrd="0" parTransId="{03E2491D-771D-4249-8FBE-AB59FA4EF050}" sibTransId="{32DF1217-C41F-43A3-8FD1-E69C509CE39C}"/>
    <dgm:cxn modelId="{7F5532CC-EB40-44AC-9FB1-02D659EC3442}" type="presOf" srcId="{AB855665-BAA2-4EFD-B158-4CB9446329C7}" destId="{57A2CDDB-35A0-495D-B5D0-1DB0164D39DE}" srcOrd="1" destOrd="0" presId="urn:microsoft.com/office/officeart/2005/8/layout/orgChart1"/>
    <dgm:cxn modelId="{145E9990-7259-4D79-B4D3-C7A608CC6E7C}" srcId="{4437DB9A-32DA-499A-B8BA-5AE9D3926D67}" destId="{D7B35DF9-16D0-4378-B0E9-5E468C642209}" srcOrd="1" destOrd="0" parTransId="{92CDD1CE-78C8-44FA-97DB-730B19964B02}" sibTransId="{B9E14F59-9EEF-4F4E-94B3-16D7A850CA80}"/>
    <dgm:cxn modelId="{578F4AAB-43C6-4239-9951-F3D5F8D5A04F}" type="presOf" srcId="{D7B35DF9-16D0-4378-B0E9-5E468C642209}" destId="{E20DDC7F-4529-4CE2-A54A-35CD2CA41E8F}" srcOrd="0" destOrd="0" presId="urn:microsoft.com/office/officeart/2005/8/layout/orgChart1"/>
    <dgm:cxn modelId="{38B259E2-974E-45BC-AA22-78D66358592B}" type="presOf" srcId="{0FA10486-DA42-4562-8523-D579264B31CB}" destId="{CA8F7AB6-CE2E-4161-8160-A27A85D1B828}" srcOrd="0" destOrd="0" presId="urn:microsoft.com/office/officeart/2005/8/layout/orgChart1"/>
    <dgm:cxn modelId="{877B105A-63A7-401F-B31A-4649EA68C941}" type="presOf" srcId="{235F3640-45EC-4836-AB5B-3FC6671B1457}" destId="{7E5A27A1-58DA-448D-B82D-FB227841DD4F}" srcOrd="0" destOrd="0" presId="urn:microsoft.com/office/officeart/2005/8/layout/orgChart1"/>
    <dgm:cxn modelId="{DAA49D12-A475-4A7B-A3AA-B891E437FA7C}" srcId="{76DC7AC6-0E7F-4886-AF35-DABC5876DE7D}" destId="{73115F5A-027D-4CA7-8303-3030A6EA4C2E}" srcOrd="0" destOrd="0" parTransId="{A68BE536-8F8E-42C0-9445-E22EE527C93E}" sibTransId="{1AE02EA5-0E2D-4418-8FBA-2EAF832D647C}"/>
    <dgm:cxn modelId="{E7D6F4CA-DBB9-4CE0-BA33-81439B9F7D1F}" type="presParOf" srcId="{EA6D4454-FBB9-4264-89A9-19CCD1B6B6A1}" destId="{B50D1788-FE19-4937-840B-C98B30EBAEF1}" srcOrd="0" destOrd="0" presId="urn:microsoft.com/office/officeart/2005/8/layout/orgChart1"/>
    <dgm:cxn modelId="{ECE6DEEA-B471-4BBF-9D07-590497562DC0}" type="presParOf" srcId="{B50D1788-FE19-4937-840B-C98B30EBAEF1}" destId="{C6B67345-4E21-46F8-BE83-F45CC5DCF5A0}" srcOrd="0" destOrd="0" presId="urn:microsoft.com/office/officeart/2005/8/layout/orgChart1"/>
    <dgm:cxn modelId="{2513E11B-B8AD-4BA5-9B99-4D030AA101CD}" type="presParOf" srcId="{C6B67345-4E21-46F8-BE83-F45CC5DCF5A0}" destId="{B6272C2B-ABFC-45A1-8A4E-6480264523CB}" srcOrd="0" destOrd="0" presId="urn:microsoft.com/office/officeart/2005/8/layout/orgChart1"/>
    <dgm:cxn modelId="{E2C84682-5230-46A0-A95D-18F7D097AB48}" type="presParOf" srcId="{C6B67345-4E21-46F8-BE83-F45CC5DCF5A0}" destId="{05F2DAE6-07BD-4982-A629-A5C8CE59938A}" srcOrd="1" destOrd="0" presId="urn:microsoft.com/office/officeart/2005/8/layout/orgChart1"/>
    <dgm:cxn modelId="{0A674AC4-413D-408E-BF5B-F5A2DCA24414}" type="presParOf" srcId="{B50D1788-FE19-4937-840B-C98B30EBAEF1}" destId="{B189E51C-13FB-4D5F-B6A3-70AA01AA7B1D}" srcOrd="1" destOrd="0" presId="urn:microsoft.com/office/officeart/2005/8/layout/orgChart1"/>
    <dgm:cxn modelId="{01696D31-0BBD-494C-9D26-81D5B1BFE45D}" type="presParOf" srcId="{B189E51C-13FB-4D5F-B6A3-70AA01AA7B1D}" destId="{C53E51C6-1E6F-4F55-B3E9-8235A4E52D45}" srcOrd="0" destOrd="0" presId="urn:microsoft.com/office/officeart/2005/8/layout/orgChart1"/>
    <dgm:cxn modelId="{0E26218B-9C9C-4BFC-8695-166482607563}" type="presParOf" srcId="{B189E51C-13FB-4D5F-B6A3-70AA01AA7B1D}" destId="{B887CD9F-D2E3-4A42-A3EB-6DF28E485471}" srcOrd="1" destOrd="0" presId="urn:microsoft.com/office/officeart/2005/8/layout/orgChart1"/>
    <dgm:cxn modelId="{7DE3656B-3280-4A6F-B2E6-7FADAB443F58}" type="presParOf" srcId="{B887CD9F-D2E3-4A42-A3EB-6DF28E485471}" destId="{8DED3A2F-5130-4D8D-B9F8-391C972F7E39}" srcOrd="0" destOrd="0" presId="urn:microsoft.com/office/officeart/2005/8/layout/orgChart1"/>
    <dgm:cxn modelId="{242D05A0-7B23-44E7-9AA1-BE1E152C2E60}" type="presParOf" srcId="{8DED3A2F-5130-4D8D-B9F8-391C972F7E39}" destId="{726694A2-88E5-4504-B2B8-6A57202D537A}" srcOrd="0" destOrd="0" presId="urn:microsoft.com/office/officeart/2005/8/layout/orgChart1"/>
    <dgm:cxn modelId="{EBF5569B-CB57-44F5-B92B-5C56B21831B9}" type="presParOf" srcId="{8DED3A2F-5130-4D8D-B9F8-391C972F7E39}" destId="{7588646F-F81F-4D63-BB56-DE4D1571725D}" srcOrd="1" destOrd="0" presId="urn:microsoft.com/office/officeart/2005/8/layout/orgChart1"/>
    <dgm:cxn modelId="{E12E45BB-0D78-449A-9AE1-5DC1037AA6DF}" type="presParOf" srcId="{B887CD9F-D2E3-4A42-A3EB-6DF28E485471}" destId="{42CED3D7-4D1C-4A79-8907-BC390F97CC21}" srcOrd="1" destOrd="0" presId="urn:microsoft.com/office/officeart/2005/8/layout/orgChart1"/>
    <dgm:cxn modelId="{382BB28A-AAC1-46CF-92C5-AD3F253E69E2}" type="presParOf" srcId="{42CED3D7-4D1C-4A79-8907-BC390F97CC21}" destId="{4CF4811F-7CD2-49E9-817D-BC9882EBEFDC}" srcOrd="0" destOrd="0" presId="urn:microsoft.com/office/officeart/2005/8/layout/orgChart1"/>
    <dgm:cxn modelId="{02F80CB7-9783-4344-A12D-4A4C67114D06}" type="presParOf" srcId="{42CED3D7-4D1C-4A79-8907-BC390F97CC21}" destId="{A19A511D-9333-4F4B-B9B4-301C3F4344F7}" srcOrd="1" destOrd="0" presId="urn:microsoft.com/office/officeart/2005/8/layout/orgChart1"/>
    <dgm:cxn modelId="{B0CB1A24-C8E0-4531-B2EE-FF3AEAD44E6A}" type="presParOf" srcId="{A19A511D-9333-4F4B-B9B4-301C3F4344F7}" destId="{CBD4B8E4-CE93-4A6E-AC3A-6BC2DC7912AE}" srcOrd="0" destOrd="0" presId="urn:microsoft.com/office/officeart/2005/8/layout/orgChart1"/>
    <dgm:cxn modelId="{112894BD-AD66-4B9F-9E9C-6F77ADBD8493}" type="presParOf" srcId="{CBD4B8E4-CE93-4A6E-AC3A-6BC2DC7912AE}" destId="{A4ED1BE3-9631-48C0-B757-A627F4878A54}" srcOrd="0" destOrd="0" presId="urn:microsoft.com/office/officeart/2005/8/layout/orgChart1"/>
    <dgm:cxn modelId="{9967C4E0-6ED5-4B67-B157-9D2BE61F63C4}" type="presParOf" srcId="{CBD4B8E4-CE93-4A6E-AC3A-6BC2DC7912AE}" destId="{11730EFA-5904-4997-91DA-5990A3091FCE}" srcOrd="1" destOrd="0" presId="urn:microsoft.com/office/officeart/2005/8/layout/orgChart1"/>
    <dgm:cxn modelId="{CF1F837C-A627-4714-93D6-2563EE9403F9}" type="presParOf" srcId="{A19A511D-9333-4F4B-B9B4-301C3F4344F7}" destId="{D34ECAD8-00E2-4198-AA3A-26305014F37F}" srcOrd="1" destOrd="0" presId="urn:microsoft.com/office/officeart/2005/8/layout/orgChart1"/>
    <dgm:cxn modelId="{62662209-889E-4461-83D4-9AF839764B90}" type="presParOf" srcId="{D34ECAD8-00E2-4198-AA3A-26305014F37F}" destId="{CA8CABCE-9D75-4DF9-83D1-CCD8B4563B3C}" srcOrd="0" destOrd="0" presId="urn:microsoft.com/office/officeart/2005/8/layout/orgChart1"/>
    <dgm:cxn modelId="{DC993ED5-A17E-47ED-A62E-DED1004445DB}" type="presParOf" srcId="{D34ECAD8-00E2-4198-AA3A-26305014F37F}" destId="{C65E2267-DCC6-4E7F-B967-CBBCD7C99368}" srcOrd="1" destOrd="0" presId="urn:microsoft.com/office/officeart/2005/8/layout/orgChart1"/>
    <dgm:cxn modelId="{232CCFE5-7157-4E61-AECD-5E8096C116F1}" type="presParOf" srcId="{C65E2267-DCC6-4E7F-B967-CBBCD7C99368}" destId="{6596BEC1-484C-42A2-AC96-3FB87184AD61}" srcOrd="0" destOrd="0" presId="urn:microsoft.com/office/officeart/2005/8/layout/orgChart1"/>
    <dgm:cxn modelId="{E8D7F3BC-AF33-4022-A18C-74EFCF288F47}" type="presParOf" srcId="{6596BEC1-484C-42A2-AC96-3FB87184AD61}" destId="{09E66230-E390-4216-902C-3F1E15510AB6}" srcOrd="0" destOrd="0" presId="urn:microsoft.com/office/officeart/2005/8/layout/orgChart1"/>
    <dgm:cxn modelId="{092BD2EA-7974-4E30-8459-6E976BF4CB59}" type="presParOf" srcId="{6596BEC1-484C-42A2-AC96-3FB87184AD61}" destId="{F10B1F3B-AF2E-4ED1-AF70-87FF547FF9A4}" srcOrd="1" destOrd="0" presId="urn:microsoft.com/office/officeart/2005/8/layout/orgChart1"/>
    <dgm:cxn modelId="{4C745CC9-17CD-4BAC-807E-5CFEAB3C5E03}" type="presParOf" srcId="{C65E2267-DCC6-4E7F-B967-CBBCD7C99368}" destId="{C7B08BB6-D0CD-471B-82AD-16BE202EF7DA}" srcOrd="1" destOrd="0" presId="urn:microsoft.com/office/officeart/2005/8/layout/orgChart1"/>
    <dgm:cxn modelId="{97B134C6-3463-49CA-8541-012EEB78C54F}" type="presParOf" srcId="{C7B08BB6-D0CD-471B-82AD-16BE202EF7DA}" destId="{085AD8FD-FBC5-4DBD-809A-FB9B379C619E}" srcOrd="0" destOrd="0" presId="urn:microsoft.com/office/officeart/2005/8/layout/orgChart1"/>
    <dgm:cxn modelId="{4FB525D8-CD4D-47AE-97BD-4EC2ED72DF48}" type="presParOf" srcId="{C7B08BB6-D0CD-471B-82AD-16BE202EF7DA}" destId="{9BB4DC9F-1999-44DC-9FE2-14054DC6037F}" srcOrd="1" destOrd="0" presId="urn:microsoft.com/office/officeart/2005/8/layout/orgChart1"/>
    <dgm:cxn modelId="{80756843-C23B-4C7B-A98F-51B61A6C9CAE}" type="presParOf" srcId="{9BB4DC9F-1999-44DC-9FE2-14054DC6037F}" destId="{8F5FC1D8-2CFB-4D0A-8F08-99112A604FF6}" srcOrd="0" destOrd="0" presId="urn:microsoft.com/office/officeart/2005/8/layout/orgChart1"/>
    <dgm:cxn modelId="{E662D604-5361-44F6-BA4C-4ED3B0DF82C1}" type="presParOf" srcId="{8F5FC1D8-2CFB-4D0A-8F08-99112A604FF6}" destId="{1E9BFB3A-4B01-4FC2-8485-F90850515167}" srcOrd="0" destOrd="0" presId="urn:microsoft.com/office/officeart/2005/8/layout/orgChart1"/>
    <dgm:cxn modelId="{83DF6569-DCEE-42DD-8C26-1DA6C394BED1}" type="presParOf" srcId="{8F5FC1D8-2CFB-4D0A-8F08-99112A604FF6}" destId="{A67114AB-BD1B-41B1-B938-8CB8DF03836A}" srcOrd="1" destOrd="0" presId="urn:microsoft.com/office/officeart/2005/8/layout/orgChart1"/>
    <dgm:cxn modelId="{537368E0-4614-4EA7-9622-4E1B5D2F58E0}" type="presParOf" srcId="{9BB4DC9F-1999-44DC-9FE2-14054DC6037F}" destId="{2ADE7EEB-7C7D-449F-AB49-13071C1D3848}" srcOrd="1" destOrd="0" presId="urn:microsoft.com/office/officeart/2005/8/layout/orgChart1"/>
    <dgm:cxn modelId="{912144E9-FADB-4487-AFB4-EF43B4B40437}" type="presParOf" srcId="{9BB4DC9F-1999-44DC-9FE2-14054DC6037F}" destId="{9E3CCD4C-508B-4D25-9AC3-3831CE73A251}" srcOrd="2" destOrd="0" presId="urn:microsoft.com/office/officeart/2005/8/layout/orgChart1"/>
    <dgm:cxn modelId="{6511CF06-E0E5-4956-8A6A-4101E5891551}" type="presParOf" srcId="{C7B08BB6-D0CD-471B-82AD-16BE202EF7DA}" destId="{DEB1870F-AE97-4A57-BD10-B383D751660D}" srcOrd="2" destOrd="0" presId="urn:microsoft.com/office/officeart/2005/8/layout/orgChart1"/>
    <dgm:cxn modelId="{73F56115-C295-4EB7-9A07-39A0536051FE}" type="presParOf" srcId="{C7B08BB6-D0CD-471B-82AD-16BE202EF7DA}" destId="{C91B0D55-D3E4-426A-AEF1-01992FE17554}" srcOrd="3" destOrd="0" presId="urn:microsoft.com/office/officeart/2005/8/layout/orgChart1"/>
    <dgm:cxn modelId="{588CB6A9-3EA5-44A9-9115-8A58CC0EB14E}" type="presParOf" srcId="{C91B0D55-D3E4-426A-AEF1-01992FE17554}" destId="{C5158CF6-FB8B-4281-B11D-8724DF55AA10}" srcOrd="0" destOrd="0" presId="urn:microsoft.com/office/officeart/2005/8/layout/orgChart1"/>
    <dgm:cxn modelId="{35092B39-D793-4187-9783-694A3947770C}" type="presParOf" srcId="{C5158CF6-FB8B-4281-B11D-8724DF55AA10}" destId="{BA37E354-8A7E-4BA7-B517-3C8F7866F747}" srcOrd="0" destOrd="0" presId="urn:microsoft.com/office/officeart/2005/8/layout/orgChart1"/>
    <dgm:cxn modelId="{4E2BF4A9-1D8C-44CE-B766-CA0E0E24DE6D}" type="presParOf" srcId="{C5158CF6-FB8B-4281-B11D-8724DF55AA10}" destId="{9931841F-80A4-43A7-9488-7DC1D88450EE}" srcOrd="1" destOrd="0" presId="urn:microsoft.com/office/officeart/2005/8/layout/orgChart1"/>
    <dgm:cxn modelId="{DF86A4B3-E94E-406B-9DB9-55BB745DF82B}" type="presParOf" srcId="{C91B0D55-D3E4-426A-AEF1-01992FE17554}" destId="{14CC8C0E-E846-40EB-B4DF-A0EF2F9BF846}" srcOrd="1" destOrd="0" presId="urn:microsoft.com/office/officeart/2005/8/layout/orgChart1"/>
    <dgm:cxn modelId="{34068525-071D-4814-87F3-06DCAFBA601F}" type="presParOf" srcId="{C91B0D55-D3E4-426A-AEF1-01992FE17554}" destId="{78D053CB-C1A4-41E8-86CD-3FE3C2C448E5}" srcOrd="2" destOrd="0" presId="urn:microsoft.com/office/officeart/2005/8/layout/orgChart1"/>
    <dgm:cxn modelId="{61B913ED-1CBB-4C7F-8101-06BA21DF9368}" type="presParOf" srcId="{C65E2267-DCC6-4E7F-B967-CBBCD7C99368}" destId="{330A8796-87B5-4117-895D-984E986901C0}" srcOrd="2" destOrd="0" presId="urn:microsoft.com/office/officeart/2005/8/layout/orgChart1"/>
    <dgm:cxn modelId="{D7C16C20-9C73-4E36-AA2E-CC9A14CAE667}" type="presParOf" srcId="{A19A511D-9333-4F4B-B9B4-301C3F4344F7}" destId="{D15862FD-D76A-4E0C-9341-4353058DC95E}" srcOrd="2" destOrd="0" presId="urn:microsoft.com/office/officeart/2005/8/layout/orgChart1"/>
    <dgm:cxn modelId="{10B956A7-39BE-40F7-B79F-4FADD0AA6F48}" type="presParOf" srcId="{42CED3D7-4D1C-4A79-8907-BC390F97CC21}" destId="{FE2CF1BB-968D-4F6A-8498-DEBAAE3C0735}" srcOrd="2" destOrd="0" presId="urn:microsoft.com/office/officeart/2005/8/layout/orgChart1"/>
    <dgm:cxn modelId="{D921A29F-F957-4264-86CF-575AB2CE8341}" type="presParOf" srcId="{42CED3D7-4D1C-4A79-8907-BC390F97CC21}" destId="{FDFCD668-E157-4E80-AFC9-69333B207E9B}" srcOrd="3" destOrd="0" presId="urn:microsoft.com/office/officeart/2005/8/layout/orgChart1"/>
    <dgm:cxn modelId="{6FFB3016-C529-428C-89E8-4DF56F3F692C}" type="presParOf" srcId="{FDFCD668-E157-4E80-AFC9-69333B207E9B}" destId="{4BD1165C-ABD2-45D3-85DD-5E5E19F285EC}" srcOrd="0" destOrd="0" presId="urn:microsoft.com/office/officeart/2005/8/layout/orgChart1"/>
    <dgm:cxn modelId="{FB214017-FCEB-43B5-B81A-267423F950DC}" type="presParOf" srcId="{4BD1165C-ABD2-45D3-85DD-5E5E19F285EC}" destId="{D0A2D41F-6125-40D8-8240-B6860447F3DF}" srcOrd="0" destOrd="0" presId="urn:microsoft.com/office/officeart/2005/8/layout/orgChart1"/>
    <dgm:cxn modelId="{B046F321-CED6-4269-8A1B-750178168B14}" type="presParOf" srcId="{4BD1165C-ABD2-45D3-85DD-5E5E19F285EC}" destId="{FD311AE3-F9EC-42DD-9E3B-A5EDA7B07C10}" srcOrd="1" destOrd="0" presId="urn:microsoft.com/office/officeart/2005/8/layout/orgChart1"/>
    <dgm:cxn modelId="{307E0767-A6D0-4700-B283-E0258EDA4AB7}" type="presParOf" srcId="{FDFCD668-E157-4E80-AFC9-69333B207E9B}" destId="{2720CD96-A0AE-4F00-ADC9-A07AC76D6867}" srcOrd="1" destOrd="0" presId="urn:microsoft.com/office/officeart/2005/8/layout/orgChart1"/>
    <dgm:cxn modelId="{6B8B8656-FB01-4001-B92B-3222EB5CB343}" type="presParOf" srcId="{2720CD96-A0AE-4F00-ADC9-A07AC76D6867}" destId="{CA8F7AB6-CE2E-4161-8160-A27A85D1B828}" srcOrd="0" destOrd="0" presId="urn:microsoft.com/office/officeart/2005/8/layout/orgChart1"/>
    <dgm:cxn modelId="{9C11AA72-8BA2-401B-97AC-ECF98CAA2782}" type="presParOf" srcId="{2720CD96-A0AE-4F00-ADC9-A07AC76D6867}" destId="{E509B5B6-9C44-4225-93E2-621C86C87796}" srcOrd="1" destOrd="0" presId="urn:microsoft.com/office/officeart/2005/8/layout/orgChart1"/>
    <dgm:cxn modelId="{A43E8E4B-CAFC-4CE1-BF05-C953056A7648}" type="presParOf" srcId="{E509B5B6-9C44-4225-93E2-621C86C87796}" destId="{BF894F38-2DAE-473B-B9DF-80EA51F2AA54}" srcOrd="0" destOrd="0" presId="urn:microsoft.com/office/officeart/2005/8/layout/orgChart1"/>
    <dgm:cxn modelId="{EB27830C-50ED-4E24-A58C-5690392E6157}" type="presParOf" srcId="{BF894F38-2DAE-473B-B9DF-80EA51F2AA54}" destId="{8F624432-3B59-4F42-9B88-F58E6911FF18}" srcOrd="0" destOrd="0" presId="urn:microsoft.com/office/officeart/2005/8/layout/orgChart1"/>
    <dgm:cxn modelId="{2F7C9D57-056A-4807-81BC-BF33EF0B172F}" type="presParOf" srcId="{BF894F38-2DAE-473B-B9DF-80EA51F2AA54}" destId="{42C8AD7D-6AF1-40F2-9ADF-CA67B46967DF}" srcOrd="1" destOrd="0" presId="urn:microsoft.com/office/officeart/2005/8/layout/orgChart1"/>
    <dgm:cxn modelId="{6037F236-85B2-4641-AA92-3C2687CB7F60}" type="presParOf" srcId="{E509B5B6-9C44-4225-93E2-621C86C87796}" destId="{05F4AC45-713E-44D9-B730-5E1C9D335F5A}" srcOrd="1" destOrd="0" presId="urn:microsoft.com/office/officeart/2005/8/layout/orgChart1"/>
    <dgm:cxn modelId="{5681117D-F2C1-4B3D-8593-0CC7D968AA44}" type="presParOf" srcId="{E509B5B6-9C44-4225-93E2-621C86C87796}" destId="{E038FAEA-27AE-4C62-BD6B-77A1C53A2287}" srcOrd="2" destOrd="0" presId="urn:microsoft.com/office/officeart/2005/8/layout/orgChart1"/>
    <dgm:cxn modelId="{AD47EA03-1618-4B69-B780-3413A020B14B}" type="presParOf" srcId="{FDFCD668-E157-4E80-AFC9-69333B207E9B}" destId="{919CBF86-6C5D-4B7F-9227-C138318F0D52}" srcOrd="2" destOrd="0" presId="urn:microsoft.com/office/officeart/2005/8/layout/orgChart1"/>
    <dgm:cxn modelId="{D2C7C879-A7A1-4F80-9851-00BF36FBDE29}" type="presParOf" srcId="{B887CD9F-D2E3-4A42-A3EB-6DF28E485471}" destId="{FD1B5B17-0CC8-49AC-8278-1B91FA3A7B52}" srcOrd="2" destOrd="0" presId="urn:microsoft.com/office/officeart/2005/8/layout/orgChart1"/>
    <dgm:cxn modelId="{EB469901-98CF-4169-BF46-22DD89AFB13A}" type="presParOf" srcId="{B189E51C-13FB-4D5F-B6A3-70AA01AA7B1D}" destId="{CE157B82-EA22-487B-8243-16E3D8849B7D}" srcOrd="2" destOrd="0" presId="urn:microsoft.com/office/officeart/2005/8/layout/orgChart1"/>
    <dgm:cxn modelId="{D2F17316-6CE0-4290-A0D9-A92E4F1BC515}" type="presParOf" srcId="{B189E51C-13FB-4D5F-B6A3-70AA01AA7B1D}" destId="{1C63B1A1-EF6C-448B-ABCB-0642E476A3ED}" srcOrd="3" destOrd="0" presId="urn:microsoft.com/office/officeart/2005/8/layout/orgChart1"/>
    <dgm:cxn modelId="{49EEB147-EDFC-4BCD-B187-1B1C86D4A816}" type="presParOf" srcId="{1C63B1A1-EF6C-448B-ABCB-0642E476A3ED}" destId="{B4E1D532-3A2E-4F0E-86E2-A568CB2E7770}" srcOrd="0" destOrd="0" presId="urn:microsoft.com/office/officeart/2005/8/layout/orgChart1"/>
    <dgm:cxn modelId="{9A26FFF2-5409-4D60-A8E1-0C7837A88FED}" type="presParOf" srcId="{B4E1D532-3A2E-4F0E-86E2-A568CB2E7770}" destId="{16121A96-F586-4025-A754-50EF4B99E329}" srcOrd="0" destOrd="0" presId="urn:microsoft.com/office/officeart/2005/8/layout/orgChart1"/>
    <dgm:cxn modelId="{4BB15B71-25A8-4C4A-8C7B-B7CD9A3F277B}" type="presParOf" srcId="{B4E1D532-3A2E-4F0E-86E2-A568CB2E7770}" destId="{E517B882-EB07-4F09-BF47-439D38D8A4AB}" srcOrd="1" destOrd="0" presId="urn:microsoft.com/office/officeart/2005/8/layout/orgChart1"/>
    <dgm:cxn modelId="{91FDB6EE-ACCC-4195-9B3D-8F4B97FF08B1}" type="presParOf" srcId="{1C63B1A1-EF6C-448B-ABCB-0642E476A3ED}" destId="{E527D440-0CB0-411C-81DA-72319C0EB39B}" srcOrd="1" destOrd="0" presId="urn:microsoft.com/office/officeart/2005/8/layout/orgChart1"/>
    <dgm:cxn modelId="{12AA7172-B729-4A0F-AA15-2D8241F735D8}" type="presParOf" srcId="{E527D440-0CB0-411C-81DA-72319C0EB39B}" destId="{161D690A-E480-4EDB-A3B6-B85AECADB104}" srcOrd="0" destOrd="0" presId="urn:microsoft.com/office/officeart/2005/8/layout/orgChart1"/>
    <dgm:cxn modelId="{5F010EFC-8E34-4C3A-A78E-C5EA81C8D219}" type="presParOf" srcId="{E527D440-0CB0-411C-81DA-72319C0EB39B}" destId="{CAD55697-1FAE-4563-A227-18A9140401B5}" srcOrd="1" destOrd="0" presId="urn:microsoft.com/office/officeart/2005/8/layout/orgChart1"/>
    <dgm:cxn modelId="{8134B9B2-80EF-4777-9AB3-71E92F74DFEC}" type="presParOf" srcId="{CAD55697-1FAE-4563-A227-18A9140401B5}" destId="{04C6C039-4C06-4937-BA55-21E049D1FD4C}" srcOrd="0" destOrd="0" presId="urn:microsoft.com/office/officeart/2005/8/layout/orgChart1"/>
    <dgm:cxn modelId="{9E95D1CD-18BA-4686-BAA6-EDEED40562EE}" type="presParOf" srcId="{04C6C039-4C06-4937-BA55-21E049D1FD4C}" destId="{C7F189F9-9399-4BB3-85B3-437A1FFD4317}" srcOrd="0" destOrd="0" presId="urn:microsoft.com/office/officeart/2005/8/layout/orgChart1"/>
    <dgm:cxn modelId="{F43B98DE-55AA-44C2-B5E6-5D3AB6251D63}" type="presParOf" srcId="{04C6C039-4C06-4937-BA55-21E049D1FD4C}" destId="{835D447A-9BFF-4B68-B15D-8D2878F4D66D}" srcOrd="1" destOrd="0" presId="urn:microsoft.com/office/officeart/2005/8/layout/orgChart1"/>
    <dgm:cxn modelId="{3B56078A-E60A-4AE0-B021-7C90410418B7}" type="presParOf" srcId="{CAD55697-1FAE-4563-A227-18A9140401B5}" destId="{889FA73B-422B-4FEC-860C-2473B01DC15A}" srcOrd="1" destOrd="0" presId="urn:microsoft.com/office/officeart/2005/8/layout/orgChart1"/>
    <dgm:cxn modelId="{4B8A827B-FC63-47F0-841E-AEF81144415A}" type="presParOf" srcId="{889FA73B-422B-4FEC-860C-2473B01DC15A}" destId="{46E1216E-FADB-4F01-B973-18574A774C2C}" srcOrd="0" destOrd="0" presId="urn:microsoft.com/office/officeart/2005/8/layout/orgChart1"/>
    <dgm:cxn modelId="{47CB5AF5-D94A-4008-81A5-CD55CF74E47F}" type="presParOf" srcId="{889FA73B-422B-4FEC-860C-2473B01DC15A}" destId="{4BB79C52-833F-4D58-8176-BDE1C350C6C7}" srcOrd="1" destOrd="0" presId="urn:microsoft.com/office/officeart/2005/8/layout/orgChart1"/>
    <dgm:cxn modelId="{09000E31-ADE7-43AA-842F-31A8AF0F59C6}" type="presParOf" srcId="{4BB79C52-833F-4D58-8176-BDE1C350C6C7}" destId="{3CE57B27-4A45-456C-A8C2-39470540CD4F}" srcOrd="0" destOrd="0" presId="urn:microsoft.com/office/officeart/2005/8/layout/orgChart1"/>
    <dgm:cxn modelId="{490B081B-8C6D-43D2-B5A7-D2BA83921424}" type="presParOf" srcId="{3CE57B27-4A45-456C-A8C2-39470540CD4F}" destId="{CDB34CE5-A808-4952-9A32-44E4D96666AB}" srcOrd="0" destOrd="0" presId="urn:microsoft.com/office/officeart/2005/8/layout/orgChart1"/>
    <dgm:cxn modelId="{4B1B4D46-8BCA-44ED-86FC-1ED3DA232753}" type="presParOf" srcId="{3CE57B27-4A45-456C-A8C2-39470540CD4F}" destId="{52B16F2B-4F9A-46B1-AC60-CBF429939B7B}" srcOrd="1" destOrd="0" presId="urn:microsoft.com/office/officeart/2005/8/layout/orgChart1"/>
    <dgm:cxn modelId="{DD2C56D3-77B8-4F4F-9B4B-53D8A9ECA883}" type="presParOf" srcId="{4BB79C52-833F-4D58-8176-BDE1C350C6C7}" destId="{BB4CA99F-E44A-4530-AA1F-681676B4D635}" srcOrd="1" destOrd="0" presId="urn:microsoft.com/office/officeart/2005/8/layout/orgChart1"/>
    <dgm:cxn modelId="{1BCDCEC9-0E48-4B7F-A485-911E42A83B07}" type="presParOf" srcId="{BB4CA99F-E44A-4530-AA1F-681676B4D635}" destId="{FDDD8880-A5F3-48C7-8A40-2D0188487F82}" srcOrd="0" destOrd="0" presId="urn:microsoft.com/office/officeart/2005/8/layout/orgChart1"/>
    <dgm:cxn modelId="{9E70ADDB-DB3D-4F36-8803-BF97F7BFB25D}" type="presParOf" srcId="{BB4CA99F-E44A-4530-AA1F-681676B4D635}" destId="{E76655E4-2800-4A60-B201-6BB4E38D9A54}" srcOrd="1" destOrd="0" presId="urn:microsoft.com/office/officeart/2005/8/layout/orgChart1"/>
    <dgm:cxn modelId="{49F7AE36-4DBC-49D8-9253-CB1D7E336CF4}" type="presParOf" srcId="{E76655E4-2800-4A60-B201-6BB4E38D9A54}" destId="{8794CC3F-4DE4-479F-89B2-75B4992813FB}" srcOrd="0" destOrd="0" presId="urn:microsoft.com/office/officeart/2005/8/layout/orgChart1"/>
    <dgm:cxn modelId="{AB55B66A-AA50-4170-A02B-C79DADBF999B}" type="presParOf" srcId="{8794CC3F-4DE4-479F-89B2-75B4992813FB}" destId="{D757B470-C8CD-4B89-9960-23B2190860F6}" srcOrd="0" destOrd="0" presId="urn:microsoft.com/office/officeart/2005/8/layout/orgChart1"/>
    <dgm:cxn modelId="{BB11280D-D0F8-4D26-A7C1-7C2211BA5263}" type="presParOf" srcId="{8794CC3F-4DE4-479F-89B2-75B4992813FB}" destId="{F91B4F84-C001-4F44-AF4E-09B7E0FBBC4C}" srcOrd="1" destOrd="0" presId="urn:microsoft.com/office/officeart/2005/8/layout/orgChart1"/>
    <dgm:cxn modelId="{DEE18F18-1EB8-4727-ABBF-04B42EC60785}" type="presParOf" srcId="{E76655E4-2800-4A60-B201-6BB4E38D9A54}" destId="{1A88296E-D265-4EE1-A8E6-C10700812C82}" srcOrd="1" destOrd="0" presId="urn:microsoft.com/office/officeart/2005/8/layout/orgChart1"/>
    <dgm:cxn modelId="{DC4E0B09-0D99-42F3-8205-7A061753A4F9}" type="presParOf" srcId="{1A88296E-D265-4EE1-A8E6-C10700812C82}" destId="{BD5C4097-DD16-496C-A453-C485665E8348}" srcOrd="0" destOrd="0" presId="urn:microsoft.com/office/officeart/2005/8/layout/orgChart1"/>
    <dgm:cxn modelId="{4792F245-FA9C-43C1-91FE-DF523EC5BED8}" type="presParOf" srcId="{1A88296E-D265-4EE1-A8E6-C10700812C82}" destId="{503A7481-B60E-4262-A559-3E0A3B07D03F}" srcOrd="1" destOrd="0" presId="urn:microsoft.com/office/officeart/2005/8/layout/orgChart1"/>
    <dgm:cxn modelId="{AD8C1889-D430-4DC9-A90A-ACB9C1C56151}" type="presParOf" srcId="{503A7481-B60E-4262-A559-3E0A3B07D03F}" destId="{26610210-BCAE-4731-B53A-F23ADDE9FB00}" srcOrd="0" destOrd="0" presId="urn:microsoft.com/office/officeart/2005/8/layout/orgChart1"/>
    <dgm:cxn modelId="{6EEF2935-2DC9-4062-AF90-5EF93A661BF7}" type="presParOf" srcId="{26610210-BCAE-4731-B53A-F23ADDE9FB00}" destId="{FCF030A4-8113-4DAF-8CAE-318859ED7468}" srcOrd="0" destOrd="0" presId="urn:microsoft.com/office/officeart/2005/8/layout/orgChart1"/>
    <dgm:cxn modelId="{AFFFA91F-1E13-4485-87AE-56CEF01B7D65}" type="presParOf" srcId="{26610210-BCAE-4731-B53A-F23ADDE9FB00}" destId="{57A2CDDB-35A0-495D-B5D0-1DB0164D39DE}" srcOrd="1" destOrd="0" presId="urn:microsoft.com/office/officeart/2005/8/layout/orgChart1"/>
    <dgm:cxn modelId="{F420304F-5915-4416-99DD-1C6894C09278}" type="presParOf" srcId="{503A7481-B60E-4262-A559-3E0A3B07D03F}" destId="{4F931163-C7C7-4D40-8832-90360B0ABF30}" srcOrd="1" destOrd="0" presId="urn:microsoft.com/office/officeart/2005/8/layout/orgChart1"/>
    <dgm:cxn modelId="{0B590DCA-06D8-452A-B5A3-DF569B697BF4}" type="presParOf" srcId="{503A7481-B60E-4262-A559-3E0A3B07D03F}" destId="{1724DF05-80D0-4BC1-8826-E5B07EF284C9}" srcOrd="2" destOrd="0" presId="urn:microsoft.com/office/officeart/2005/8/layout/orgChart1"/>
    <dgm:cxn modelId="{CCB5CDA7-6A60-4480-92F2-76FBD6A7E2B2}" type="presParOf" srcId="{1A88296E-D265-4EE1-A8E6-C10700812C82}" destId="{DDD433E2-5402-46B4-B794-8B2ED6A35045}" srcOrd="2" destOrd="0" presId="urn:microsoft.com/office/officeart/2005/8/layout/orgChart1"/>
    <dgm:cxn modelId="{505318CC-65AE-479D-9A7E-BF9DE8556F06}" type="presParOf" srcId="{1A88296E-D265-4EE1-A8E6-C10700812C82}" destId="{F892CBCD-09A7-42FF-B619-DD934C42CB70}" srcOrd="3" destOrd="0" presId="urn:microsoft.com/office/officeart/2005/8/layout/orgChart1"/>
    <dgm:cxn modelId="{57B2C1ED-02A2-42D2-85CC-520B28B5B9A2}" type="presParOf" srcId="{F892CBCD-09A7-42FF-B619-DD934C42CB70}" destId="{0A6EC9A5-9AA1-40B6-99AA-3134F73A9D9A}" srcOrd="0" destOrd="0" presId="urn:microsoft.com/office/officeart/2005/8/layout/orgChart1"/>
    <dgm:cxn modelId="{CAAAA3A1-3C9E-4731-98F3-8FBEC1764BA2}" type="presParOf" srcId="{0A6EC9A5-9AA1-40B6-99AA-3134F73A9D9A}" destId="{C55AF9C9-BCE5-4BE7-8A51-439A6A7BF2F9}" srcOrd="0" destOrd="0" presId="urn:microsoft.com/office/officeart/2005/8/layout/orgChart1"/>
    <dgm:cxn modelId="{C8C0DB86-E980-41BB-8F06-030C9E2F0C0A}" type="presParOf" srcId="{0A6EC9A5-9AA1-40B6-99AA-3134F73A9D9A}" destId="{E6838805-AA06-484F-8D84-FFC2812F1DBD}" srcOrd="1" destOrd="0" presId="urn:microsoft.com/office/officeart/2005/8/layout/orgChart1"/>
    <dgm:cxn modelId="{D4D83696-DB50-4C63-89E2-2EF1CF784591}" type="presParOf" srcId="{F892CBCD-09A7-42FF-B619-DD934C42CB70}" destId="{CF4A2E40-7E9C-4517-A7B1-0EE15B2945C1}" srcOrd="1" destOrd="0" presId="urn:microsoft.com/office/officeart/2005/8/layout/orgChart1"/>
    <dgm:cxn modelId="{8A8B249B-9E88-47C2-B391-2EAF988C76B8}" type="presParOf" srcId="{F892CBCD-09A7-42FF-B619-DD934C42CB70}" destId="{935E28F2-3949-441E-AFE1-33448DF166E5}" srcOrd="2" destOrd="0" presId="urn:microsoft.com/office/officeart/2005/8/layout/orgChart1"/>
    <dgm:cxn modelId="{329D13CC-BB54-4F87-A0DC-EBA523D44BEA}" type="presParOf" srcId="{E76655E4-2800-4A60-B201-6BB4E38D9A54}" destId="{8EFCC1F7-4FA6-4F38-A5C0-C0F75850848C}" srcOrd="2" destOrd="0" presId="urn:microsoft.com/office/officeart/2005/8/layout/orgChart1"/>
    <dgm:cxn modelId="{85726F52-44B9-49C1-8DAF-29E7F061F1AD}" type="presParOf" srcId="{BB4CA99F-E44A-4530-AA1F-681676B4D635}" destId="{19AF1259-A502-4B1C-9577-979DF7EEBFF4}" srcOrd="2" destOrd="0" presId="urn:microsoft.com/office/officeart/2005/8/layout/orgChart1"/>
    <dgm:cxn modelId="{CCE93DEA-413E-48D8-A6E8-2ECE45FA7F85}" type="presParOf" srcId="{BB4CA99F-E44A-4530-AA1F-681676B4D635}" destId="{3CC38EAD-94F3-4191-8C5C-DA2A52279C19}" srcOrd="3" destOrd="0" presId="urn:microsoft.com/office/officeart/2005/8/layout/orgChart1"/>
    <dgm:cxn modelId="{EEA83F1F-F95F-4808-A205-EDEEB9F041DB}" type="presParOf" srcId="{3CC38EAD-94F3-4191-8C5C-DA2A52279C19}" destId="{43944A7D-D6EA-4174-A332-43711218F243}" srcOrd="0" destOrd="0" presId="urn:microsoft.com/office/officeart/2005/8/layout/orgChart1"/>
    <dgm:cxn modelId="{8F90B17E-293D-409C-AA3F-59213DE66D35}" type="presParOf" srcId="{43944A7D-D6EA-4174-A332-43711218F243}" destId="{44ABA546-6E40-4064-AE97-1C3971245BBD}" srcOrd="0" destOrd="0" presId="urn:microsoft.com/office/officeart/2005/8/layout/orgChart1"/>
    <dgm:cxn modelId="{2FBBC32F-3416-4F4C-A362-88735C50A18C}" type="presParOf" srcId="{43944A7D-D6EA-4174-A332-43711218F243}" destId="{AA58A2F8-9824-4289-8810-091A5E69CD7D}" srcOrd="1" destOrd="0" presId="urn:microsoft.com/office/officeart/2005/8/layout/orgChart1"/>
    <dgm:cxn modelId="{4DCDE5C7-18AB-471F-9757-E9442E430198}" type="presParOf" srcId="{3CC38EAD-94F3-4191-8C5C-DA2A52279C19}" destId="{0FFB497A-48F1-4D78-B406-EB327A73D547}" srcOrd="1" destOrd="0" presId="urn:microsoft.com/office/officeart/2005/8/layout/orgChart1"/>
    <dgm:cxn modelId="{152613AC-4106-4477-8909-2E05044D1668}" type="presParOf" srcId="{0FFB497A-48F1-4D78-B406-EB327A73D547}" destId="{97375719-393C-4DAB-8BA6-20DDA3823F7D}" srcOrd="0" destOrd="0" presId="urn:microsoft.com/office/officeart/2005/8/layout/orgChart1"/>
    <dgm:cxn modelId="{BE5EC0CA-1AEE-4F16-842E-FD177D2F962B}" type="presParOf" srcId="{0FFB497A-48F1-4D78-B406-EB327A73D547}" destId="{64A23B9B-27DB-401E-8A8F-AEF48D6CE592}" srcOrd="1" destOrd="0" presId="urn:microsoft.com/office/officeart/2005/8/layout/orgChart1"/>
    <dgm:cxn modelId="{FA86F5F5-6F45-491B-9D1F-912A63EEDB89}" type="presParOf" srcId="{64A23B9B-27DB-401E-8A8F-AEF48D6CE592}" destId="{7AB01807-94D3-4832-9165-6703294AB54C}" srcOrd="0" destOrd="0" presId="urn:microsoft.com/office/officeart/2005/8/layout/orgChart1"/>
    <dgm:cxn modelId="{34FB9CF0-A4F5-4C6E-BAF4-B72D3920D4A4}" type="presParOf" srcId="{7AB01807-94D3-4832-9165-6703294AB54C}" destId="{FFB62808-63E9-4D84-9527-7253C3C42318}" srcOrd="0" destOrd="0" presId="urn:microsoft.com/office/officeart/2005/8/layout/orgChart1"/>
    <dgm:cxn modelId="{EEC65C5F-BBE0-424F-90CD-81E39331171E}" type="presParOf" srcId="{7AB01807-94D3-4832-9165-6703294AB54C}" destId="{6CAFE272-0E21-42C5-8E0C-1C84B2AEA6F6}" srcOrd="1" destOrd="0" presId="urn:microsoft.com/office/officeart/2005/8/layout/orgChart1"/>
    <dgm:cxn modelId="{E42499A8-CE14-4347-AB20-23AEC55A46A9}" type="presParOf" srcId="{64A23B9B-27DB-401E-8A8F-AEF48D6CE592}" destId="{4F96026A-2F66-4572-816B-745F1742051E}" srcOrd="1" destOrd="0" presId="urn:microsoft.com/office/officeart/2005/8/layout/orgChart1"/>
    <dgm:cxn modelId="{D097183C-BD09-477D-9935-096007CE7C0B}" type="presParOf" srcId="{64A23B9B-27DB-401E-8A8F-AEF48D6CE592}" destId="{780A1948-9A82-46FA-B4CD-D09E3CABDC1E}" srcOrd="2" destOrd="0" presId="urn:microsoft.com/office/officeart/2005/8/layout/orgChart1"/>
    <dgm:cxn modelId="{5D662DEC-7A14-4E1C-AA84-3728DEE75144}" type="presParOf" srcId="{0FFB497A-48F1-4D78-B406-EB327A73D547}" destId="{C9A2A237-15EE-4B47-A945-428754317888}" srcOrd="2" destOrd="0" presId="urn:microsoft.com/office/officeart/2005/8/layout/orgChart1"/>
    <dgm:cxn modelId="{4179470C-E6F9-48BB-A60F-6CF154FB5533}" type="presParOf" srcId="{0FFB497A-48F1-4D78-B406-EB327A73D547}" destId="{AAFB1398-F43A-4EF9-A254-966F993C6E2C}" srcOrd="3" destOrd="0" presId="urn:microsoft.com/office/officeart/2005/8/layout/orgChart1"/>
    <dgm:cxn modelId="{84CC9917-5E4A-47D6-A76D-FBA8A5DE8BEB}" type="presParOf" srcId="{AAFB1398-F43A-4EF9-A254-966F993C6E2C}" destId="{81948F4F-FEE3-4B6E-80C1-79E84D227C7C}" srcOrd="0" destOrd="0" presId="urn:microsoft.com/office/officeart/2005/8/layout/orgChart1"/>
    <dgm:cxn modelId="{B0DC5C33-2CEA-48E1-A161-6EE5CEB74929}" type="presParOf" srcId="{81948F4F-FEE3-4B6E-80C1-79E84D227C7C}" destId="{CD2537C8-EF0F-4214-B2AB-1E40CC9A59E5}" srcOrd="0" destOrd="0" presId="urn:microsoft.com/office/officeart/2005/8/layout/orgChart1"/>
    <dgm:cxn modelId="{120CA355-F655-4FA4-A1D5-980444B02D57}" type="presParOf" srcId="{81948F4F-FEE3-4B6E-80C1-79E84D227C7C}" destId="{E24DE0AD-C5A8-4E7D-BF7F-3572C9E2E786}" srcOrd="1" destOrd="0" presId="urn:microsoft.com/office/officeart/2005/8/layout/orgChart1"/>
    <dgm:cxn modelId="{34B02F2E-FD2C-4F1C-973D-1A341F09A10C}" type="presParOf" srcId="{AAFB1398-F43A-4EF9-A254-966F993C6E2C}" destId="{F728823A-ABEA-4AD0-8C97-9634887341CD}" srcOrd="1" destOrd="0" presId="urn:microsoft.com/office/officeart/2005/8/layout/orgChart1"/>
    <dgm:cxn modelId="{39A9824C-F689-4396-AEEA-B3AA2559FC26}" type="presParOf" srcId="{AAFB1398-F43A-4EF9-A254-966F993C6E2C}" destId="{CF230A63-4133-4F28-B428-32D6A1364FB9}" srcOrd="2" destOrd="0" presId="urn:microsoft.com/office/officeart/2005/8/layout/orgChart1"/>
    <dgm:cxn modelId="{A050F361-EEF0-4AA3-92B2-0A4DD7C4AD6D}" type="presParOf" srcId="{3CC38EAD-94F3-4191-8C5C-DA2A52279C19}" destId="{7A0A8E0A-D98A-4ACA-BA36-7949A8218273}" srcOrd="2" destOrd="0" presId="urn:microsoft.com/office/officeart/2005/8/layout/orgChart1"/>
    <dgm:cxn modelId="{6D1A2B88-1101-4B1A-9881-E2F6D56E146B}" type="presParOf" srcId="{4BB79C52-833F-4D58-8176-BDE1C350C6C7}" destId="{5BCB886D-10C7-4FE6-9AB6-EEB2BEBDC639}" srcOrd="2" destOrd="0" presId="urn:microsoft.com/office/officeart/2005/8/layout/orgChart1"/>
    <dgm:cxn modelId="{0499EE39-9E7F-43AC-9B41-E5139BE482AD}" type="presParOf" srcId="{889FA73B-422B-4FEC-860C-2473B01DC15A}" destId="{CE97AF9A-F44D-4F3D-A19D-69484012FF36}" srcOrd="2" destOrd="0" presId="urn:microsoft.com/office/officeart/2005/8/layout/orgChart1"/>
    <dgm:cxn modelId="{55EA8291-9BDA-413F-BA01-B6B4E6FCCF2A}" type="presParOf" srcId="{889FA73B-422B-4FEC-860C-2473B01DC15A}" destId="{E0679F4A-28C9-419E-B0F2-A901FED06F9C}" srcOrd="3" destOrd="0" presId="urn:microsoft.com/office/officeart/2005/8/layout/orgChart1"/>
    <dgm:cxn modelId="{D679D361-54FE-4818-81BF-F2438B68AAC6}" type="presParOf" srcId="{E0679F4A-28C9-419E-B0F2-A901FED06F9C}" destId="{3DA6A412-7723-4A0B-ABCE-F9D12995526E}" srcOrd="0" destOrd="0" presId="urn:microsoft.com/office/officeart/2005/8/layout/orgChart1"/>
    <dgm:cxn modelId="{9828FC65-367A-4753-85F2-3CC181D2B878}" type="presParOf" srcId="{3DA6A412-7723-4A0B-ABCE-F9D12995526E}" destId="{E20DDC7F-4529-4CE2-A54A-35CD2CA41E8F}" srcOrd="0" destOrd="0" presId="urn:microsoft.com/office/officeart/2005/8/layout/orgChart1"/>
    <dgm:cxn modelId="{639842BA-F848-462B-A5E6-ACBEC186E534}" type="presParOf" srcId="{3DA6A412-7723-4A0B-ABCE-F9D12995526E}" destId="{D9D10322-C1B0-4FB3-9575-245ACE712A23}" srcOrd="1" destOrd="0" presId="urn:microsoft.com/office/officeart/2005/8/layout/orgChart1"/>
    <dgm:cxn modelId="{B1C81D82-C00B-47C4-A109-CB5421672123}" type="presParOf" srcId="{E0679F4A-28C9-419E-B0F2-A901FED06F9C}" destId="{74A974C6-FF5A-4DDA-B900-4080237B5BD8}" srcOrd="1" destOrd="0" presId="urn:microsoft.com/office/officeart/2005/8/layout/orgChart1"/>
    <dgm:cxn modelId="{7DAD0815-8359-4672-BA2F-6ADE532947CE}" type="presParOf" srcId="{E0679F4A-28C9-419E-B0F2-A901FED06F9C}" destId="{7083CB29-B8C3-43CA-94D8-9AAA7282B71F}" srcOrd="2" destOrd="0" presId="urn:microsoft.com/office/officeart/2005/8/layout/orgChart1"/>
    <dgm:cxn modelId="{D15B437E-B156-4557-A395-F30A1CFF60A3}" type="presParOf" srcId="{CAD55697-1FAE-4563-A227-18A9140401B5}" destId="{C8E36FC4-61FB-4DAE-9674-A4CC263ABBCA}" srcOrd="2" destOrd="0" presId="urn:microsoft.com/office/officeart/2005/8/layout/orgChart1"/>
    <dgm:cxn modelId="{6346699A-9584-4D90-A398-FF1D7DD0A6B4}" type="presParOf" srcId="{E527D440-0CB0-411C-81DA-72319C0EB39B}" destId="{8E95C6BE-DC28-41ED-AE1B-D91082996F83}" srcOrd="2" destOrd="0" presId="urn:microsoft.com/office/officeart/2005/8/layout/orgChart1"/>
    <dgm:cxn modelId="{7EF2F72A-1E4F-40C4-AC4A-B33621806A95}" type="presParOf" srcId="{E527D440-0CB0-411C-81DA-72319C0EB39B}" destId="{1A4D5318-121A-4BD0-8853-3DAA1DC67F31}" srcOrd="3" destOrd="0" presId="urn:microsoft.com/office/officeart/2005/8/layout/orgChart1"/>
    <dgm:cxn modelId="{954E4C23-2AB8-4858-B417-903B17FD25F6}" type="presParOf" srcId="{1A4D5318-121A-4BD0-8853-3DAA1DC67F31}" destId="{97DE70BF-E99B-4164-A495-A045DA126BE0}" srcOrd="0" destOrd="0" presId="urn:microsoft.com/office/officeart/2005/8/layout/orgChart1"/>
    <dgm:cxn modelId="{C433CFCE-510F-4E9E-A2D7-BAE81709978B}" type="presParOf" srcId="{97DE70BF-E99B-4164-A495-A045DA126BE0}" destId="{07CB4AAC-7A8D-4590-927D-B05D4781F9D5}" srcOrd="0" destOrd="0" presId="urn:microsoft.com/office/officeart/2005/8/layout/orgChart1"/>
    <dgm:cxn modelId="{F8FDE367-4162-4367-BF7D-675BB177D618}" type="presParOf" srcId="{97DE70BF-E99B-4164-A495-A045DA126BE0}" destId="{8B7A7124-5EB2-4660-AE49-EFDCEC3C0E43}" srcOrd="1" destOrd="0" presId="urn:microsoft.com/office/officeart/2005/8/layout/orgChart1"/>
    <dgm:cxn modelId="{77912819-55F5-47F0-A3D1-366FD549A86F}" type="presParOf" srcId="{1A4D5318-121A-4BD0-8853-3DAA1DC67F31}" destId="{68A1B17A-A503-4568-AAFA-135404D1E349}" srcOrd="1" destOrd="0" presId="urn:microsoft.com/office/officeart/2005/8/layout/orgChart1"/>
    <dgm:cxn modelId="{F42B56AC-1959-44DA-B3B7-691EF82AD8C3}" type="presParOf" srcId="{68A1B17A-A503-4568-AAFA-135404D1E349}" destId="{11D4EE34-A43D-4594-95CE-966D97EFE987}" srcOrd="0" destOrd="0" presId="urn:microsoft.com/office/officeart/2005/8/layout/orgChart1"/>
    <dgm:cxn modelId="{FE8ABA10-E6DA-4ACB-BFF8-7039EB8A8F64}" type="presParOf" srcId="{68A1B17A-A503-4568-AAFA-135404D1E349}" destId="{56F66475-4793-413F-B973-02884CFB245C}" srcOrd="1" destOrd="0" presId="urn:microsoft.com/office/officeart/2005/8/layout/orgChart1"/>
    <dgm:cxn modelId="{0B9C5CD8-73E6-4AD9-875C-2072F3ACC827}" type="presParOf" srcId="{56F66475-4793-413F-B973-02884CFB245C}" destId="{EEE9AFF1-0912-467F-82E3-6B549E303F60}" srcOrd="0" destOrd="0" presId="urn:microsoft.com/office/officeart/2005/8/layout/orgChart1"/>
    <dgm:cxn modelId="{78ED1F52-96A2-4654-9D5A-4268FA67E863}" type="presParOf" srcId="{EEE9AFF1-0912-467F-82E3-6B549E303F60}" destId="{360EC295-3B8F-4566-A7BC-E19CA4637EB7}" srcOrd="0" destOrd="0" presId="urn:microsoft.com/office/officeart/2005/8/layout/orgChart1"/>
    <dgm:cxn modelId="{AEFBEE7C-25B6-4E3A-BB54-E7A7ABDF8C87}" type="presParOf" srcId="{EEE9AFF1-0912-467F-82E3-6B549E303F60}" destId="{2428FB31-0AD8-4D29-924B-DFC7A3EE0719}" srcOrd="1" destOrd="0" presId="urn:microsoft.com/office/officeart/2005/8/layout/orgChart1"/>
    <dgm:cxn modelId="{955457F5-8966-44E9-A82F-204729AD26BB}" type="presParOf" srcId="{56F66475-4793-413F-B973-02884CFB245C}" destId="{AF5384A6-E119-421F-A0F5-B46FD3DBDC6B}" srcOrd="1" destOrd="0" presId="urn:microsoft.com/office/officeart/2005/8/layout/orgChart1"/>
    <dgm:cxn modelId="{ACC5FD01-33F4-4BC4-9DC6-568D4FA66D5B}" type="presParOf" srcId="{AF5384A6-E119-421F-A0F5-B46FD3DBDC6B}" destId="{B1E1F3E8-D757-442B-8509-AB130EEE3467}" srcOrd="0" destOrd="0" presId="urn:microsoft.com/office/officeart/2005/8/layout/orgChart1"/>
    <dgm:cxn modelId="{37E3EDA0-23D9-4F7C-B386-93DA33EDE4AA}" type="presParOf" srcId="{AF5384A6-E119-421F-A0F5-B46FD3DBDC6B}" destId="{AF518A2D-4189-4B80-93A1-8E701DF269AB}" srcOrd="1" destOrd="0" presId="urn:microsoft.com/office/officeart/2005/8/layout/orgChart1"/>
    <dgm:cxn modelId="{715836A6-3D4E-4FF8-A3BE-CC12FFA70C53}" type="presParOf" srcId="{AF518A2D-4189-4B80-93A1-8E701DF269AB}" destId="{20BF27EC-F192-412B-840E-DE7194633875}" srcOrd="0" destOrd="0" presId="urn:microsoft.com/office/officeart/2005/8/layout/orgChart1"/>
    <dgm:cxn modelId="{B5680DFB-FF6F-45F8-A2C4-E72A4A929910}" type="presParOf" srcId="{20BF27EC-F192-412B-840E-DE7194633875}" destId="{B66F650D-7DCF-458C-B94F-B2228ADC9E57}" srcOrd="0" destOrd="0" presId="urn:microsoft.com/office/officeart/2005/8/layout/orgChart1"/>
    <dgm:cxn modelId="{3B0C4E8C-B9DF-49ED-9E2F-464824C9C39A}" type="presParOf" srcId="{20BF27EC-F192-412B-840E-DE7194633875}" destId="{18F35BF8-AE9A-406B-8B4E-BAA743424F2B}" srcOrd="1" destOrd="0" presId="urn:microsoft.com/office/officeart/2005/8/layout/orgChart1"/>
    <dgm:cxn modelId="{E896ECAA-0E02-4D04-A15A-7B6A93BFAFC3}" type="presParOf" srcId="{AF518A2D-4189-4B80-93A1-8E701DF269AB}" destId="{6C61BA93-3C7E-4282-A28C-B4CBC9A10DE0}" srcOrd="1" destOrd="0" presId="urn:microsoft.com/office/officeart/2005/8/layout/orgChart1"/>
    <dgm:cxn modelId="{A3A64A2E-441C-4F3B-9568-08957447D2A8}" type="presParOf" srcId="{AF518A2D-4189-4B80-93A1-8E701DF269AB}" destId="{8CE04BF0-9237-49F7-9213-41F2D6AC000F}" srcOrd="2" destOrd="0" presId="urn:microsoft.com/office/officeart/2005/8/layout/orgChart1"/>
    <dgm:cxn modelId="{A25777EE-AFBC-4DF5-A6ED-FACCF97F17EA}" type="presParOf" srcId="{AF5384A6-E119-421F-A0F5-B46FD3DBDC6B}" destId="{53D2C6B3-D002-421C-B8ED-8ECA5B3DD0F4}" srcOrd="2" destOrd="0" presId="urn:microsoft.com/office/officeart/2005/8/layout/orgChart1"/>
    <dgm:cxn modelId="{A58D6548-83C9-4E35-9150-927DEAC57047}" type="presParOf" srcId="{AF5384A6-E119-421F-A0F5-B46FD3DBDC6B}" destId="{39638FDF-90B3-473D-8362-FCFC84CEA349}" srcOrd="3" destOrd="0" presId="urn:microsoft.com/office/officeart/2005/8/layout/orgChart1"/>
    <dgm:cxn modelId="{14D65DA9-656C-4D36-98A7-AB016D29CA61}" type="presParOf" srcId="{39638FDF-90B3-473D-8362-FCFC84CEA349}" destId="{FAFA49E6-BC80-41FF-BDAE-350B1F8F3E61}" srcOrd="0" destOrd="0" presId="urn:microsoft.com/office/officeart/2005/8/layout/orgChart1"/>
    <dgm:cxn modelId="{43230342-2F3E-408E-8F3D-5C583880E5D9}" type="presParOf" srcId="{FAFA49E6-BC80-41FF-BDAE-350B1F8F3E61}" destId="{D58BBEE5-28A4-4BD3-B089-A82FE36A8BF3}" srcOrd="0" destOrd="0" presId="urn:microsoft.com/office/officeart/2005/8/layout/orgChart1"/>
    <dgm:cxn modelId="{5CA9D4FD-8AA8-4A05-9725-E2CCA9472185}" type="presParOf" srcId="{FAFA49E6-BC80-41FF-BDAE-350B1F8F3E61}" destId="{278C9DA3-0D1D-4B55-8A12-611D736D121A}" srcOrd="1" destOrd="0" presId="urn:microsoft.com/office/officeart/2005/8/layout/orgChart1"/>
    <dgm:cxn modelId="{369137D6-6544-4377-8351-F2523D95BF5B}" type="presParOf" srcId="{39638FDF-90B3-473D-8362-FCFC84CEA349}" destId="{A5514C37-3F76-4622-9DEE-7CE0D940DFF2}" srcOrd="1" destOrd="0" presId="urn:microsoft.com/office/officeart/2005/8/layout/orgChart1"/>
    <dgm:cxn modelId="{A033EAA3-6223-4E8C-8F74-8793EA656BCA}" type="presParOf" srcId="{39638FDF-90B3-473D-8362-FCFC84CEA349}" destId="{41B187F8-652E-46B7-A3D4-83CC6F5D7224}" srcOrd="2" destOrd="0" presId="urn:microsoft.com/office/officeart/2005/8/layout/orgChart1"/>
    <dgm:cxn modelId="{8B797069-FF9F-4D01-B728-26357F82E183}" type="presParOf" srcId="{56F66475-4793-413F-B973-02884CFB245C}" destId="{42B333A2-0499-404F-A3FA-A5933760E631}" srcOrd="2" destOrd="0" presId="urn:microsoft.com/office/officeart/2005/8/layout/orgChart1"/>
    <dgm:cxn modelId="{527789FE-317E-427E-BD1C-5BE70854B592}" type="presParOf" srcId="{68A1B17A-A503-4568-AAFA-135404D1E349}" destId="{1EC80566-6101-4A74-95A2-9EFB6D5E21F6}" srcOrd="2" destOrd="0" presId="urn:microsoft.com/office/officeart/2005/8/layout/orgChart1"/>
    <dgm:cxn modelId="{D369800F-3876-4AD3-9AB8-32697F1FEAE4}" type="presParOf" srcId="{68A1B17A-A503-4568-AAFA-135404D1E349}" destId="{C7DE3961-22BE-4289-8872-C3767F6DC53A}" srcOrd="3" destOrd="0" presId="urn:microsoft.com/office/officeart/2005/8/layout/orgChart1"/>
    <dgm:cxn modelId="{489435C6-38F0-4D4F-B21D-39571B333F55}" type="presParOf" srcId="{C7DE3961-22BE-4289-8872-C3767F6DC53A}" destId="{7F5DCA02-AE49-4F55-8BE8-526C2382CCCC}" srcOrd="0" destOrd="0" presId="urn:microsoft.com/office/officeart/2005/8/layout/orgChart1"/>
    <dgm:cxn modelId="{596988A4-A850-463D-81A9-C95C59CC2F02}" type="presParOf" srcId="{7F5DCA02-AE49-4F55-8BE8-526C2382CCCC}" destId="{6866CC3C-44BC-46C8-96CE-05CC07CCC0E9}" srcOrd="0" destOrd="0" presId="urn:microsoft.com/office/officeart/2005/8/layout/orgChart1"/>
    <dgm:cxn modelId="{EE0F652A-486F-4A43-9345-7F85A33C5A79}" type="presParOf" srcId="{7F5DCA02-AE49-4F55-8BE8-526C2382CCCC}" destId="{709AFF30-6AA5-46D6-87F1-F2379BC8A7BA}" srcOrd="1" destOrd="0" presId="urn:microsoft.com/office/officeart/2005/8/layout/orgChart1"/>
    <dgm:cxn modelId="{FD23CC02-51C4-4A5C-80E0-FF40AEC273AA}" type="presParOf" srcId="{C7DE3961-22BE-4289-8872-C3767F6DC53A}" destId="{587598BE-8386-4D2F-9400-31F604B9A4E1}" srcOrd="1" destOrd="0" presId="urn:microsoft.com/office/officeart/2005/8/layout/orgChart1"/>
    <dgm:cxn modelId="{C1DC19F7-D0C9-49B1-B0FD-0467E5A5303D}" type="presParOf" srcId="{C7DE3961-22BE-4289-8872-C3767F6DC53A}" destId="{F498DC4E-266E-4BFC-B1D1-596514F92501}" srcOrd="2" destOrd="0" presId="urn:microsoft.com/office/officeart/2005/8/layout/orgChart1"/>
    <dgm:cxn modelId="{B60C3002-6B1A-434C-B34E-68C3D6F80EEA}" type="presParOf" srcId="{68A1B17A-A503-4568-AAFA-135404D1E349}" destId="{BB5870E6-CA24-4491-872F-000E4747354F}" srcOrd="4" destOrd="0" presId="urn:microsoft.com/office/officeart/2005/8/layout/orgChart1"/>
    <dgm:cxn modelId="{A6D254B9-F782-4A09-97DC-1D14633B1372}" type="presParOf" srcId="{68A1B17A-A503-4568-AAFA-135404D1E349}" destId="{8D0BEC62-A546-487F-8DC3-CAA4A27758B7}" srcOrd="5" destOrd="0" presId="urn:microsoft.com/office/officeart/2005/8/layout/orgChart1"/>
    <dgm:cxn modelId="{CAB9A681-E53D-4A7E-85B3-B44C4471172B}" type="presParOf" srcId="{8D0BEC62-A546-487F-8DC3-CAA4A27758B7}" destId="{CC6DEC36-51F0-4ED0-A342-FFEA45D606F3}" srcOrd="0" destOrd="0" presId="urn:microsoft.com/office/officeart/2005/8/layout/orgChart1"/>
    <dgm:cxn modelId="{EEDA173C-00FF-42C4-9519-F2C0AB89BA3D}" type="presParOf" srcId="{CC6DEC36-51F0-4ED0-A342-FFEA45D606F3}" destId="{0C7B914A-ECD4-4134-8597-899ACA134EFC}" srcOrd="0" destOrd="0" presId="urn:microsoft.com/office/officeart/2005/8/layout/orgChart1"/>
    <dgm:cxn modelId="{31E0E092-7A45-448C-9E1B-75C2D285315B}" type="presParOf" srcId="{CC6DEC36-51F0-4ED0-A342-FFEA45D606F3}" destId="{EFFCDE08-DA52-40E8-8325-CCB6D3C45C8B}" srcOrd="1" destOrd="0" presId="urn:microsoft.com/office/officeart/2005/8/layout/orgChart1"/>
    <dgm:cxn modelId="{E2F80284-BD91-4209-AA1B-0F3B991821B1}" type="presParOf" srcId="{8D0BEC62-A546-487F-8DC3-CAA4A27758B7}" destId="{BBF5C9CD-DE8F-46A0-8851-3A2CD2971228}" srcOrd="1" destOrd="0" presId="urn:microsoft.com/office/officeart/2005/8/layout/orgChart1"/>
    <dgm:cxn modelId="{86251E57-FCB4-490D-AB66-CB495F891433}" type="presParOf" srcId="{BBF5C9CD-DE8F-46A0-8851-3A2CD2971228}" destId="{1337C0A5-19EE-4BEF-A26B-E11BF1BFE5D7}" srcOrd="0" destOrd="0" presId="urn:microsoft.com/office/officeart/2005/8/layout/orgChart1"/>
    <dgm:cxn modelId="{B40D49D5-1143-4AC5-839D-8E6B056B7B5B}" type="presParOf" srcId="{BBF5C9CD-DE8F-46A0-8851-3A2CD2971228}" destId="{78663E3F-0260-44B2-A38C-8F846E01BC78}" srcOrd="1" destOrd="0" presId="urn:microsoft.com/office/officeart/2005/8/layout/orgChart1"/>
    <dgm:cxn modelId="{B929B659-6547-463C-B295-93967E022C21}" type="presParOf" srcId="{78663E3F-0260-44B2-A38C-8F846E01BC78}" destId="{E061F912-D3AA-430E-AEBD-E55765BBD9E4}" srcOrd="0" destOrd="0" presId="urn:microsoft.com/office/officeart/2005/8/layout/orgChart1"/>
    <dgm:cxn modelId="{2E3AA402-90AF-42CC-B7EC-C4F44A3F6834}" type="presParOf" srcId="{E061F912-D3AA-430E-AEBD-E55765BBD9E4}" destId="{2E1B943A-3AC4-4D81-B165-91BAA74E15E8}" srcOrd="0" destOrd="0" presId="urn:microsoft.com/office/officeart/2005/8/layout/orgChart1"/>
    <dgm:cxn modelId="{7E2E76F1-DBE8-4352-9B96-BD99F6292129}" type="presParOf" srcId="{E061F912-D3AA-430E-AEBD-E55765BBD9E4}" destId="{55099F06-C7BA-4DAE-861B-3C30428029AA}" srcOrd="1" destOrd="0" presId="urn:microsoft.com/office/officeart/2005/8/layout/orgChart1"/>
    <dgm:cxn modelId="{76AF285F-BCE2-4E99-ACE1-1C3A79CE7236}" type="presParOf" srcId="{78663E3F-0260-44B2-A38C-8F846E01BC78}" destId="{48BA4F7A-D33A-4D72-B6E2-29B7B8AF19E0}" srcOrd="1" destOrd="0" presId="urn:microsoft.com/office/officeart/2005/8/layout/orgChart1"/>
    <dgm:cxn modelId="{4093C655-2EC3-411C-A570-DFD603C1B200}" type="presParOf" srcId="{78663E3F-0260-44B2-A38C-8F846E01BC78}" destId="{ABC180AC-A9E4-4061-AD07-BA76E19AFAC1}" srcOrd="2" destOrd="0" presId="urn:microsoft.com/office/officeart/2005/8/layout/orgChart1"/>
    <dgm:cxn modelId="{FFFB6C6C-6409-4DE0-BAC1-3F3DB2957620}" type="presParOf" srcId="{BBF5C9CD-DE8F-46A0-8851-3A2CD2971228}" destId="{4F734171-9CC6-4970-830F-C1817386C0CC}" srcOrd="2" destOrd="0" presId="urn:microsoft.com/office/officeart/2005/8/layout/orgChart1"/>
    <dgm:cxn modelId="{C33FC24F-83AE-4E42-9237-84CE7183F2DF}" type="presParOf" srcId="{BBF5C9CD-DE8F-46A0-8851-3A2CD2971228}" destId="{81202123-CEDC-48EC-8D23-43FBD088D1FA}" srcOrd="3" destOrd="0" presId="urn:microsoft.com/office/officeart/2005/8/layout/orgChart1"/>
    <dgm:cxn modelId="{256CE8B7-D49D-420F-B615-F99E50EBC487}" type="presParOf" srcId="{81202123-CEDC-48EC-8D23-43FBD088D1FA}" destId="{64F6CC91-958B-4029-89E1-A877AE1AA855}" srcOrd="0" destOrd="0" presId="urn:microsoft.com/office/officeart/2005/8/layout/orgChart1"/>
    <dgm:cxn modelId="{7E024277-7AF8-4D07-AB3A-CC7143DDD5B5}" type="presParOf" srcId="{64F6CC91-958B-4029-89E1-A877AE1AA855}" destId="{B5ED120A-5712-4E49-A5DD-41800BF5401B}" srcOrd="0" destOrd="0" presId="urn:microsoft.com/office/officeart/2005/8/layout/orgChart1"/>
    <dgm:cxn modelId="{C667F85F-4522-4320-A057-1123E88466B9}" type="presParOf" srcId="{64F6CC91-958B-4029-89E1-A877AE1AA855}" destId="{56BBC547-16B9-41C5-9861-95AA2245700C}" srcOrd="1" destOrd="0" presId="urn:microsoft.com/office/officeart/2005/8/layout/orgChart1"/>
    <dgm:cxn modelId="{586C80D6-507D-4575-A0EE-C8E3BE969F4B}" type="presParOf" srcId="{81202123-CEDC-48EC-8D23-43FBD088D1FA}" destId="{6ACD8B95-CE74-47B6-A8B1-736A08492366}" srcOrd="1" destOrd="0" presId="urn:microsoft.com/office/officeart/2005/8/layout/orgChart1"/>
    <dgm:cxn modelId="{5BBFF513-9846-482D-B284-10335DC841EA}" type="presParOf" srcId="{81202123-CEDC-48EC-8D23-43FBD088D1FA}" destId="{DAFB6532-A730-49BC-B184-567C7F8CB7C2}" srcOrd="2" destOrd="0" presId="urn:microsoft.com/office/officeart/2005/8/layout/orgChart1"/>
    <dgm:cxn modelId="{377ED581-C1EF-426E-AD12-E23A3D0CD029}" type="presParOf" srcId="{BBF5C9CD-DE8F-46A0-8851-3A2CD2971228}" destId="{7DA0DBA6-23E1-4456-96E7-9662679F134D}" srcOrd="4" destOrd="0" presId="urn:microsoft.com/office/officeart/2005/8/layout/orgChart1"/>
    <dgm:cxn modelId="{E61934F3-5EEE-426F-BFBD-F2C3FFACC5EB}" type="presParOf" srcId="{BBF5C9CD-DE8F-46A0-8851-3A2CD2971228}" destId="{54CDCACD-AB2B-4476-8735-BF404C9B9112}" srcOrd="5" destOrd="0" presId="urn:microsoft.com/office/officeart/2005/8/layout/orgChart1"/>
    <dgm:cxn modelId="{7C5199FD-27A9-400F-920B-27793F464810}" type="presParOf" srcId="{54CDCACD-AB2B-4476-8735-BF404C9B9112}" destId="{6E53F887-6E76-4F14-959A-4ACDE5872E23}" srcOrd="0" destOrd="0" presId="urn:microsoft.com/office/officeart/2005/8/layout/orgChart1"/>
    <dgm:cxn modelId="{F01AE2F9-6F10-4C65-9F1A-F0B9BBDC3C19}" type="presParOf" srcId="{6E53F887-6E76-4F14-959A-4ACDE5872E23}" destId="{045BE019-DDAD-4DA2-94BE-4BD712EFAF2B}" srcOrd="0" destOrd="0" presId="urn:microsoft.com/office/officeart/2005/8/layout/orgChart1"/>
    <dgm:cxn modelId="{320EDC53-4A62-4B9A-B915-9CEC1FE7B58B}" type="presParOf" srcId="{6E53F887-6E76-4F14-959A-4ACDE5872E23}" destId="{228DC459-FB28-427F-958C-0F4A79C466BE}" srcOrd="1" destOrd="0" presId="urn:microsoft.com/office/officeart/2005/8/layout/orgChart1"/>
    <dgm:cxn modelId="{9B71AF30-75E8-40DB-A2FC-932ACE550AE2}" type="presParOf" srcId="{54CDCACD-AB2B-4476-8735-BF404C9B9112}" destId="{6490CE9F-5E39-4946-9B60-C31CCA54EFBF}" srcOrd="1" destOrd="0" presId="urn:microsoft.com/office/officeart/2005/8/layout/orgChart1"/>
    <dgm:cxn modelId="{A1821AD7-D99E-470E-A8BA-4C85DD962C5F}" type="presParOf" srcId="{54CDCACD-AB2B-4476-8735-BF404C9B9112}" destId="{0EB7F337-A863-4413-9F26-BDA7FA5E5829}" srcOrd="2" destOrd="0" presId="urn:microsoft.com/office/officeart/2005/8/layout/orgChart1"/>
    <dgm:cxn modelId="{474D535F-C862-4206-89E9-52F9BB6C9FF4}" type="presParOf" srcId="{8D0BEC62-A546-487F-8DC3-CAA4A27758B7}" destId="{5C946E05-AAC0-4BD3-9F74-A8F0F552430E}" srcOrd="2" destOrd="0" presId="urn:microsoft.com/office/officeart/2005/8/layout/orgChart1"/>
    <dgm:cxn modelId="{C5965049-424D-440E-A784-FE557DB3859D}" type="presParOf" srcId="{1A4D5318-121A-4BD0-8853-3DAA1DC67F31}" destId="{A922E72A-778E-4F1A-92E2-D31D0D73C123}" srcOrd="2" destOrd="0" presId="urn:microsoft.com/office/officeart/2005/8/layout/orgChart1"/>
    <dgm:cxn modelId="{6FE2FE68-672B-4169-B347-48994FAC9401}" type="presParOf" srcId="{1C63B1A1-EF6C-448B-ABCB-0642E476A3ED}" destId="{8668968A-C874-43E8-B927-F3A9F6577960}" srcOrd="2" destOrd="0" presId="urn:microsoft.com/office/officeart/2005/8/layout/orgChart1"/>
    <dgm:cxn modelId="{3EBF48E1-F54F-4874-AA2E-1E21E4C1FCA1}" type="presParOf" srcId="{B189E51C-13FB-4D5F-B6A3-70AA01AA7B1D}" destId="{375FE26E-A53E-442B-AF6C-6D615950E076}" srcOrd="4" destOrd="0" presId="urn:microsoft.com/office/officeart/2005/8/layout/orgChart1"/>
    <dgm:cxn modelId="{FC03A3C8-3DBF-4F33-83E3-86870E1B3C2D}" type="presParOf" srcId="{B189E51C-13FB-4D5F-B6A3-70AA01AA7B1D}" destId="{3FE0EF40-7B67-4BF1-9246-CC998E262804}" srcOrd="5" destOrd="0" presId="urn:microsoft.com/office/officeart/2005/8/layout/orgChart1"/>
    <dgm:cxn modelId="{88BD192C-67A8-431D-BED4-4E5519214088}" type="presParOf" srcId="{3FE0EF40-7B67-4BF1-9246-CC998E262804}" destId="{5681C1A4-6D6F-4F6A-8493-A9535DD56BFF}" srcOrd="0" destOrd="0" presId="urn:microsoft.com/office/officeart/2005/8/layout/orgChart1"/>
    <dgm:cxn modelId="{06A34C1A-2F5F-4E5A-A698-B914DE41062F}" type="presParOf" srcId="{5681C1A4-6D6F-4F6A-8493-A9535DD56BFF}" destId="{7E5A27A1-58DA-448D-B82D-FB227841DD4F}" srcOrd="0" destOrd="0" presId="urn:microsoft.com/office/officeart/2005/8/layout/orgChart1"/>
    <dgm:cxn modelId="{4F9AB6C7-7ED7-46B2-A1D8-3096766A9294}" type="presParOf" srcId="{5681C1A4-6D6F-4F6A-8493-A9535DD56BFF}" destId="{048130EC-A89F-4195-8E77-93C0C8C47166}" srcOrd="1" destOrd="0" presId="urn:microsoft.com/office/officeart/2005/8/layout/orgChart1"/>
    <dgm:cxn modelId="{0B2DD26F-3436-4B18-8E81-4D3B14090A63}" type="presParOf" srcId="{3FE0EF40-7B67-4BF1-9246-CC998E262804}" destId="{4D469E6D-0316-49CC-855B-F887A11A2C99}" srcOrd="1" destOrd="0" presId="urn:microsoft.com/office/officeart/2005/8/layout/orgChart1"/>
    <dgm:cxn modelId="{C21FE929-3886-40D7-A742-03C204E99DEC}" type="presParOf" srcId="{3FE0EF40-7B67-4BF1-9246-CC998E262804}" destId="{E348F4C7-A09E-4BC6-938F-9776E27886B5}" srcOrd="2" destOrd="0" presId="urn:microsoft.com/office/officeart/2005/8/layout/orgChart1"/>
    <dgm:cxn modelId="{2C6C3C7E-0679-4B67-B193-F81AB45C1EEC}" type="presParOf" srcId="{B50D1788-FE19-4937-840B-C98B30EBAEF1}" destId="{D0CCA745-9C7E-4B62-A94C-7E92F4E5BB1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FE26E-A53E-442B-AF6C-6D615950E076}">
      <dsp:nvSpPr>
        <dsp:cNvPr id="0" name=""/>
        <dsp:cNvSpPr/>
      </dsp:nvSpPr>
      <dsp:spPr>
        <a:xfrm>
          <a:off x="4889308" y="479155"/>
          <a:ext cx="2075474" cy="199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65"/>
              </a:lnTo>
              <a:lnTo>
                <a:pt x="2075474" y="99965"/>
              </a:lnTo>
              <a:lnTo>
                <a:pt x="2075474" y="1999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0DBA6-23E1-4456-96E7-9662679F134D}">
      <dsp:nvSpPr>
        <dsp:cNvPr id="0" name=""/>
        <dsp:cNvSpPr/>
      </dsp:nvSpPr>
      <dsp:spPr>
        <a:xfrm>
          <a:off x="5931805" y="4534898"/>
          <a:ext cx="99965" cy="1113901"/>
        </a:xfrm>
        <a:custGeom>
          <a:avLst/>
          <a:gdLst/>
          <a:ahLst/>
          <a:cxnLst/>
          <a:rect l="0" t="0" r="0" b="0"/>
          <a:pathLst>
            <a:path>
              <a:moveTo>
                <a:pt x="99965" y="0"/>
              </a:moveTo>
              <a:lnTo>
                <a:pt x="99965" y="1113901"/>
              </a:lnTo>
              <a:lnTo>
                <a:pt x="0" y="111390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734171-9CC6-4970-830F-C1817386C0CC}">
      <dsp:nvSpPr>
        <dsp:cNvPr id="0" name=""/>
        <dsp:cNvSpPr/>
      </dsp:nvSpPr>
      <dsp:spPr>
        <a:xfrm>
          <a:off x="6031771" y="4534898"/>
          <a:ext cx="99965" cy="437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944"/>
              </a:lnTo>
              <a:lnTo>
                <a:pt x="99965" y="4379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37C0A5-19EE-4BEF-A26B-E11BF1BFE5D7}">
      <dsp:nvSpPr>
        <dsp:cNvPr id="0" name=""/>
        <dsp:cNvSpPr/>
      </dsp:nvSpPr>
      <dsp:spPr>
        <a:xfrm>
          <a:off x="5931805" y="4534898"/>
          <a:ext cx="99965" cy="437944"/>
        </a:xfrm>
        <a:custGeom>
          <a:avLst/>
          <a:gdLst/>
          <a:ahLst/>
          <a:cxnLst/>
          <a:rect l="0" t="0" r="0" b="0"/>
          <a:pathLst>
            <a:path>
              <a:moveTo>
                <a:pt x="99965" y="0"/>
              </a:moveTo>
              <a:lnTo>
                <a:pt x="99965" y="437944"/>
              </a:lnTo>
              <a:lnTo>
                <a:pt x="0" y="4379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870E6-CA24-4491-872F-000E4747354F}">
      <dsp:nvSpPr>
        <dsp:cNvPr id="0" name=""/>
        <dsp:cNvSpPr/>
      </dsp:nvSpPr>
      <dsp:spPr>
        <a:xfrm>
          <a:off x="6507797" y="1831070"/>
          <a:ext cx="718799" cy="2465815"/>
        </a:xfrm>
        <a:custGeom>
          <a:avLst/>
          <a:gdLst/>
          <a:ahLst/>
          <a:cxnLst/>
          <a:rect l="0" t="0" r="0" b="0"/>
          <a:pathLst>
            <a:path>
              <a:moveTo>
                <a:pt x="718799" y="0"/>
              </a:moveTo>
              <a:lnTo>
                <a:pt x="718799" y="2465815"/>
              </a:lnTo>
              <a:lnTo>
                <a:pt x="0" y="24658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80566-6101-4A74-95A2-9EFB6D5E21F6}">
      <dsp:nvSpPr>
        <dsp:cNvPr id="0" name=""/>
        <dsp:cNvSpPr/>
      </dsp:nvSpPr>
      <dsp:spPr>
        <a:xfrm>
          <a:off x="7083788" y="1831070"/>
          <a:ext cx="142807" cy="1789858"/>
        </a:xfrm>
        <a:custGeom>
          <a:avLst/>
          <a:gdLst/>
          <a:ahLst/>
          <a:cxnLst/>
          <a:rect l="0" t="0" r="0" b="0"/>
          <a:pathLst>
            <a:path>
              <a:moveTo>
                <a:pt x="142807" y="0"/>
              </a:moveTo>
              <a:lnTo>
                <a:pt x="142807" y="1789858"/>
              </a:lnTo>
              <a:lnTo>
                <a:pt x="0" y="17898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2C6B3-D002-421C-B8ED-8ECA5B3DD0F4}">
      <dsp:nvSpPr>
        <dsp:cNvPr id="0" name=""/>
        <dsp:cNvSpPr/>
      </dsp:nvSpPr>
      <dsp:spPr>
        <a:xfrm>
          <a:off x="6031771" y="2507027"/>
          <a:ext cx="99965" cy="437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944"/>
              </a:lnTo>
              <a:lnTo>
                <a:pt x="99965" y="4379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E1F3E8-D757-442B-8509-AB130EEE3467}">
      <dsp:nvSpPr>
        <dsp:cNvPr id="0" name=""/>
        <dsp:cNvSpPr/>
      </dsp:nvSpPr>
      <dsp:spPr>
        <a:xfrm>
          <a:off x="5931805" y="2507027"/>
          <a:ext cx="99965" cy="437944"/>
        </a:xfrm>
        <a:custGeom>
          <a:avLst/>
          <a:gdLst/>
          <a:ahLst/>
          <a:cxnLst/>
          <a:rect l="0" t="0" r="0" b="0"/>
          <a:pathLst>
            <a:path>
              <a:moveTo>
                <a:pt x="99965" y="0"/>
              </a:moveTo>
              <a:lnTo>
                <a:pt x="99965" y="437944"/>
              </a:lnTo>
              <a:lnTo>
                <a:pt x="0" y="4379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D4EE34-A43D-4594-95CE-966D97EFE987}">
      <dsp:nvSpPr>
        <dsp:cNvPr id="0" name=""/>
        <dsp:cNvSpPr/>
      </dsp:nvSpPr>
      <dsp:spPr>
        <a:xfrm>
          <a:off x="6507797" y="1831070"/>
          <a:ext cx="718799" cy="437944"/>
        </a:xfrm>
        <a:custGeom>
          <a:avLst/>
          <a:gdLst/>
          <a:ahLst/>
          <a:cxnLst/>
          <a:rect l="0" t="0" r="0" b="0"/>
          <a:pathLst>
            <a:path>
              <a:moveTo>
                <a:pt x="718799" y="0"/>
              </a:moveTo>
              <a:lnTo>
                <a:pt x="718799" y="437944"/>
              </a:lnTo>
              <a:lnTo>
                <a:pt x="0" y="4379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5C6BE-DC28-41ED-AE1B-D91082996F83}">
      <dsp:nvSpPr>
        <dsp:cNvPr id="0" name=""/>
        <dsp:cNvSpPr/>
      </dsp:nvSpPr>
      <dsp:spPr>
        <a:xfrm>
          <a:off x="5812799" y="1155113"/>
          <a:ext cx="1032976" cy="199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65"/>
              </a:lnTo>
              <a:lnTo>
                <a:pt x="1032976" y="99965"/>
              </a:lnTo>
              <a:lnTo>
                <a:pt x="1032976" y="1999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97AF9A-F44D-4F3D-A19D-69484012FF36}">
      <dsp:nvSpPr>
        <dsp:cNvPr id="0" name=""/>
        <dsp:cNvSpPr/>
      </dsp:nvSpPr>
      <dsp:spPr>
        <a:xfrm>
          <a:off x="5017835" y="1831070"/>
          <a:ext cx="142807" cy="4493686"/>
        </a:xfrm>
        <a:custGeom>
          <a:avLst/>
          <a:gdLst/>
          <a:ahLst/>
          <a:cxnLst/>
          <a:rect l="0" t="0" r="0" b="0"/>
          <a:pathLst>
            <a:path>
              <a:moveTo>
                <a:pt x="142807" y="0"/>
              </a:moveTo>
              <a:lnTo>
                <a:pt x="142807" y="4493686"/>
              </a:lnTo>
              <a:lnTo>
                <a:pt x="0" y="44936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2A237-15EE-4B47-A945-428754317888}">
      <dsp:nvSpPr>
        <dsp:cNvPr id="0" name=""/>
        <dsp:cNvSpPr/>
      </dsp:nvSpPr>
      <dsp:spPr>
        <a:xfrm>
          <a:off x="3727804" y="5210855"/>
          <a:ext cx="575991" cy="199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65"/>
              </a:lnTo>
              <a:lnTo>
                <a:pt x="575991" y="99965"/>
              </a:lnTo>
              <a:lnTo>
                <a:pt x="575991" y="1999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375719-393C-4DAB-8BA6-20DDA3823F7D}">
      <dsp:nvSpPr>
        <dsp:cNvPr id="0" name=""/>
        <dsp:cNvSpPr/>
      </dsp:nvSpPr>
      <dsp:spPr>
        <a:xfrm>
          <a:off x="3151812" y="5210855"/>
          <a:ext cx="575991" cy="199930"/>
        </a:xfrm>
        <a:custGeom>
          <a:avLst/>
          <a:gdLst/>
          <a:ahLst/>
          <a:cxnLst/>
          <a:rect l="0" t="0" r="0" b="0"/>
          <a:pathLst>
            <a:path>
              <a:moveTo>
                <a:pt x="575991" y="0"/>
              </a:moveTo>
              <a:lnTo>
                <a:pt x="575991" y="99965"/>
              </a:lnTo>
              <a:lnTo>
                <a:pt x="0" y="99965"/>
              </a:lnTo>
              <a:lnTo>
                <a:pt x="0" y="1999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F1259-A502-4B1C-9577-979DF7EEBFF4}">
      <dsp:nvSpPr>
        <dsp:cNvPr id="0" name=""/>
        <dsp:cNvSpPr/>
      </dsp:nvSpPr>
      <dsp:spPr>
        <a:xfrm>
          <a:off x="4203830" y="2507027"/>
          <a:ext cx="718799" cy="2465815"/>
        </a:xfrm>
        <a:custGeom>
          <a:avLst/>
          <a:gdLst/>
          <a:ahLst/>
          <a:cxnLst/>
          <a:rect l="0" t="0" r="0" b="0"/>
          <a:pathLst>
            <a:path>
              <a:moveTo>
                <a:pt x="718799" y="0"/>
              </a:moveTo>
              <a:lnTo>
                <a:pt x="718799" y="2465815"/>
              </a:lnTo>
              <a:lnTo>
                <a:pt x="0" y="24658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D433E2-5402-46B4-B794-8B2ED6A35045}">
      <dsp:nvSpPr>
        <dsp:cNvPr id="0" name=""/>
        <dsp:cNvSpPr/>
      </dsp:nvSpPr>
      <dsp:spPr>
        <a:xfrm>
          <a:off x="4541809" y="3182984"/>
          <a:ext cx="142807" cy="1113901"/>
        </a:xfrm>
        <a:custGeom>
          <a:avLst/>
          <a:gdLst/>
          <a:ahLst/>
          <a:cxnLst/>
          <a:rect l="0" t="0" r="0" b="0"/>
          <a:pathLst>
            <a:path>
              <a:moveTo>
                <a:pt x="142807" y="0"/>
              </a:moveTo>
              <a:lnTo>
                <a:pt x="142807" y="1113901"/>
              </a:lnTo>
              <a:lnTo>
                <a:pt x="0" y="111390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C4097-DD16-496C-A453-C485665E8348}">
      <dsp:nvSpPr>
        <dsp:cNvPr id="0" name=""/>
        <dsp:cNvSpPr/>
      </dsp:nvSpPr>
      <dsp:spPr>
        <a:xfrm>
          <a:off x="4541809" y="3182984"/>
          <a:ext cx="142807" cy="437944"/>
        </a:xfrm>
        <a:custGeom>
          <a:avLst/>
          <a:gdLst/>
          <a:ahLst/>
          <a:cxnLst/>
          <a:rect l="0" t="0" r="0" b="0"/>
          <a:pathLst>
            <a:path>
              <a:moveTo>
                <a:pt x="142807" y="0"/>
              </a:moveTo>
              <a:lnTo>
                <a:pt x="142807" y="437944"/>
              </a:lnTo>
              <a:lnTo>
                <a:pt x="0" y="4379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D8880-A5F3-48C7-8A40-2D0188487F82}">
      <dsp:nvSpPr>
        <dsp:cNvPr id="0" name=""/>
        <dsp:cNvSpPr/>
      </dsp:nvSpPr>
      <dsp:spPr>
        <a:xfrm>
          <a:off x="4779822" y="2507027"/>
          <a:ext cx="142807" cy="437944"/>
        </a:xfrm>
        <a:custGeom>
          <a:avLst/>
          <a:gdLst/>
          <a:ahLst/>
          <a:cxnLst/>
          <a:rect l="0" t="0" r="0" b="0"/>
          <a:pathLst>
            <a:path>
              <a:moveTo>
                <a:pt x="142807" y="0"/>
              </a:moveTo>
              <a:lnTo>
                <a:pt x="142807" y="437944"/>
              </a:lnTo>
              <a:lnTo>
                <a:pt x="0" y="4379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1216E-FADB-4F01-B973-18574A774C2C}">
      <dsp:nvSpPr>
        <dsp:cNvPr id="0" name=""/>
        <dsp:cNvSpPr/>
      </dsp:nvSpPr>
      <dsp:spPr>
        <a:xfrm>
          <a:off x="5017835" y="1831070"/>
          <a:ext cx="142807" cy="437944"/>
        </a:xfrm>
        <a:custGeom>
          <a:avLst/>
          <a:gdLst/>
          <a:ahLst/>
          <a:cxnLst/>
          <a:rect l="0" t="0" r="0" b="0"/>
          <a:pathLst>
            <a:path>
              <a:moveTo>
                <a:pt x="142807" y="0"/>
              </a:moveTo>
              <a:lnTo>
                <a:pt x="142807" y="437944"/>
              </a:lnTo>
              <a:lnTo>
                <a:pt x="0" y="4379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D690A-E480-4EDB-A3B6-B85AECADB104}">
      <dsp:nvSpPr>
        <dsp:cNvPr id="0" name=""/>
        <dsp:cNvSpPr/>
      </dsp:nvSpPr>
      <dsp:spPr>
        <a:xfrm>
          <a:off x="4779822" y="1155113"/>
          <a:ext cx="1032976" cy="199930"/>
        </a:xfrm>
        <a:custGeom>
          <a:avLst/>
          <a:gdLst/>
          <a:ahLst/>
          <a:cxnLst/>
          <a:rect l="0" t="0" r="0" b="0"/>
          <a:pathLst>
            <a:path>
              <a:moveTo>
                <a:pt x="1032976" y="0"/>
              </a:moveTo>
              <a:lnTo>
                <a:pt x="1032976" y="99965"/>
              </a:lnTo>
              <a:lnTo>
                <a:pt x="0" y="99965"/>
              </a:lnTo>
              <a:lnTo>
                <a:pt x="0" y="1999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57B82-EA22-487B-8243-16E3D8849B7D}">
      <dsp:nvSpPr>
        <dsp:cNvPr id="0" name=""/>
        <dsp:cNvSpPr/>
      </dsp:nvSpPr>
      <dsp:spPr>
        <a:xfrm>
          <a:off x="4889308" y="479155"/>
          <a:ext cx="923490" cy="199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65"/>
              </a:lnTo>
              <a:lnTo>
                <a:pt x="923490" y="99965"/>
              </a:lnTo>
              <a:lnTo>
                <a:pt x="923490" y="1999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8F7AB6-CE2E-4161-8160-A27A85D1B828}">
      <dsp:nvSpPr>
        <dsp:cNvPr id="0" name=""/>
        <dsp:cNvSpPr/>
      </dsp:nvSpPr>
      <dsp:spPr>
        <a:xfrm>
          <a:off x="3344105" y="1831070"/>
          <a:ext cx="91440" cy="1999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99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2CF1BB-968D-4F6A-8498-DEBAAE3C0735}">
      <dsp:nvSpPr>
        <dsp:cNvPr id="0" name=""/>
        <dsp:cNvSpPr/>
      </dsp:nvSpPr>
      <dsp:spPr>
        <a:xfrm>
          <a:off x="2813834" y="1155113"/>
          <a:ext cx="575991" cy="199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65"/>
              </a:lnTo>
              <a:lnTo>
                <a:pt x="575991" y="99965"/>
              </a:lnTo>
              <a:lnTo>
                <a:pt x="575991" y="1999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B1870F-AE97-4A57-BD10-B383D751660D}">
      <dsp:nvSpPr>
        <dsp:cNvPr id="0" name=""/>
        <dsp:cNvSpPr/>
      </dsp:nvSpPr>
      <dsp:spPr>
        <a:xfrm>
          <a:off x="2475855" y="2507027"/>
          <a:ext cx="142807" cy="1113901"/>
        </a:xfrm>
        <a:custGeom>
          <a:avLst/>
          <a:gdLst/>
          <a:ahLst/>
          <a:cxnLst/>
          <a:rect l="0" t="0" r="0" b="0"/>
          <a:pathLst>
            <a:path>
              <a:moveTo>
                <a:pt x="142807" y="0"/>
              </a:moveTo>
              <a:lnTo>
                <a:pt x="142807" y="1113901"/>
              </a:lnTo>
              <a:lnTo>
                <a:pt x="0" y="111390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5AD8FD-FBC5-4DBD-809A-FB9B379C619E}">
      <dsp:nvSpPr>
        <dsp:cNvPr id="0" name=""/>
        <dsp:cNvSpPr/>
      </dsp:nvSpPr>
      <dsp:spPr>
        <a:xfrm>
          <a:off x="2475855" y="2507027"/>
          <a:ext cx="142807" cy="437944"/>
        </a:xfrm>
        <a:custGeom>
          <a:avLst/>
          <a:gdLst/>
          <a:ahLst/>
          <a:cxnLst/>
          <a:rect l="0" t="0" r="0" b="0"/>
          <a:pathLst>
            <a:path>
              <a:moveTo>
                <a:pt x="142807" y="0"/>
              </a:moveTo>
              <a:lnTo>
                <a:pt x="142807" y="437944"/>
              </a:lnTo>
              <a:lnTo>
                <a:pt x="0" y="4379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8CABCE-9D75-4DF9-83D1-CCD8B4563B3C}">
      <dsp:nvSpPr>
        <dsp:cNvPr id="0" name=""/>
        <dsp:cNvSpPr/>
      </dsp:nvSpPr>
      <dsp:spPr>
        <a:xfrm>
          <a:off x="2192122" y="1831070"/>
          <a:ext cx="91440" cy="1999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99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F4811F-7CD2-49E9-817D-BC9882EBEFDC}">
      <dsp:nvSpPr>
        <dsp:cNvPr id="0" name=""/>
        <dsp:cNvSpPr/>
      </dsp:nvSpPr>
      <dsp:spPr>
        <a:xfrm>
          <a:off x="2237842" y="1155113"/>
          <a:ext cx="575991" cy="199930"/>
        </a:xfrm>
        <a:custGeom>
          <a:avLst/>
          <a:gdLst/>
          <a:ahLst/>
          <a:cxnLst/>
          <a:rect l="0" t="0" r="0" b="0"/>
          <a:pathLst>
            <a:path>
              <a:moveTo>
                <a:pt x="575991" y="0"/>
              </a:moveTo>
              <a:lnTo>
                <a:pt x="575991" y="99965"/>
              </a:lnTo>
              <a:lnTo>
                <a:pt x="0" y="99965"/>
              </a:lnTo>
              <a:lnTo>
                <a:pt x="0" y="1999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E51C6-1E6F-4F55-B3E9-8235A4E52D45}">
      <dsp:nvSpPr>
        <dsp:cNvPr id="0" name=""/>
        <dsp:cNvSpPr/>
      </dsp:nvSpPr>
      <dsp:spPr>
        <a:xfrm>
          <a:off x="2813834" y="479155"/>
          <a:ext cx="2075474" cy="199930"/>
        </a:xfrm>
        <a:custGeom>
          <a:avLst/>
          <a:gdLst/>
          <a:ahLst/>
          <a:cxnLst/>
          <a:rect l="0" t="0" r="0" b="0"/>
          <a:pathLst>
            <a:path>
              <a:moveTo>
                <a:pt x="2075474" y="0"/>
              </a:moveTo>
              <a:lnTo>
                <a:pt x="2075474" y="99965"/>
              </a:lnTo>
              <a:lnTo>
                <a:pt x="0" y="99965"/>
              </a:lnTo>
              <a:lnTo>
                <a:pt x="0" y="1999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272C2B-ABFC-45A1-8A4E-6480264523CB}">
      <dsp:nvSpPr>
        <dsp:cNvPr id="0" name=""/>
        <dsp:cNvSpPr/>
      </dsp:nvSpPr>
      <dsp:spPr>
        <a:xfrm>
          <a:off x="4413282" y="3129"/>
          <a:ext cx="952052" cy="476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Světelné zdroje</a:t>
          </a:r>
        </a:p>
      </dsp:txBody>
      <dsp:txXfrm>
        <a:off x="4413282" y="3129"/>
        <a:ext cx="952052" cy="476026"/>
      </dsp:txXfrm>
    </dsp:sp>
    <dsp:sp modelId="{726694A2-88E5-4504-B2B8-6A57202D537A}">
      <dsp:nvSpPr>
        <dsp:cNvPr id="0" name=""/>
        <dsp:cNvSpPr/>
      </dsp:nvSpPr>
      <dsp:spPr>
        <a:xfrm>
          <a:off x="2337808" y="679086"/>
          <a:ext cx="952052" cy="476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Teplotní</a:t>
          </a:r>
        </a:p>
      </dsp:txBody>
      <dsp:txXfrm>
        <a:off x="2337808" y="679086"/>
        <a:ext cx="952052" cy="476026"/>
      </dsp:txXfrm>
    </dsp:sp>
    <dsp:sp modelId="{A4ED1BE3-9631-48C0-B757-A627F4878A54}">
      <dsp:nvSpPr>
        <dsp:cNvPr id="0" name=""/>
        <dsp:cNvSpPr/>
      </dsp:nvSpPr>
      <dsp:spPr>
        <a:xfrm>
          <a:off x="1761816" y="1355044"/>
          <a:ext cx="952052" cy="476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Klasické</a:t>
          </a:r>
        </a:p>
      </dsp:txBody>
      <dsp:txXfrm>
        <a:off x="1761816" y="1355044"/>
        <a:ext cx="952052" cy="476026"/>
      </dsp:txXfrm>
    </dsp:sp>
    <dsp:sp modelId="{09E66230-E390-4216-902C-3F1E15510AB6}">
      <dsp:nvSpPr>
        <dsp:cNvPr id="0" name=""/>
        <dsp:cNvSpPr/>
      </dsp:nvSpPr>
      <dsp:spPr>
        <a:xfrm>
          <a:off x="1761816" y="2031001"/>
          <a:ext cx="952052" cy="476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Žárovky</a:t>
          </a:r>
        </a:p>
      </dsp:txBody>
      <dsp:txXfrm>
        <a:off x="1761816" y="2031001"/>
        <a:ext cx="952052" cy="476026"/>
      </dsp:txXfrm>
    </dsp:sp>
    <dsp:sp modelId="{1E9BFB3A-4B01-4FC2-8485-F90850515167}">
      <dsp:nvSpPr>
        <dsp:cNvPr id="0" name=""/>
        <dsp:cNvSpPr/>
      </dsp:nvSpPr>
      <dsp:spPr>
        <a:xfrm>
          <a:off x="1523803" y="2706958"/>
          <a:ext cx="952052" cy="476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Vakuované</a:t>
          </a:r>
        </a:p>
      </dsp:txBody>
      <dsp:txXfrm>
        <a:off x="1523803" y="2706958"/>
        <a:ext cx="952052" cy="476026"/>
      </dsp:txXfrm>
    </dsp:sp>
    <dsp:sp modelId="{BA37E354-8A7E-4BA7-B517-3C8F7866F747}">
      <dsp:nvSpPr>
        <dsp:cNvPr id="0" name=""/>
        <dsp:cNvSpPr/>
      </dsp:nvSpPr>
      <dsp:spPr>
        <a:xfrm>
          <a:off x="1523803" y="3382915"/>
          <a:ext cx="952052" cy="476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Se vzácnými plyny</a:t>
          </a:r>
        </a:p>
      </dsp:txBody>
      <dsp:txXfrm>
        <a:off x="1523803" y="3382915"/>
        <a:ext cx="952052" cy="476026"/>
      </dsp:txXfrm>
    </dsp:sp>
    <dsp:sp modelId="{D0A2D41F-6125-40D8-8240-B6860447F3DF}">
      <dsp:nvSpPr>
        <dsp:cNvPr id="0" name=""/>
        <dsp:cNvSpPr/>
      </dsp:nvSpPr>
      <dsp:spPr>
        <a:xfrm>
          <a:off x="2913799" y="1355044"/>
          <a:ext cx="952052" cy="476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S regenerací</a:t>
          </a:r>
        </a:p>
      </dsp:txBody>
      <dsp:txXfrm>
        <a:off x="2913799" y="1355044"/>
        <a:ext cx="952052" cy="476026"/>
      </dsp:txXfrm>
    </dsp:sp>
    <dsp:sp modelId="{8F624432-3B59-4F42-9B88-F58E6911FF18}">
      <dsp:nvSpPr>
        <dsp:cNvPr id="0" name=""/>
        <dsp:cNvSpPr/>
      </dsp:nvSpPr>
      <dsp:spPr>
        <a:xfrm>
          <a:off x="2913799" y="2031001"/>
          <a:ext cx="952052" cy="476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Halogenové</a:t>
          </a:r>
        </a:p>
      </dsp:txBody>
      <dsp:txXfrm>
        <a:off x="2913799" y="2031001"/>
        <a:ext cx="952052" cy="476026"/>
      </dsp:txXfrm>
    </dsp:sp>
    <dsp:sp modelId="{16121A96-F586-4025-A754-50EF4B99E329}">
      <dsp:nvSpPr>
        <dsp:cNvPr id="0" name=""/>
        <dsp:cNvSpPr/>
      </dsp:nvSpPr>
      <dsp:spPr>
        <a:xfrm>
          <a:off x="5336772" y="679086"/>
          <a:ext cx="952052" cy="476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Výbojové</a:t>
          </a:r>
        </a:p>
      </dsp:txBody>
      <dsp:txXfrm>
        <a:off x="5336772" y="679086"/>
        <a:ext cx="952052" cy="476026"/>
      </dsp:txXfrm>
    </dsp:sp>
    <dsp:sp modelId="{C7F189F9-9399-4BB3-85B3-437A1FFD4317}">
      <dsp:nvSpPr>
        <dsp:cNvPr id="0" name=""/>
        <dsp:cNvSpPr/>
      </dsp:nvSpPr>
      <dsp:spPr>
        <a:xfrm>
          <a:off x="4303796" y="1355044"/>
          <a:ext cx="952052" cy="476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Nízkotlaké</a:t>
          </a:r>
        </a:p>
      </dsp:txBody>
      <dsp:txXfrm>
        <a:off x="4303796" y="1355044"/>
        <a:ext cx="952052" cy="476026"/>
      </dsp:txXfrm>
    </dsp:sp>
    <dsp:sp modelId="{CDB34CE5-A808-4952-9A32-44E4D96666AB}">
      <dsp:nvSpPr>
        <dsp:cNvPr id="0" name=""/>
        <dsp:cNvSpPr/>
      </dsp:nvSpPr>
      <dsp:spPr>
        <a:xfrm>
          <a:off x="4065783" y="2031001"/>
          <a:ext cx="952052" cy="476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Rtuťové</a:t>
          </a:r>
        </a:p>
      </dsp:txBody>
      <dsp:txXfrm>
        <a:off x="4065783" y="2031001"/>
        <a:ext cx="952052" cy="476026"/>
      </dsp:txXfrm>
    </dsp:sp>
    <dsp:sp modelId="{D757B470-C8CD-4B89-9960-23B2190860F6}">
      <dsp:nvSpPr>
        <dsp:cNvPr id="0" name=""/>
        <dsp:cNvSpPr/>
      </dsp:nvSpPr>
      <dsp:spPr>
        <a:xfrm>
          <a:off x="3827770" y="2706958"/>
          <a:ext cx="952052" cy="476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S elektrodami</a:t>
          </a:r>
        </a:p>
      </dsp:txBody>
      <dsp:txXfrm>
        <a:off x="3827770" y="2706958"/>
        <a:ext cx="952052" cy="476026"/>
      </dsp:txXfrm>
    </dsp:sp>
    <dsp:sp modelId="{FCF030A4-8113-4DAF-8CAE-318859ED7468}">
      <dsp:nvSpPr>
        <dsp:cNvPr id="0" name=""/>
        <dsp:cNvSpPr/>
      </dsp:nvSpPr>
      <dsp:spPr>
        <a:xfrm>
          <a:off x="3589756" y="3382915"/>
          <a:ext cx="952052" cy="476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Zářivky</a:t>
          </a:r>
        </a:p>
      </dsp:txBody>
      <dsp:txXfrm>
        <a:off x="3589756" y="3382915"/>
        <a:ext cx="952052" cy="476026"/>
      </dsp:txXfrm>
    </dsp:sp>
    <dsp:sp modelId="{C55AF9C9-BCE5-4BE7-8A51-439A6A7BF2F9}">
      <dsp:nvSpPr>
        <dsp:cNvPr id="0" name=""/>
        <dsp:cNvSpPr/>
      </dsp:nvSpPr>
      <dsp:spPr>
        <a:xfrm>
          <a:off x="3589756" y="4058872"/>
          <a:ext cx="952052" cy="476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Kompaktní zářivky</a:t>
          </a:r>
        </a:p>
      </dsp:txBody>
      <dsp:txXfrm>
        <a:off x="3589756" y="4058872"/>
        <a:ext cx="952052" cy="476026"/>
      </dsp:txXfrm>
    </dsp:sp>
    <dsp:sp modelId="{44ABA546-6E40-4064-AE97-1C3971245BBD}">
      <dsp:nvSpPr>
        <dsp:cNvPr id="0" name=""/>
        <dsp:cNvSpPr/>
      </dsp:nvSpPr>
      <dsp:spPr>
        <a:xfrm>
          <a:off x="3251778" y="4734829"/>
          <a:ext cx="952052" cy="476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Bez elektrod</a:t>
          </a:r>
        </a:p>
      </dsp:txBody>
      <dsp:txXfrm>
        <a:off x="3251778" y="4734829"/>
        <a:ext cx="952052" cy="476026"/>
      </dsp:txXfrm>
    </dsp:sp>
    <dsp:sp modelId="{FFB62808-63E9-4D84-9527-7253C3C42318}">
      <dsp:nvSpPr>
        <dsp:cNvPr id="0" name=""/>
        <dsp:cNvSpPr/>
      </dsp:nvSpPr>
      <dsp:spPr>
        <a:xfrm>
          <a:off x="2675786" y="5410786"/>
          <a:ext cx="952052" cy="476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Indukční výbojky</a:t>
          </a:r>
        </a:p>
      </dsp:txBody>
      <dsp:txXfrm>
        <a:off x="2675786" y="5410786"/>
        <a:ext cx="952052" cy="476026"/>
      </dsp:txXfrm>
    </dsp:sp>
    <dsp:sp modelId="{CD2537C8-EF0F-4214-B2AB-1E40CC9A59E5}">
      <dsp:nvSpPr>
        <dsp:cNvPr id="0" name=""/>
        <dsp:cNvSpPr/>
      </dsp:nvSpPr>
      <dsp:spPr>
        <a:xfrm>
          <a:off x="3827770" y="5410786"/>
          <a:ext cx="952052" cy="476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Plazmové výbojky</a:t>
          </a:r>
        </a:p>
      </dsp:txBody>
      <dsp:txXfrm>
        <a:off x="3827770" y="5410786"/>
        <a:ext cx="952052" cy="476026"/>
      </dsp:txXfrm>
    </dsp:sp>
    <dsp:sp modelId="{E20DDC7F-4529-4CE2-A54A-35CD2CA41E8F}">
      <dsp:nvSpPr>
        <dsp:cNvPr id="0" name=""/>
        <dsp:cNvSpPr/>
      </dsp:nvSpPr>
      <dsp:spPr>
        <a:xfrm>
          <a:off x="4065783" y="6086744"/>
          <a:ext cx="952052" cy="476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Sodíkové</a:t>
          </a:r>
        </a:p>
      </dsp:txBody>
      <dsp:txXfrm>
        <a:off x="4065783" y="6086744"/>
        <a:ext cx="952052" cy="476026"/>
      </dsp:txXfrm>
    </dsp:sp>
    <dsp:sp modelId="{07CB4AAC-7A8D-4590-927D-B05D4781F9D5}">
      <dsp:nvSpPr>
        <dsp:cNvPr id="0" name=""/>
        <dsp:cNvSpPr/>
      </dsp:nvSpPr>
      <dsp:spPr>
        <a:xfrm>
          <a:off x="6369749" y="1355044"/>
          <a:ext cx="952052" cy="476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Vysokotlaké</a:t>
          </a:r>
        </a:p>
      </dsp:txBody>
      <dsp:txXfrm>
        <a:off x="6369749" y="1355044"/>
        <a:ext cx="952052" cy="476026"/>
      </dsp:txXfrm>
    </dsp:sp>
    <dsp:sp modelId="{360EC295-3B8F-4566-A7BC-E19CA4637EB7}">
      <dsp:nvSpPr>
        <dsp:cNvPr id="0" name=""/>
        <dsp:cNvSpPr/>
      </dsp:nvSpPr>
      <dsp:spPr>
        <a:xfrm>
          <a:off x="5555744" y="2031001"/>
          <a:ext cx="952052" cy="476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Rtuťové</a:t>
          </a:r>
        </a:p>
      </dsp:txBody>
      <dsp:txXfrm>
        <a:off x="5555744" y="2031001"/>
        <a:ext cx="952052" cy="476026"/>
      </dsp:txXfrm>
    </dsp:sp>
    <dsp:sp modelId="{B66F650D-7DCF-458C-B94F-B2228ADC9E57}">
      <dsp:nvSpPr>
        <dsp:cNvPr id="0" name=""/>
        <dsp:cNvSpPr/>
      </dsp:nvSpPr>
      <dsp:spPr>
        <a:xfrm>
          <a:off x="4979753" y="2706958"/>
          <a:ext cx="952052" cy="476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Standardní</a:t>
          </a:r>
        </a:p>
      </dsp:txBody>
      <dsp:txXfrm>
        <a:off x="4979753" y="2706958"/>
        <a:ext cx="952052" cy="476026"/>
      </dsp:txXfrm>
    </dsp:sp>
    <dsp:sp modelId="{D58BBEE5-28A4-4BD3-B089-A82FE36A8BF3}">
      <dsp:nvSpPr>
        <dsp:cNvPr id="0" name=""/>
        <dsp:cNvSpPr/>
      </dsp:nvSpPr>
      <dsp:spPr>
        <a:xfrm>
          <a:off x="6131736" y="2706958"/>
          <a:ext cx="952052" cy="476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Směsové</a:t>
          </a:r>
        </a:p>
      </dsp:txBody>
      <dsp:txXfrm>
        <a:off x="6131736" y="2706958"/>
        <a:ext cx="952052" cy="476026"/>
      </dsp:txXfrm>
    </dsp:sp>
    <dsp:sp modelId="{6866CC3C-44BC-46C8-96CE-05CC07CCC0E9}">
      <dsp:nvSpPr>
        <dsp:cNvPr id="0" name=""/>
        <dsp:cNvSpPr/>
      </dsp:nvSpPr>
      <dsp:spPr>
        <a:xfrm>
          <a:off x="6131736" y="3382915"/>
          <a:ext cx="952052" cy="476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Halogenidové</a:t>
          </a:r>
        </a:p>
      </dsp:txBody>
      <dsp:txXfrm>
        <a:off x="6131736" y="3382915"/>
        <a:ext cx="952052" cy="476026"/>
      </dsp:txXfrm>
    </dsp:sp>
    <dsp:sp modelId="{0C7B914A-ECD4-4134-8597-899ACA134EFC}">
      <dsp:nvSpPr>
        <dsp:cNvPr id="0" name=""/>
        <dsp:cNvSpPr/>
      </dsp:nvSpPr>
      <dsp:spPr>
        <a:xfrm>
          <a:off x="5555744" y="4058872"/>
          <a:ext cx="952052" cy="476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Sodíkové</a:t>
          </a:r>
        </a:p>
      </dsp:txBody>
      <dsp:txXfrm>
        <a:off x="5555744" y="4058872"/>
        <a:ext cx="952052" cy="476026"/>
      </dsp:txXfrm>
    </dsp:sp>
    <dsp:sp modelId="{2E1B943A-3AC4-4D81-B165-91BAA74E15E8}">
      <dsp:nvSpPr>
        <dsp:cNvPr id="0" name=""/>
        <dsp:cNvSpPr/>
      </dsp:nvSpPr>
      <dsp:spPr>
        <a:xfrm>
          <a:off x="4979753" y="4734829"/>
          <a:ext cx="952052" cy="476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Standardní</a:t>
          </a:r>
        </a:p>
      </dsp:txBody>
      <dsp:txXfrm>
        <a:off x="4979753" y="4734829"/>
        <a:ext cx="952052" cy="476026"/>
      </dsp:txXfrm>
    </dsp:sp>
    <dsp:sp modelId="{B5ED120A-5712-4E49-A5DD-41800BF5401B}">
      <dsp:nvSpPr>
        <dsp:cNvPr id="0" name=""/>
        <dsp:cNvSpPr/>
      </dsp:nvSpPr>
      <dsp:spPr>
        <a:xfrm>
          <a:off x="6131736" y="4734829"/>
          <a:ext cx="952052" cy="476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Se zvýšeným tlakem Xe</a:t>
          </a:r>
        </a:p>
      </dsp:txBody>
      <dsp:txXfrm>
        <a:off x="6131736" y="4734829"/>
        <a:ext cx="952052" cy="476026"/>
      </dsp:txXfrm>
    </dsp:sp>
    <dsp:sp modelId="{045BE019-DDAD-4DA2-94BE-4BD712EFAF2B}">
      <dsp:nvSpPr>
        <dsp:cNvPr id="0" name=""/>
        <dsp:cNvSpPr/>
      </dsp:nvSpPr>
      <dsp:spPr>
        <a:xfrm>
          <a:off x="4979753" y="5410786"/>
          <a:ext cx="952052" cy="476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Bez zapalovače</a:t>
          </a:r>
        </a:p>
      </dsp:txBody>
      <dsp:txXfrm>
        <a:off x="4979753" y="5410786"/>
        <a:ext cx="952052" cy="476026"/>
      </dsp:txXfrm>
    </dsp:sp>
    <dsp:sp modelId="{7E5A27A1-58DA-448D-B82D-FB227841DD4F}">
      <dsp:nvSpPr>
        <dsp:cNvPr id="0" name=""/>
        <dsp:cNvSpPr/>
      </dsp:nvSpPr>
      <dsp:spPr>
        <a:xfrm>
          <a:off x="6488756" y="679086"/>
          <a:ext cx="952052" cy="476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rPr>
            <a:t>LED</a:t>
          </a:r>
        </a:p>
      </dsp:txBody>
      <dsp:txXfrm>
        <a:off x="6488756" y="679086"/>
        <a:ext cx="952052" cy="476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12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2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2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5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15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15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15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5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D0BE526-E834-4D60-9D0F-8B5DEF956C89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D5BBE-71BA-42DD-A387-F8F09C85F88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401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04B19-6087-4AE0-9914-4BF9E2AB279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7623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368DB-7BED-4E17-BBDB-26118871656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7190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F176F-9C0A-4624-A195-1D28CB6ED1B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712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07652-40A6-4FCE-AAD3-347EB919432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291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72E48-FC3F-4958-8DFA-1F5DD39FEA7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391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4E1C4-2511-467E-9D56-A4274DDED33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325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1FAC3-9BA2-4118-869D-65709E863B5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507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88130-EC77-4EE2-BD7D-85DFD444A2F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788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A0EAC-512F-47F3-9188-E47ED87645A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582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10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412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12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2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13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3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13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413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053FDE1-3635-4BBB-8435-EA1D98D7ECA5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hyperlink" Target="http://www.osram.de/osram_de/trends-und-wissen/halogenlampen/professionelles-wissen/halogenkreisprozess/index.jsp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www.heatball.de/index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kovo-cepelik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obr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663"/>
            <a:ext cx="9144000" cy="552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26988"/>
            <a:ext cx="9144000" cy="1223963"/>
          </a:xfrm>
          <a:solidFill>
            <a:srgbClr val="C0C0C0"/>
          </a:solidFill>
        </p:spPr>
        <p:txBody>
          <a:bodyPr/>
          <a:lstStyle/>
          <a:p>
            <a:r>
              <a:rPr lang="cs-CZ" altLang="cs-CZ" sz="7200" b="1" u="sng">
                <a:solidFill>
                  <a:srgbClr val="FF0000"/>
                </a:solidFill>
              </a:rPr>
              <a:t>Světelná technika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68413"/>
            <a:ext cx="9144000" cy="647700"/>
          </a:xfrm>
          <a:solidFill>
            <a:srgbClr val="C0C0C0">
              <a:alpha val="55000"/>
            </a:srgb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4000" b="1" u="sng">
                <a:solidFill>
                  <a:srgbClr val="FF0000"/>
                </a:solidFill>
                <a:latin typeface="Arial" panose="020B0604020202020204" pitchFamily="34" charset="0"/>
              </a:rPr>
              <a:t>Teplotní zdroje světla</a:t>
            </a:r>
          </a:p>
        </p:txBody>
      </p:sp>
      <p:pic>
        <p:nvPicPr>
          <p:cNvPr id="2055" name="Picture 7" descr="lo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691188"/>
            <a:ext cx="9088437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09221038"/>
              </p:ext>
            </p:extLst>
          </p:nvPr>
        </p:nvGraphicFramePr>
        <p:xfrm>
          <a:off x="71438" y="103188"/>
          <a:ext cx="8964612" cy="656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394" name="Group 722"/>
          <p:cNvGraphicFramePr>
            <a:graphicFrameLocks noGrp="1"/>
          </p:cNvGraphicFramePr>
          <p:nvPr/>
        </p:nvGraphicFramePr>
        <p:xfrm>
          <a:off x="107950" y="115888"/>
          <a:ext cx="8953500" cy="6586271"/>
        </p:xfrm>
        <a:graphic>
          <a:graphicData uri="http://schemas.openxmlformats.org/drawingml/2006/table">
            <a:tbl>
              <a:tblPr/>
              <a:tblGrid>
                <a:gridCol w="132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06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0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06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06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65735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světelný zdroj (výběr)</a:t>
                      </a:r>
                    </a:p>
                  </a:txBody>
                  <a:tcPr marL="54000" marR="54000" marT="54000" marB="54000" anchor="ctr"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žárovka</a:t>
                      </a:r>
                    </a:p>
                  </a:txBody>
                  <a:tcPr marL="54000" marR="54000" marT="54000" marB="540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sodíková výbojka</a:t>
                      </a:r>
                    </a:p>
                  </a:txBody>
                  <a:tcPr marL="54000" marR="54000" marT="54000" marB="5400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Rtuťová vysokotlaká výbojka</a:t>
                      </a:r>
                    </a:p>
                  </a:txBody>
                  <a:tcPr marL="54000" marR="54000" marT="54000" marB="54000" vert="eaVert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Nízkotlaká rtuťová výbojka</a:t>
                      </a:r>
                    </a:p>
                  </a:txBody>
                  <a:tcPr marL="54000" marR="54000" marT="54000" marB="54000" vert="eaVert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Kompaktní  zářivka</a:t>
                      </a:r>
                    </a:p>
                  </a:txBody>
                  <a:tcPr marL="54000" marR="54000" marT="54000" marB="54000" vert="eaVert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72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halogenová</a:t>
                      </a:r>
                    </a:p>
                  </a:txBody>
                  <a:tcPr marL="54000" marR="54000" marT="54000" marB="54000" vert="eaVert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klasická</a:t>
                      </a:r>
                    </a:p>
                  </a:txBody>
                  <a:tcPr marL="54000" marR="54000" marT="54000" marB="54000" vert="eaVert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nízkotlaká</a:t>
                      </a:r>
                    </a:p>
                  </a:txBody>
                  <a:tcPr marL="54000" marR="54000" marT="54000" marB="54000" vert="eaVert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vysokotlaká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00" marR="54000" marT="54000" marB="54000" vert="eaVert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s luminoforem</a:t>
                      </a:r>
                    </a:p>
                  </a:txBody>
                  <a:tcPr marL="54000" marR="54000" marT="54000" marB="54000" vert="eaVert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lineární zářivka</a:t>
                      </a:r>
                    </a:p>
                  </a:txBody>
                  <a:tcPr marL="54000" marR="54000" marT="54000" marB="54000" vert="eaVert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kompaktní s předřadníkem</a:t>
                      </a:r>
                    </a:p>
                  </a:txBody>
                  <a:tcPr marL="54000" marR="54000" marT="54000" marB="54000" vert="eaVert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příkon (W)</a:t>
                      </a:r>
                      <a:endParaRPr kumimoji="0" lang="cs-CZ" altLang="cs-CZ" sz="1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00" marR="54000" marT="54000" marB="54000" anchor="ctr"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10-300</a:t>
                      </a:r>
                    </a:p>
                  </a:txBody>
                  <a:tcPr marL="54000" marR="54000" marT="54000" marB="540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7-2000</a:t>
                      </a:r>
                    </a:p>
                  </a:txBody>
                  <a:tcPr marL="54000" marR="54000" marT="54000" marB="540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18-180</a:t>
                      </a:r>
                    </a:p>
                  </a:txBody>
                  <a:tcPr marL="54000" marR="54000" marT="54000" marB="540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50-1000</a:t>
                      </a:r>
                    </a:p>
                  </a:txBody>
                  <a:tcPr marL="54000" marR="54000" marT="54000" marB="540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50-400</a:t>
                      </a:r>
                    </a:p>
                  </a:txBody>
                  <a:tcPr marL="54000" marR="54000" marT="54000" marB="540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4-120</a:t>
                      </a:r>
                    </a:p>
                  </a:txBody>
                  <a:tcPr marL="54000" marR="54000" marT="54000" marB="540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7-80</a:t>
                      </a:r>
                    </a:p>
                  </a:txBody>
                  <a:tcPr marL="54000" marR="54000" marT="54000" marB="540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</a:t>
                      </a:r>
                      <a:r>
                        <a:rPr kumimoji="0" lang="cs-CZ" altLang="cs-CZ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e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 (lm/W)</a:t>
                      </a:r>
                    </a:p>
                  </a:txBody>
                  <a:tcPr marL="54000" marR="54000" marT="54000" marB="54000" anchor="ctr"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16,5-18,7</a:t>
                      </a:r>
                    </a:p>
                  </a:txBody>
                  <a:tcPr marL="54000" marR="54000" marT="54000" marB="540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9,2-17</a:t>
                      </a:r>
                    </a:p>
                  </a:txBody>
                  <a:tcPr marL="54000" marR="54000" marT="54000" marB="540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100-183</a:t>
                      </a:r>
                    </a:p>
                  </a:txBody>
                  <a:tcPr marL="54000" marR="54000" marT="54000" marB="540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66-139</a:t>
                      </a:r>
                    </a:p>
                  </a:txBody>
                  <a:tcPr marL="54000" marR="54000" marT="54000" marB="540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36-60</a:t>
                      </a:r>
                    </a:p>
                  </a:txBody>
                  <a:tcPr marL="54000" marR="54000" marT="54000" marB="540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60-105</a:t>
                      </a:r>
                    </a:p>
                  </a:txBody>
                  <a:tcPr marL="54000" marR="54000" marT="54000" marB="540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45-65</a:t>
                      </a:r>
                    </a:p>
                  </a:txBody>
                  <a:tcPr marL="54000" marR="54000" marT="54000" marB="540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9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život (h)</a:t>
                      </a:r>
                    </a:p>
                  </a:txBody>
                  <a:tcPr marL="54000" marR="54000" marT="54000" marB="54000" anchor="ctr"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2000</a:t>
                      </a:r>
                    </a:p>
                  </a:txBody>
                  <a:tcPr marL="54000" marR="54000" marT="54000" marB="540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54000" marR="54000" marT="54000" marB="540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8000</a:t>
                      </a:r>
                    </a:p>
                  </a:txBody>
                  <a:tcPr marL="54000" marR="54000" marT="54000" marB="540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6000-20000</a:t>
                      </a:r>
                    </a:p>
                  </a:txBody>
                  <a:tcPr marL="54000" marR="54000" marT="54000" marB="540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6000-12000</a:t>
                      </a:r>
                    </a:p>
                  </a:txBody>
                  <a:tcPr marL="54000" marR="54000" marT="54000" marB="540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8000-16000</a:t>
                      </a:r>
                    </a:p>
                  </a:txBody>
                  <a:tcPr marL="54000" marR="54000" marT="54000" marB="540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5000-12000</a:t>
                      </a:r>
                    </a:p>
                  </a:txBody>
                  <a:tcPr marL="54000" marR="54000" marT="54000" marB="540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kumimoji="0" lang="cs-CZ" altLang="cs-CZ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54000" marR="54000" marT="54000" marB="54000" anchor="ctr"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54000" marR="54000" marT="54000" marB="540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54000" marR="54000" marT="54000" marB="540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000" marR="54000" marT="54000" marB="540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4000" marR="54000" marT="54000" marB="540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54000" marR="54000" marT="54000" marB="540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60-98</a:t>
                      </a:r>
                    </a:p>
                  </a:txBody>
                  <a:tcPr marL="54000" marR="54000" marT="54000" marB="540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60-90</a:t>
                      </a:r>
                    </a:p>
                  </a:txBody>
                  <a:tcPr marL="54000" marR="54000" marT="54000" marB="540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4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kumimoji="0" lang="cs-CZ" altLang="cs-CZ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 (K)</a:t>
                      </a:r>
                    </a:p>
                  </a:txBody>
                  <a:tcPr marL="54000" marR="54000" marT="54000" marB="54000" anchor="ctr"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2900-3000</a:t>
                      </a:r>
                    </a:p>
                  </a:txBody>
                  <a:tcPr marL="54000" marR="54000" marT="54000" marB="540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2500-3000</a:t>
                      </a:r>
                    </a:p>
                  </a:txBody>
                  <a:tcPr marL="54000" marR="54000" marT="54000" marB="540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xxx</a:t>
                      </a:r>
                    </a:p>
                  </a:txBody>
                  <a:tcPr marL="54000" marR="54000" marT="54000" marB="540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2050</a:t>
                      </a:r>
                    </a:p>
                  </a:txBody>
                  <a:tcPr marL="54000" marR="54000" marT="54000" marB="540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3150</a:t>
                      </a:r>
                    </a:p>
                  </a:txBody>
                  <a:tcPr marL="54000" marR="54000" marT="54000" marB="540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2750-8000</a:t>
                      </a:r>
                    </a:p>
                  </a:txBody>
                  <a:tcPr marL="54000" marR="54000" marT="54000" marB="540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011863" y="188913"/>
            <a:ext cx="2989262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200" b="1" u="sng" dirty="0">
                <a:solidFill>
                  <a:schemeClr val="accent4">
                    <a:lumMod val="10000"/>
                  </a:schemeClr>
                </a:solidFill>
                <a:effectLst/>
              </a:rPr>
              <a:t>Vliv napětí na světelný tok a životnost 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4925" y="4913313"/>
            <a:ext cx="640873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0113"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Poměrný světelný tok: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1.	Klasická žárovka</a:t>
            </a:r>
          </a:p>
          <a:p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4.	Zářivka s klasickým předřadníkem (tlumivkou) </a:t>
            </a:r>
          </a:p>
          <a:p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2.-3.	Vysokotlaké výbojky, halogenové žárovky</a:t>
            </a:r>
          </a:p>
          <a:p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5.	Nízkotlaké výbojky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5888"/>
            <a:ext cx="5905500" cy="463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156325" y="2349500"/>
            <a:ext cx="27368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6088" indent="-446088"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Životnost: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7.	Klasická žárovka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6.	Zářivka s klasickým předřadníkem</a:t>
            </a:r>
          </a:p>
        </p:txBody>
      </p:sp>
      <p:pic>
        <p:nvPicPr>
          <p:cNvPr id="27655" name="Picture 7" descr="MC900239701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365625"/>
            <a:ext cx="1352550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23850" y="188913"/>
            <a:ext cx="867727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200" b="1" u="sng">
                <a:solidFill>
                  <a:schemeClr val="accent4">
                    <a:lumMod val="10000"/>
                  </a:schemeClr>
                </a:solidFill>
                <a:effectLst/>
              </a:rPr>
              <a:t>Spektrální křivky </a:t>
            </a:r>
          </a:p>
        </p:txBody>
      </p:sp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8" t="18472" r="50078" b="54216"/>
          <a:stretch>
            <a:fillRect/>
          </a:stretch>
        </p:blipFill>
        <p:spPr bwMode="auto">
          <a:xfrm>
            <a:off x="323850" y="1125538"/>
            <a:ext cx="450056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3" t="18457" r="12578" b="54231"/>
          <a:stretch>
            <a:fillRect/>
          </a:stretch>
        </p:blipFill>
        <p:spPr bwMode="auto">
          <a:xfrm>
            <a:off x="4356100" y="3933825"/>
            <a:ext cx="439261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179388" y="4724400"/>
            <a:ext cx="38877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400" b="1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Popište průběhy z pohledu indexu barevného podání a teploty chromatičnosti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3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787900" y="115888"/>
            <a:ext cx="3898900" cy="792162"/>
          </a:xfrm>
        </p:spPr>
        <p:txBody>
          <a:bodyPr/>
          <a:lstStyle/>
          <a:p>
            <a:r>
              <a:rPr lang="cs-CZ" altLang="cs-CZ" b="1" u="sng">
                <a:solidFill>
                  <a:schemeClr val="accent4">
                    <a:lumMod val="10000"/>
                  </a:schemeClr>
                </a:solidFill>
                <a:effectLst/>
              </a:rPr>
              <a:t>Žárovka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87325"/>
            <a:ext cx="4403725" cy="648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003800" y="981075"/>
            <a:ext cx="403225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4013" indent="-354013"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0113"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1.	Vlákno (wolfram)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2.	Nosné háčky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3.	Skleněná tyčinka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4.	Přívody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5.	Těsnící dráty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6.	Čerpací trubička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7.	Patice (kontakt)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8.	Středový kontakt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140200" y="476250"/>
            <a:ext cx="5032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067175" y="1755775"/>
            <a:ext cx="5032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4213225" y="2403475"/>
            <a:ext cx="5032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4140200" y="2906713"/>
            <a:ext cx="5032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4140200" y="3429000"/>
            <a:ext cx="5032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4140200" y="4310063"/>
            <a:ext cx="5032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4140200" y="5211763"/>
            <a:ext cx="5032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4140200" y="6003925"/>
            <a:ext cx="5032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4787900" y="3573463"/>
            <a:ext cx="4248150" cy="30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4013" indent="-354013">
              <a:tabLst>
                <a:tab pos="19780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0113">
              <a:tabLst>
                <a:tab pos="19780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>
              <a:tabLst>
                <a:tab pos="19780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9780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9780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9780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9780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9780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9780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Náplň baňky:</a:t>
            </a:r>
          </a:p>
          <a:p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*	malé výkony – vakuové</a:t>
            </a:r>
          </a:p>
          <a:p>
            <a:pPr algn="ctr">
              <a:spcBef>
                <a:spcPct val="20000"/>
              </a:spcBef>
            </a:pPr>
            <a:r>
              <a:rPr lang="cs-CZ" altLang="cs-CZ" sz="2400" b="1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Proč není v baňce vzduch ?</a:t>
            </a:r>
          </a:p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*	větší výkony – vzácné plyny</a:t>
            </a:r>
          </a:p>
          <a:p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	(zabraňují oxidaci vlákna)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Teplota vlákna:</a:t>
            </a: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	(2000 – 2600</a:t>
            </a:r>
            <a:r>
              <a:rPr lang="cs-CZ" altLang="cs-CZ" sz="2000" b="1" baseline="3000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0</a:t>
            </a: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)C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Teplota baňky:</a:t>
            </a: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	je dána polohou žárovky 	(60 – 220)</a:t>
            </a:r>
            <a:r>
              <a:rPr lang="cs-CZ" altLang="cs-CZ" sz="2000" b="1" baseline="3000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0</a:t>
            </a: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7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9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9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97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97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7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3" grpId="0"/>
      <p:bldP spid="29704" grpId="0"/>
      <p:bldP spid="29705" grpId="0"/>
      <p:bldP spid="29706" grpId="0"/>
      <p:bldP spid="29707" grpId="0"/>
      <p:bldP spid="29708" grpId="0"/>
      <p:bldP spid="29709" grpId="0"/>
      <p:bldP spid="297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91512" cy="792162"/>
          </a:xfrm>
        </p:spPr>
        <p:txBody>
          <a:bodyPr/>
          <a:lstStyle/>
          <a:p>
            <a:r>
              <a:rPr lang="cs-CZ" altLang="cs-CZ" b="1" u="sng" dirty="0">
                <a:solidFill>
                  <a:schemeClr val="accent4">
                    <a:lumMod val="10000"/>
                  </a:schemeClr>
                </a:solidFill>
                <a:effectLst/>
              </a:rPr>
              <a:t>Základní vlastnosti žárovky</a:t>
            </a:r>
          </a:p>
        </p:txBody>
      </p:sp>
      <p:graphicFrame>
        <p:nvGraphicFramePr>
          <p:cNvPr id="30980" name="Group 260"/>
          <p:cNvGraphicFramePr>
            <a:graphicFrameLocks noGrp="1"/>
          </p:cNvGraphicFramePr>
          <p:nvPr/>
        </p:nvGraphicFramePr>
        <p:xfrm>
          <a:off x="155575" y="1077913"/>
          <a:ext cx="8809038" cy="2301875"/>
        </p:xfrm>
        <a:graphic>
          <a:graphicData uri="http://schemas.openxmlformats.org/drawingml/2006/table">
            <a:tbl>
              <a:tblPr/>
              <a:tblGrid>
                <a:gridCol w="144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2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2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25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25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25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4825">
                <a:tc gridSpan="8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rPr>
                        <a:t>Patice E 27, napětí 240 V</a:t>
                      </a:r>
                    </a:p>
                  </a:txBody>
                  <a:tcPr marL="90000" marR="90000" marT="46800" marB="46800" anchor="ctr"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rPr>
                        <a:t>Příkon (W)</a:t>
                      </a:r>
                    </a:p>
                  </a:txBody>
                  <a:tcPr marL="90000" marR="90000" marT="46800" marB="46800" anchor="ctr"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8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rPr>
                        <a:t>Světelný tok (lm)</a:t>
                      </a:r>
                    </a:p>
                  </a:txBody>
                  <a:tcPr marL="90000" marR="90000" marT="46800" marB="46800" anchor="ctr"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rPr>
                        <a:t>225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rPr>
                        <a:t>410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rPr>
                        <a:t>700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rPr>
                        <a:t>930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rPr>
                        <a:t>1330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rPr>
                        <a:t>2160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rPr>
                        <a:t>2980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981" name="Text Box 261"/>
          <p:cNvSpPr txBox="1">
            <a:spLocks noChangeArrowheads="1"/>
          </p:cNvSpPr>
          <p:nvPr/>
        </p:nvSpPr>
        <p:spPr bwMode="auto">
          <a:xfrm>
            <a:off x="107950" y="3573463"/>
            <a:ext cx="8928100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>
                <a:solidFill>
                  <a:schemeClr val="accent4">
                    <a:lumMod val="10000"/>
                  </a:schemeClr>
                </a:solidFill>
              </a:rPr>
              <a:t>*	Mají nejnižší měrný výkon (9 – 17) lm/W, jejich používání je postupně omezováno</a:t>
            </a:r>
          </a:p>
          <a:p>
            <a:r>
              <a:rPr lang="cs-CZ" altLang="cs-CZ" b="1">
                <a:solidFill>
                  <a:schemeClr val="accent4">
                    <a:lumMod val="10000"/>
                  </a:schemeClr>
                </a:solidFill>
              </a:rPr>
              <a:t>*	Nepotřebují žádné přídavné zařízení, mohou mít různé tvary a baňky  </a:t>
            </a:r>
          </a:p>
          <a:p>
            <a:r>
              <a:rPr lang="cs-CZ" altLang="cs-CZ" b="1">
                <a:solidFill>
                  <a:schemeClr val="accent4">
                    <a:lumMod val="10000"/>
                  </a:schemeClr>
                </a:solidFill>
              </a:rPr>
              <a:t>*	Nejvíce se přibližují slunečnímu svitu, (R</a:t>
            </a:r>
            <a:r>
              <a:rPr lang="cs-CZ" altLang="cs-CZ" b="1" baseline="-25000">
                <a:solidFill>
                  <a:schemeClr val="accent4">
                    <a:lumMod val="10000"/>
                  </a:schemeClr>
                </a:solidFill>
              </a:rPr>
              <a:t>a</a:t>
            </a:r>
            <a:r>
              <a:rPr lang="cs-CZ" altLang="cs-CZ" b="1">
                <a:solidFill>
                  <a:schemeClr val="accent4">
                    <a:lumMod val="10000"/>
                  </a:schemeClr>
                </a:solidFill>
              </a:rPr>
              <a:t> = 100), a proto jsou vhodné ve společenských a obytných prostorech</a:t>
            </a:r>
          </a:p>
          <a:p>
            <a:r>
              <a:rPr lang="cs-CZ" altLang="cs-CZ" b="1">
                <a:solidFill>
                  <a:schemeClr val="accent4">
                    <a:lumMod val="10000"/>
                  </a:schemeClr>
                </a:solidFill>
              </a:rPr>
              <a:t>*	Nevadí „teplé“ starty, po zapnutí svítí okamžitě s maximálním světelným tokem </a:t>
            </a:r>
          </a:p>
          <a:p>
            <a:r>
              <a:rPr lang="cs-CZ" altLang="cs-CZ" b="1">
                <a:solidFill>
                  <a:schemeClr val="accent4">
                    <a:lumMod val="10000"/>
                  </a:schemeClr>
                </a:solidFill>
              </a:rPr>
              <a:t>*	Dají se plynule regulovat změnou napětí</a:t>
            </a:r>
          </a:p>
          <a:p>
            <a:r>
              <a:rPr lang="cs-CZ" altLang="cs-CZ" b="1">
                <a:solidFill>
                  <a:schemeClr val="accent4">
                    <a:lumMod val="10000"/>
                  </a:schemeClr>
                </a:solidFill>
              </a:rPr>
              <a:t>*	Životnost (1000 hodin) je výrazně ovlivněna počtem sepnutí a velikostí napětí, při zapnutí vzniká značný proudový náraz (I</a:t>
            </a:r>
            <a:r>
              <a:rPr lang="cs-CZ" altLang="cs-CZ" b="1" baseline="-25000">
                <a:solidFill>
                  <a:schemeClr val="accent4">
                    <a:lumMod val="10000"/>
                  </a:schemeClr>
                </a:solidFill>
              </a:rPr>
              <a:t>z</a:t>
            </a:r>
            <a:r>
              <a:rPr lang="cs-CZ" altLang="cs-CZ" b="1">
                <a:solidFill>
                  <a:schemeClr val="accent4">
                    <a:lumMod val="10000"/>
                  </a:schemeClr>
                </a:solidFill>
              </a:rPr>
              <a:t> = 12*I</a:t>
            </a:r>
            <a:r>
              <a:rPr lang="cs-CZ" altLang="cs-CZ" b="1" baseline="-25000">
                <a:solidFill>
                  <a:schemeClr val="accent4">
                    <a:lumMod val="10000"/>
                  </a:schemeClr>
                </a:solidFill>
              </a:rPr>
              <a:t>n</a:t>
            </a:r>
            <a:r>
              <a:rPr lang="cs-CZ" altLang="cs-CZ" b="1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  <a:p>
            <a:r>
              <a:rPr lang="cs-CZ" altLang="cs-CZ" b="1">
                <a:solidFill>
                  <a:schemeClr val="accent4">
                    <a:lumMod val="10000"/>
                  </a:schemeClr>
                </a:solidFill>
              </a:rPr>
              <a:t>*	Existují i žárovky s paticí E15 (nižší výkony) a E 40 s výkony 500 W a 2000 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9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8002587" cy="792162"/>
          </a:xfrm>
        </p:spPr>
        <p:txBody>
          <a:bodyPr/>
          <a:lstStyle/>
          <a:p>
            <a:r>
              <a:rPr lang="cs-CZ" altLang="cs-CZ" b="1" u="sng">
                <a:solidFill>
                  <a:schemeClr val="accent4">
                    <a:lumMod val="10000"/>
                  </a:schemeClr>
                </a:solidFill>
                <a:effectLst/>
              </a:rPr>
              <a:t>Halogenová žárovka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79388" y="3141663"/>
            <a:ext cx="36718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4013" indent="-354013"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0113"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1.	baňka (křemenné sklo)</a:t>
            </a:r>
          </a:p>
          <a:p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2.	vlákno</a:t>
            </a:r>
          </a:p>
          <a:p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3.	podpěry</a:t>
            </a:r>
          </a:p>
        </p:txBody>
      </p:sp>
      <p:pic>
        <p:nvPicPr>
          <p:cNvPr id="3175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6265863" cy="127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1125538"/>
            <a:ext cx="1195387" cy="274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1547813" y="2565400"/>
            <a:ext cx="503237" cy="396875"/>
          </a:xfrm>
          <a:prstGeom prst="rect">
            <a:avLst/>
          </a:prstGeom>
          <a:solidFill>
            <a:schemeClr val="tx1"/>
          </a:solidFill>
          <a:ln w="1905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2843213" y="2565400"/>
            <a:ext cx="503237" cy="396875"/>
          </a:xfrm>
          <a:prstGeom prst="rect">
            <a:avLst/>
          </a:prstGeom>
          <a:solidFill>
            <a:schemeClr val="tx1"/>
          </a:solidFill>
          <a:ln w="1905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3924300" y="2565400"/>
            <a:ext cx="503238" cy="396875"/>
          </a:xfrm>
          <a:prstGeom prst="rect">
            <a:avLst/>
          </a:prstGeom>
          <a:solidFill>
            <a:schemeClr val="tx1"/>
          </a:solidFill>
          <a:ln w="1905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179388" y="4532313"/>
            <a:ext cx="87852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35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0113">
              <a:tabLst>
                <a:tab pos="2635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>
              <a:tabLst>
                <a:tab pos="2635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35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35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Rozdělení podle konstrukce: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*	lineární (2 patice)</a:t>
            </a:r>
          </a:p>
          <a:p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*	jednopaticové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Využitím halogenového regeneračního cyklu dochází k výraznému zvýšení měrného výkonu.</a:t>
            </a:r>
          </a:p>
        </p:txBody>
      </p:sp>
      <p:pic>
        <p:nvPicPr>
          <p:cNvPr id="31766" name="Picture 22" descr="dich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72"/>
          <a:stretch>
            <a:fillRect/>
          </a:stretch>
        </p:blipFill>
        <p:spPr bwMode="auto">
          <a:xfrm>
            <a:off x="4787900" y="3068638"/>
            <a:ext cx="25336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62" grpId="0" animBg="1"/>
      <p:bldP spid="31763" grpId="0" animBg="1"/>
      <p:bldP spid="317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725" y="188913"/>
            <a:ext cx="3671888" cy="2017712"/>
          </a:xfrm>
        </p:spPr>
        <p:txBody>
          <a:bodyPr/>
          <a:lstStyle/>
          <a:p>
            <a:r>
              <a:rPr lang="cs-CZ" altLang="cs-CZ" sz="4000" b="1" u="sng">
                <a:solidFill>
                  <a:schemeClr val="accent4">
                    <a:lumMod val="10000"/>
                  </a:schemeClr>
                </a:solidFill>
                <a:effectLst/>
              </a:rPr>
              <a:t>Halogenový regenerační cyklus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07950" y="3573463"/>
            <a:ext cx="8893175" cy="319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tabLst>
                <a:tab pos="19780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0113">
              <a:tabLst>
                <a:tab pos="19780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>
              <a:tabLst>
                <a:tab pos="19780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9780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9780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9780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9780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9780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9780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19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	V baňce inertní plyn (argon, nově xenon), halogen (brom nebo jód). Žárovka by měla mít ochranný kryt (udává výrobce).</a:t>
            </a:r>
          </a:p>
          <a:p>
            <a:pPr>
              <a:spcBef>
                <a:spcPct val="20000"/>
              </a:spcBef>
            </a:pPr>
            <a:r>
              <a:rPr lang="cs-CZ" altLang="cs-CZ" sz="19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1.	wolfram se odpařuje z vlákna (3 000K), molekuly odpařeného wolframu se v blízkosti baňky slučují s atomy halogenů, vzniká halogenid wolframu, který se neusazuje na stěně baňky </a:t>
            </a:r>
          </a:p>
          <a:p>
            <a:pPr>
              <a:spcBef>
                <a:spcPct val="20000"/>
              </a:spcBef>
            </a:pPr>
            <a:r>
              <a:rPr lang="cs-CZ" altLang="cs-CZ" sz="19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2.	halogenid wolframu proudí směrem k </a:t>
            </a:r>
            <a:r>
              <a:rPr lang="cs-CZ" altLang="cs-CZ" sz="1900" b="1" dirty="0" smtClean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chladnější části baňky žárovky</a:t>
            </a:r>
            <a:r>
              <a:rPr lang="cs-CZ" altLang="cs-CZ" sz="19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, kde </a:t>
            </a:r>
            <a:r>
              <a:rPr lang="cs-CZ" altLang="cs-CZ" sz="1900" b="1" dirty="0" smtClean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se se posléze </a:t>
            </a:r>
            <a:r>
              <a:rPr lang="cs-CZ" altLang="cs-CZ" sz="1900" b="1" smtClean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dostává do blízkosti </a:t>
            </a:r>
            <a:r>
              <a:rPr lang="cs-CZ" altLang="cs-CZ" sz="19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vlákna se vlivem vysoké teploty halogenid opět štěpí na wolfram a volný halogen</a:t>
            </a:r>
          </a:p>
          <a:p>
            <a:pPr>
              <a:spcBef>
                <a:spcPct val="20000"/>
              </a:spcBef>
            </a:pPr>
            <a:r>
              <a:rPr lang="cs-CZ" altLang="cs-CZ" sz="19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3.	halogen se vrací ke stěně baňky, wolfram zůstává u vlákna a zabraňuje dalšímu odpařování kovu z vlákna - </a:t>
            </a:r>
            <a:r>
              <a:rPr lang="cs-CZ" altLang="cs-CZ" sz="19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  <a:hlinkClick r:id="rId2"/>
              </a:rPr>
              <a:t>simulace</a:t>
            </a:r>
            <a:endParaRPr lang="cs-CZ" altLang="cs-CZ" sz="1900" b="1" dirty="0">
              <a:solidFill>
                <a:schemeClr val="accent4">
                  <a:lumMod val="10000"/>
                </a:schemeClr>
              </a:solidFill>
              <a:sym typeface="Symbol" panose="05050102010706020507" pitchFamily="18" charset="2"/>
            </a:endParaRPr>
          </a:p>
        </p:txBody>
      </p:sp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3313113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3563938" y="115888"/>
            <a:ext cx="1441450" cy="366712"/>
          </a:xfrm>
          <a:prstGeom prst="rect">
            <a:avLst/>
          </a:prstGeom>
          <a:solidFill>
            <a:schemeClr val="tx1"/>
          </a:solidFill>
          <a:ln w="1905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>
                <a:solidFill>
                  <a:schemeClr val="bg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</a:t>
            </a:r>
            <a:r>
              <a:rPr lang="en-US" altLang="cs-CZ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&lt;</a:t>
            </a:r>
            <a:r>
              <a:rPr lang="cs-CZ" altLang="cs-CZ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1 700 K</a:t>
            </a:r>
            <a:endParaRPr lang="cs-CZ" altLang="cs-CZ" b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3563938" y="2701925"/>
            <a:ext cx="2951162" cy="366713"/>
          </a:xfrm>
          <a:prstGeom prst="rect">
            <a:avLst/>
          </a:prstGeom>
          <a:solidFill>
            <a:schemeClr val="tx1"/>
          </a:solidFill>
          <a:ln w="1905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>
                <a:solidFill>
                  <a:schemeClr val="bg2"/>
                </a:solidFill>
                <a:latin typeface="Arial" panose="020B0604020202020204" pitchFamily="34" charset="0"/>
              </a:rPr>
              <a:t>halogenid wolframu 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3492500" y="2205038"/>
            <a:ext cx="3814763" cy="366712"/>
          </a:xfrm>
          <a:prstGeom prst="rect">
            <a:avLst/>
          </a:prstGeom>
          <a:solidFill>
            <a:schemeClr val="tx1"/>
          </a:solidFill>
          <a:ln w="1905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>
                <a:solidFill>
                  <a:schemeClr val="bg2"/>
                </a:solidFill>
                <a:latin typeface="Arial" panose="020B0604020202020204" pitchFamily="34" charset="0"/>
              </a:rPr>
              <a:t>atomy odpařeného wolframu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250825" y="3068638"/>
            <a:ext cx="1079500" cy="366712"/>
          </a:xfrm>
          <a:prstGeom prst="rect">
            <a:avLst/>
          </a:prstGeom>
          <a:solidFill>
            <a:schemeClr val="tx1"/>
          </a:solidFill>
          <a:ln w="1905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>
                <a:solidFill>
                  <a:schemeClr val="bg2"/>
                </a:solidFill>
                <a:latin typeface="Arial" panose="020B0604020202020204" pitchFamily="34" charset="0"/>
              </a:rPr>
              <a:t>vlákno</a:t>
            </a: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3563938" y="1419225"/>
            <a:ext cx="1441450" cy="641350"/>
          </a:xfrm>
          <a:prstGeom prst="rect">
            <a:avLst/>
          </a:prstGeom>
          <a:solidFill>
            <a:schemeClr val="tx1"/>
          </a:solidFill>
          <a:ln w="1905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>
                <a:solidFill>
                  <a:schemeClr val="bg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křemenné sklo</a:t>
            </a:r>
            <a:endParaRPr lang="cs-CZ" altLang="cs-CZ" b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3563938" y="765175"/>
            <a:ext cx="1441450" cy="366713"/>
          </a:xfrm>
          <a:prstGeom prst="rect">
            <a:avLst/>
          </a:prstGeom>
          <a:solidFill>
            <a:schemeClr val="tx1"/>
          </a:solidFill>
          <a:ln w="1905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>
                <a:solidFill>
                  <a:schemeClr val="bg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</a:t>
            </a:r>
            <a:r>
              <a:rPr lang="en-US" altLang="cs-CZ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&gt;</a:t>
            </a:r>
            <a:r>
              <a:rPr lang="cs-CZ" altLang="cs-CZ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1400 K</a:t>
            </a:r>
            <a:endParaRPr lang="cs-CZ" altLang="cs-CZ" b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 flipV="1">
            <a:off x="684213" y="1700213"/>
            <a:ext cx="1150937" cy="136842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 flipH="1" flipV="1">
            <a:off x="2051050" y="1341438"/>
            <a:ext cx="1441450" cy="863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 flipH="1" flipV="1">
            <a:off x="2124075" y="836613"/>
            <a:ext cx="1439863" cy="194468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3203575" y="3141663"/>
            <a:ext cx="1439863" cy="366712"/>
          </a:xfrm>
          <a:prstGeom prst="rect">
            <a:avLst/>
          </a:prstGeom>
          <a:solidFill>
            <a:schemeClr val="tx1"/>
          </a:solidFill>
          <a:ln w="1905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>
                <a:solidFill>
                  <a:schemeClr val="bg2"/>
                </a:solidFill>
                <a:latin typeface="Arial" panose="020B0604020202020204" pitchFamily="34" charset="0"/>
              </a:rPr>
              <a:t>halogeny</a:t>
            </a:r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 flipH="1" flipV="1">
            <a:off x="2195513" y="2133600"/>
            <a:ext cx="1008062" cy="1008063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9" grpId="0" animBg="1"/>
      <p:bldP spid="32780" grpId="0" animBg="1"/>
      <p:bldP spid="32781" grpId="0" animBg="1"/>
      <p:bldP spid="32783" grpId="0" animBg="1"/>
      <p:bldP spid="32789" grpId="0" animBg="1"/>
      <p:bldP spid="32790" grpId="0" animBg="1"/>
      <p:bldP spid="32791" grpId="0" animBg="1"/>
      <p:bldP spid="32792" grpId="0" animBg="1"/>
      <p:bldP spid="32794" grpId="0" animBg="1"/>
      <p:bldP spid="32795" grpId="0" animBg="1"/>
      <p:bldP spid="3279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1788"/>
            <a:ext cx="8713788" cy="649287"/>
          </a:xfrm>
        </p:spPr>
        <p:txBody>
          <a:bodyPr/>
          <a:lstStyle/>
          <a:p>
            <a:r>
              <a:rPr lang="cs-CZ" altLang="cs-CZ" sz="4000" b="1" u="sng">
                <a:solidFill>
                  <a:schemeClr val="accent4">
                    <a:lumMod val="10000"/>
                  </a:schemeClr>
                </a:solidFill>
                <a:effectLst/>
              </a:rPr>
              <a:t>Halogenový regenerační cyklus</a:t>
            </a:r>
          </a:p>
        </p:txBody>
      </p: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179388" y="1200150"/>
            <a:ext cx="8785225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accent4">
                    <a:lumMod val="10000"/>
                  </a:schemeClr>
                </a:solidFill>
              </a:rPr>
              <a:t>*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	regenerační cyklus představuje zvýšení světelného toku o 30% a dvojnásobnou životnost (běžné použití 4 000 – 5 000 hodin)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*	podmínkou halogenového cyklu je teplota u vlákna vyšší než 2500</a:t>
            </a:r>
            <a:r>
              <a:rPr lang="cs-CZ" altLang="cs-CZ" sz="2000" b="1" baseline="30000" dirty="0">
                <a:solidFill>
                  <a:schemeClr val="accent4">
                    <a:lumMod val="10000"/>
                  </a:schemeClr>
                </a:solidFill>
              </a:rPr>
              <a:t>0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C (problém při stmívání) a pro lineární žárovku vodorovná poloha (</a:t>
            </a:r>
            <a:r>
              <a:rPr lang="en-US" altLang="cs-CZ" sz="2000" b="1" dirty="0">
                <a:solidFill>
                  <a:schemeClr val="accent4">
                    <a:lumMod val="10000"/>
                  </a:schemeClr>
                </a:solidFill>
              </a:rPr>
              <a:t>±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 4</a:t>
            </a:r>
            <a:r>
              <a:rPr lang="cs-CZ" altLang="cs-CZ" sz="2000" b="1" baseline="30000" dirty="0">
                <a:solidFill>
                  <a:schemeClr val="accent4">
                    <a:lumMod val="10000"/>
                  </a:schemeClr>
                </a:solidFill>
              </a:rPr>
              <a:t>0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) 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*	při manipulaci je třeba zabránit znečištění baňky (mastnota), která může způsobit zhoršený odvod tepla a zničení žárovky. V případě znečištění lze odmastit, například lihem. </a:t>
            </a:r>
            <a:endParaRPr lang="en-US" altLang="cs-CZ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250825" y="3789105"/>
            <a:ext cx="885666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tabLst>
                <a:tab pos="1349375" algn="l"/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1349375" algn="l"/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1349375" algn="l"/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1349375" algn="l"/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1349375" algn="l"/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i="1" dirty="0">
                <a:solidFill>
                  <a:schemeClr val="accent4">
                    <a:lumMod val="10000"/>
                  </a:schemeClr>
                </a:solidFill>
              </a:rPr>
              <a:t>Nové žárovky (ECO-technologie):  </a:t>
            </a:r>
          </a:p>
          <a:p>
            <a:pPr>
              <a:spcBef>
                <a:spcPct val="20000"/>
              </a:spcBef>
            </a:pPr>
            <a:r>
              <a:rPr lang="cs-CZ" altLang="cs-CZ" sz="2000" b="1" i="1" dirty="0">
                <a:solidFill>
                  <a:schemeClr val="accent4">
                    <a:lumMod val="10000"/>
                  </a:schemeClr>
                </a:solidFill>
              </a:rPr>
              <a:t>*	IRC technologie – napaření tenké kovové vrstvy na vnitřní povrch baňky, která odráží tepelné záření</a:t>
            </a:r>
            <a:endParaRPr lang="cs-CZ" altLang="cs-CZ" sz="2000" b="1" i="1" dirty="0">
              <a:solidFill>
                <a:schemeClr val="accent4">
                  <a:lumMod val="10000"/>
                </a:schemeClr>
              </a:solidFill>
              <a:sym typeface="Symbol" panose="05050102010706020507" pitchFamily="18" charset="2"/>
            </a:endParaRPr>
          </a:p>
          <a:p>
            <a:pPr>
              <a:spcBef>
                <a:spcPct val="20000"/>
              </a:spcBef>
            </a:pPr>
            <a:r>
              <a:rPr lang="cs-CZ" altLang="cs-CZ" sz="2000" b="1" i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*	jako inertní plyn se používá xenon, který má menší tepelné vodivost</a:t>
            </a:r>
          </a:p>
          <a:p>
            <a:pPr>
              <a:spcBef>
                <a:spcPct val="20000"/>
              </a:spcBef>
            </a:pPr>
            <a:r>
              <a:rPr lang="cs-CZ" altLang="cs-CZ" sz="2000" b="1" i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</a:t>
            </a:r>
            <a:r>
              <a:rPr lang="cs-CZ" altLang="cs-CZ" sz="2000" b="1" i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cs-CZ" altLang="cs-CZ" sz="2000" b="1" i="1" u="sng" dirty="0">
                <a:solidFill>
                  <a:schemeClr val="accent4">
                    <a:lumMod val="10000"/>
                  </a:schemeClr>
                </a:solidFill>
              </a:rPr>
              <a:t>dochází k nižším tepelným ztrátám </a:t>
            </a:r>
            <a:r>
              <a:rPr lang="cs-CZ" altLang="cs-CZ" sz="2000" b="1" i="1" u="sng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 snižuje se potřebná energie  zvyšuje se měrný výkon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0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91512" cy="792162"/>
          </a:xfrm>
        </p:spPr>
        <p:txBody>
          <a:bodyPr/>
          <a:lstStyle/>
          <a:p>
            <a:r>
              <a:rPr lang="cs-CZ" altLang="cs-CZ" b="1" u="sng">
                <a:solidFill>
                  <a:schemeClr val="accent4">
                    <a:lumMod val="10000"/>
                  </a:schemeClr>
                </a:solidFill>
                <a:effectLst/>
              </a:rPr>
              <a:t>Halogenové žárovky</a:t>
            </a:r>
          </a:p>
        </p:txBody>
      </p:sp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4" t="19922" r="11406" b="12891"/>
          <a:stretch>
            <a:fillRect/>
          </a:stretch>
        </p:blipFill>
        <p:spPr bwMode="auto">
          <a:xfrm>
            <a:off x="466725" y="911225"/>
            <a:ext cx="8496300" cy="590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3467100" cy="792162"/>
          </a:xfrm>
        </p:spPr>
        <p:txBody>
          <a:bodyPr/>
          <a:lstStyle/>
          <a:p>
            <a:r>
              <a:rPr lang="cs-CZ" altLang="cs-CZ" b="1" u="sng">
                <a:solidFill>
                  <a:schemeClr val="accent4">
                    <a:lumMod val="10000"/>
                  </a:schemeClr>
                </a:solidFill>
                <a:effectLst/>
              </a:rPr>
              <a:t>Rozdělení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07950" y="1035050"/>
            <a:ext cx="89281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21050" indent="-3321050">
              <a:tabLst>
                <a:tab pos="269875" algn="l"/>
                <a:tab pos="1349375" algn="l"/>
                <a:tab pos="3135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269875" algn="l"/>
                <a:tab pos="1349375" algn="l"/>
                <a:tab pos="3135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269875" algn="l"/>
                <a:tab pos="1349375" algn="l"/>
                <a:tab pos="3135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269875" algn="l"/>
                <a:tab pos="1349375" algn="l"/>
                <a:tab pos="3135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269875" algn="l"/>
                <a:tab pos="1349375" algn="l"/>
                <a:tab pos="3135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1349375" algn="l"/>
                <a:tab pos="3135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1349375" algn="l"/>
                <a:tab pos="3135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1349375" algn="l"/>
                <a:tab pos="3135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1349375" algn="l"/>
                <a:tab pos="3135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>
                <a:solidFill>
                  <a:schemeClr val="accent4">
                    <a:lumMod val="10000"/>
                  </a:schemeClr>
                </a:solidFill>
              </a:rPr>
              <a:t>Podle vzniku: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*	</a:t>
            </a:r>
            <a:r>
              <a:rPr lang="cs-CZ" altLang="cs-CZ" sz="2000" b="1" u="sng">
                <a:solidFill>
                  <a:schemeClr val="accent4">
                    <a:lumMod val="10000"/>
                  </a:schemeClr>
                </a:solidFill>
              </a:rPr>
              <a:t>přírodní</a:t>
            </a: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 	(slunce, blesk, měsíc)</a:t>
            </a:r>
          </a:p>
          <a:p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*	</a:t>
            </a:r>
            <a:r>
              <a:rPr lang="cs-CZ" altLang="cs-CZ" sz="2000" b="1" u="sng">
                <a:solidFill>
                  <a:schemeClr val="accent4">
                    <a:lumMod val="10000"/>
                  </a:schemeClr>
                </a:solidFill>
              </a:rPr>
              <a:t>umělé</a:t>
            </a: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	(svíčka, žárovka, výbojka, …)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*	</a:t>
            </a:r>
            <a:r>
              <a:rPr lang="cs-CZ" altLang="cs-CZ" sz="2000" b="1" u="sng">
                <a:solidFill>
                  <a:schemeClr val="accent4">
                    <a:lumMod val="10000"/>
                  </a:schemeClr>
                </a:solidFill>
              </a:rPr>
              <a:t>prvotní světelný zdroj</a:t>
            </a: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 	-	zdroj, ve kterém světlo vzniklo</a:t>
            </a:r>
          </a:p>
          <a:p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*	</a:t>
            </a:r>
            <a:r>
              <a:rPr lang="cs-CZ" altLang="cs-CZ" sz="2000" b="1" u="sng">
                <a:solidFill>
                  <a:schemeClr val="accent4">
                    <a:lumMod val="10000"/>
                  </a:schemeClr>
                </a:solidFill>
              </a:rPr>
              <a:t>druhotný světelný zdroj</a:t>
            </a: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	-	povrch nebo předmět, který světelné paprsky pouze odráží nebo propouští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07950" y="3573463"/>
            <a:ext cx="89281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95463" indent="-1795463">
              <a:tabLst>
                <a:tab pos="182563" algn="l"/>
                <a:tab pos="32353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74850">
              <a:tabLst>
                <a:tab pos="182563" algn="l"/>
                <a:tab pos="32353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154238">
              <a:tabLst>
                <a:tab pos="182563" algn="l"/>
                <a:tab pos="32353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33625">
              <a:tabLst>
                <a:tab pos="182563" algn="l"/>
                <a:tab pos="32353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13013">
              <a:tabLst>
                <a:tab pos="182563" algn="l"/>
                <a:tab pos="32353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70213" fontAlgn="base">
              <a:spcBef>
                <a:spcPct val="0"/>
              </a:spcBef>
              <a:spcAft>
                <a:spcPct val="0"/>
              </a:spcAft>
              <a:tabLst>
                <a:tab pos="182563" algn="l"/>
                <a:tab pos="32353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27413" fontAlgn="base">
              <a:spcBef>
                <a:spcPct val="0"/>
              </a:spcBef>
              <a:spcAft>
                <a:spcPct val="0"/>
              </a:spcAft>
              <a:tabLst>
                <a:tab pos="182563" algn="l"/>
                <a:tab pos="32353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84613" fontAlgn="base">
              <a:spcBef>
                <a:spcPct val="0"/>
              </a:spcBef>
              <a:spcAft>
                <a:spcPct val="0"/>
              </a:spcAft>
              <a:tabLst>
                <a:tab pos="182563" algn="l"/>
                <a:tab pos="32353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41813" fontAlgn="base">
              <a:spcBef>
                <a:spcPct val="0"/>
              </a:spcBef>
              <a:spcAft>
                <a:spcPct val="0"/>
              </a:spcAft>
              <a:tabLst>
                <a:tab pos="182563" algn="l"/>
                <a:tab pos="32353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chemeClr val="accent4">
                    <a:lumMod val="10000"/>
                  </a:schemeClr>
                </a:solidFill>
              </a:rPr>
              <a:t>Druhy světelných zdrojů: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*	</a:t>
            </a:r>
            <a:r>
              <a:rPr lang="cs-CZ" altLang="cs-CZ" sz="2000" b="1" u="sng" dirty="0">
                <a:solidFill>
                  <a:schemeClr val="accent4">
                    <a:lumMod val="10000"/>
                  </a:schemeClr>
                </a:solidFill>
              </a:rPr>
              <a:t>teplotní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	při průchodu proudu vodivou látkou dochází ke žhavení na teplotu, při které dochází k emisi viditelného záření. Spektrum záření je spojité. (wolframová žárovka, …)</a:t>
            </a:r>
          </a:p>
          <a:p>
            <a:pPr algn="r">
              <a:spcBef>
                <a:spcPct val="50000"/>
              </a:spcBef>
            </a:pPr>
            <a:r>
              <a:rPr lang="cs-CZ" altLang="cs-CZ" sz="2400" b="1" dirty="0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</a:rPr>
              <a:t>Výhody a nevýhody teplotních zdrojů světla ?</a:t>
            </a:r>
          </a:p>
        </p:txBody>
      </p:sp>
      <p:pic>
        <p:nvPicPr>
          <p:cNvPr id="9224" name="Picture 8" descr="MC900431597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63575"/>
            <a:ext cx="1541463" cy="154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MC90041246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15888"/>
            <a:ext cx="1584325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MC900290755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836613"/>
            <a:ext cx="1335087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MC900294346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87900"/>
            <a:ext cx="1651000" cy="19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91512" cy="792162"/>
          </a:xfrm>
        </p:spPr>
        <p:txBody>
          <a:bodyPr/>
          <a:lstStyle/>
          <a:p>
            <a:r>
              <a:rPr lang="cs-CZ" altLang="cs-CZ" b="1" u="sng">
                <a:solidFill>
                  <a:schemeClr val="accent4">
                    <a:lumMod val="10000"/>
                  </a:schemeClr>
                </a:solidFill>
                <a:effectLst/>
              </a:rPr>
              <a:t>Halogenové žárovky</a:t>
            </a:r>
          </a:p>
        </p:txBody>
      </p: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107950" y="981075"/>
            <a:ext cx="8856663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563" indent="-182563">
              <a:tabLst>
                <a:tab pos="1349375" algn="l"/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1349375" algn="l"/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1349375" algn="l"/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1349375" algn="l"/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1349375" algn="l"/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*	Nové tvarování baňky umožňuje zvýšení výkonů a rozšíření pracovní polohy </a:t>
            </a: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(</a:t>
            </a:r>
            <a:r>
              <a:rPr lang="en-US" altLang="cs-CZ" sz="2000" b="1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±</a:t>
            </a: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 15</a:t>
            </a:r>
            <a:r>
              <a:rPr lang="cs-CZ" altLang="cs-CZ" sz="2000" b="1" baseline="3000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0</a:t>
            </a: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) </a:t>
            </a: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(OSRAM HALOLINE)</a:t>
            </a:r>
          </a:p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*	UV záření se omezuje přísadami do křemenného skla</a:t>
            </a:r>
            <a:endParaRPr lang="cs-CZ" altLang="cs-CZ" sz="2000" b="1">
              <a:solidFill>
                <a:schemeClr val="accent4">
                  <a:lumMod val="10000"/>
                </a:schemeClr>
              </a:solidFill>
            </a:endParaRPr>
          </a:p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*	Použití:	</a:t>
            </a:r>
          </a:p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		-	bodové zdroje světla</a:t>
            </a:r>
          </a:p>
          <a:p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		-	žárovky pro fotografování, automobily</a:t>
            </a:r>
          </a:p>
          <a:p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		-	osvětlování sportovišť, staveniště</a:t>
            </a:r>
          </a:p>
          <a:p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		-	reflektory		</a:t>
            </a:r>
          </a:p>
        </p:txBody>
      </p:sp>
      <p:pic>
        <p:nvPicPr>
          <p:cNvPr id="33827" name="Picture 35" descr="OSRA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3" t="4407" r="27673" b="8260"/>
          <a:stretch>
            <a:fillRect/>
          </a:stretch>
        </p:blipFill>
        <p:spPr bwMode="auto">
          <a:xfrm>
            <a:off x="7235825" y="2781300"/>
            <a:ext cx="1676400" cy="39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29" name="Picture 37" descr="OSRAM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" t="20375" r="10078" b="18541"/>
          <a:stretch>
            <a:fillRect/>
          </a:stretch>
        </p:blipFill>
        <p:spPr bwMode="auto">
          <a:xfrm>
            <a:off x="107950" y="4797425"/>
            <a:ext cx="3097213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31" name="Picture 39" descr="OS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7" t="10599" r="8710" b="4599"/>
          <a:stretch>
            <a:fillRect/>
          </a:stretch>
        </p:blipFill>
        <p:spPr bwMode="auto">
          <a:xfrm>
            <a:off x="3851275" y="4406900"/>
            <a:ext cx="2628900" cy="233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792162"/>
          </a:xfrm>
        </p:spPr>
        <p:txBody>
          <a:bodyPr/>
          <a:lstStyle/>
          <a:p>
            <a:r>
              <a:rPr lang="cs-CZ" altLang="cs-CZ" sz="4000" b="1" u="sng">
                <a:solidFill>
                  <a:schemeClr val="accent4">
                    <a:lumMod val="10000"/>
                  </a:schemeClr>
                </a:solidFill>
                <a:effectLst/>
              </a:rPr>
              <a:t>Halogenové žárovky na malé napětí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044575" y="990600"/>
            <a:ext cx="4679950" cy="400110"/>
          </a:xfrm>
          <a:prstGeom prst="rect">
            <a:avLst/>
          </a:prstGeom>
          <a:noFill/>
          <a:ln w="2540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217988" algn="l"/>
                <a:tab pos="556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4217988" algn="l"/>
                <a:tab pos="556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4217988" algn="l"/>
                <a:tab pos="556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4217988" algn="l"/>
                <a:tab pos="556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4217988" algn="l"/>
                <a:tab pos="556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4217988" algn="l"/>
                <a:tab pos="556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4217988" algn="l"/>
                <a:tab pos="556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4217988" algn="l"/>
                <a:tab pos="556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4217988" algn="l"/>
                <a:tab pos="556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Parametry - 12 V, 36 W, 2 000 hodin</a:t>
            </a:r>
          </a:p>
        </p:txBody>
      </p:sp>
      <p:pic>
        <p:nvPicPr>
          <p:cNvPr id="71686" name="Picture 6" descr="OSRAM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15111" r="6244" b="10963"/>
          <a:stretch>
            <a:fillRect/>
          </a:stretch>
        </p:blipFill>
        <p:spPr bwMode="auto">
          <a:xfrm>
            <a:off x="5756275" y="981075"/>
            <a:ext cx="3159125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7" name="Picture 7" descr="OSRAM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7" t="11778" r="18509" b="12630"/>
          <a:stretch>
            <a:fillRect/>
          </a:stretch>
        </p:blipFill>
        <p:spPr bwMode="auto">
          <a:xfrm>
            <a:off x="3276600" y="2276475"/>
            <a:ext cx="2303463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611188" y="1773238"/>
            <a:ext cx="4679950" cy="400110"/>
          </a:xfrm>
          <a:prstGeom prst="rect">
            <a:avLst/>
          </a:prstGeom>
          <a:noFill/>
          <a:ln w="2540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217988" algn="l"/>
                <a:tab pos="556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4217988" algn="l"/>
                <a:tab pos="556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4217988" algn="l"/>
                <a:tab pos="556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4217988" algn="l"/>
                <a:tab pos="556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4217988" algn="l"/>
                <a:tab pos="556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4217988" algn="l"/>
                <a:tab pos="556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4217988" algn="l"/>
                <a:tab pos="556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4217988" algn="l"/>
                <a:tab pos="556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4217988" algn="l"/>
                <a:tab pos="556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Parametry - 12 V, 10 W, 2 000 hodin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755650" y="6021388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217988" algn="l"/>
                <a:tab pos="556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4217988" algn="l"/>
                <a:tab pos="556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4217988" algn="l"/>
                <a:tab pos="556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4217988" algn="l"/>
                <a:tab pos="556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4217988" algn="l"/>
                <a:tab pos="556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4217988" algn="l"/>
                <a:tab pos="556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4217988" algn="l"/>
                <a:tab pos="556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4217988" algn="l"/>
                <a:tab pos="556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4217988" algn="l"/>
                <a:tab pos="556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</a:rPr>
              <a:t>Mohou plně nahradit halogenové žárovky klasické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animBg="1"/>
      <p:bldP spid="71688" grpId="0" animBg="1"/>
      <p:bldP spid="7168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792162"/>
          </a:xfrm>
        </p:spPr>
        <p:txBody>
          <a:bodyPr/>
          <a:lstStyle/>
          <a:p>
            <a:r>
              <a:rPr lang="cs-CZ" altLang="cs-CZ" b="1" u="sng">
                <a:solidFill>
                  <a:schemeClr val="accent4">
                    <a:lumMod val="10000"/>
                  </a:schemeClr>
                </a:solidFill>
                <a:effectLst/>
              </a:rPr>
              <a:t>Dichroický reflektor</a:t>
            </a:r>
          </a:p>
        </p:txBody>
      </p:sp>
      <p:pic>
        <p:nvPicPr>
          <p:cNvPr id="44037" name="Picture 5" descr="dic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692275"/>
            <a:ext cx="5126038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06363" y="4437063"/>
            <a:ext cx="8929687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tabLst>
                <a:tab pos="536575" algn="l"/>
                <a:tab pos="11652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0113">
              <a:tabLst>
                <a:tab pos="536575" algn="l"/>
                <a:tab pos="11652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>
              <a:tabLst>
                <a:tab pos="536575" algn="l"/>
                <a:tab pos="11652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6575" algn="l"/>
                <a:tab pos="11652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6575" algn="l"/>
                <a:tab pos="11652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11652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11652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11652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11652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*	Maximální světelný tok v daném směru</a:t>
            </a:r>
          </a:p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*	Výrazné omezení infračerveného (tepelného) záření ve směru světelného toku</a:t>
            </a:r>
          </a:p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*	Nutno respektovat větší tepelné namáhání podložky při umístění svítidla </a:t>
            </a:r>
          </a:p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*	Světlo není vhodné na práci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900113" y="1628775"/>
            <a:ext cx="1655762" cy="666750"/>
          </a:xfrm>
          <a:prstGeom prst="rect">
            <a:avLst/>
          </a:prstGeom>
          <a:noFill/>
          <a:ln w="2540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tabLst>
                <a:tab pos="536575" algn="l"/>
                <a:tab pos="11652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0113">
              <a:tabLst>
                <a:tab pos="536575" algn="l"/>
                <a:tab pos="11652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>
              <a:tabLst>
                <a:tab pos="536575" algn="l"/>
                <a:tab pos="11652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6575" algn="l"/>
                <a:tab pos="11652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6575" algn="l"/>
                <a:tab pos="11652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11652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11652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11652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11652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b="1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Infračervené záření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684213" y="2781300"/>
            <a:ext cx="1801812" cy="369332"/>
          </a:xfrm>
          <a:prstGeom prst="rect">
            <a:avLst/>
          </a:prstGeom>
          <a:noFill/>
          <a:ln w="2540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tabLst>
                <a:tab pos="536575" algn="l"/>
                <a:tab pos="11652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0113">
              <a:tabLst>
                <a:tab pos="536575" algn="l"/>
                <a:tab pos="11652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>
              <a:tabLst>
                <a:tab pos="536575" algn="l"/>
                <a:tab pos="11652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6575" algn="l"/>
                <a:tab pos="11652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6575" algn="l"/>
                <a:tab pos="11652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11652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11652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11652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116522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b="1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Světelný tok</a:t>
            </a:r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2555875" y="2276475"/>
            <a:ext cx="863600" cy="360363"/>
          </a:xfrm>
          <a:prstGeom prst="line">
            <a:avLst/>
          </a:prstGeom>
          <a:noFill/>
          <a:ln w="38100">
            <a:solidFill>
              <a:schemeClr val="accent4">
                <a:lumMod val="10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2484438" y="3141663"/>
            <a:ext cx="1150937" cy="647700"/>
          </a:xfrm>
          <a:prstGeom prst="line">
            <a:avLst/>
          </a:prstGeom>
          <a:noFill/>
          <a:ln w="38100">
            <a:solidFill>
              <a:schemeClr val="accent4">
                <a:lumMod val="10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9" grpId="0" animBg="1"/>
      <p:bldP spid="44040" grpId="0" animBg="1"/>
      <p:bldP spid="44041" grpId="0" animBg="1"/>
      <p:bldP spid="440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649287"/>
          </a:xfrm>
        </p:spPr>
        <p:txBody>
          <a:bodyPr/>
          <a:lstStyle/>
          <a:p>
            <a:r>
              <a:rPr lang="cs-CZ" altLang="cs-CZ" sz="2800" b="1" u="sng">
                <a:solidFill>
                  <a:schemeClr val="accent4">
                    <a:lumMod val="10000"/>
                  </a:schemeClr>
                </a:solidFill>
                <a:effectLst/>
              </a:rPr>
              <a:t>Halogenové žárovky s reflektorem na malé napětí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08050"/>
            <a:ext cx="9036050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314575"/>
            <a:ext cx="318452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79388" y="115888"/>
            <a:ext cx="87852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>
                <a:solidFill>
                  <a:schemeClr val="accent4">
                    <a:lumMod val="10000"/>
                  </a:schemeClr>
                </a:solidFill>
                <a:effectLst/>
              </a:rPr>
              <a:t>Halogenová žárovka na malé napětí se zabudovaným transformátorem</a:t>
            </a:r>
          </a:p>
        </p:txBody>
      </p:sp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276475"/>
            <a:ext cx="324485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179388" y="115888"/>
            <a:ext cx="87852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>
                <a:solidFill>
                  <a:schemeClr val="accent4">
                    <a:lumMod val="10000"/>
                  </a:schemeClr>
                </a:solidFill>
                <a:effectLst/>
              </a:rPr>
              <a:t>„Topná koule“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79388" y="1052513"/>
            <a:ext cx="4321175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217988" algn="l"/>
                <a:tab pos="556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4217988" algn="l"/>
                <a:tab pos="556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4217988" algn="l"/>
                <a:tab pos="556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4217988" algn="l"/>
                <a:tab pos="556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4217988" algn="l"/>
                <a:tab pos="556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4217988" algn="l"/>
                <a:tab pos="556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4217988" algn="l"/>
                <a:tab pos="556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4217988" algn="l"/>
                <a:tab pos="556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4217988" algn="l"/>
                <a:tab pos="556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i="1" dirty="0">
                <a:solidFill>
                  <a:schemeClr val="accent4">
                    <a:lumMod val="10000"/>
                  </a:schemeClr>
                </a:solidFill>
              </a:rPr>
              <a:t>Klasické žárovky od daného výkonu se již nesmí prodávat, ale její zastánci našli řešení – na trhu se objevila „topná koule“.</a:t>
            </a:r>
          </a:p>
          <a:p>
            <a:pPr>
              <a:spcBef>
                <a:spcPct val="20000"/>
              </a:spcBef>
            </a:pPr>
            <a:r>
              <a:rPr lang="cs-CZ" altLang="cs-CZ" sz="2000" b="1" i="1" dirty="0">
                <a:solidFill>
                  <a:schemeClr val="accent4">
                    <a:lumMod val="10000"/>
                  </a:schemeClr>
                </a:solidFill>
              </a:rPr>
              <a:t>„Není to žárovka, ale pasuje do objímky (čistě náhodou). Je ve třídě A, jako tepelný zdroj má 95% účinnost a je to příspěvek k ochraně životního prostředí…“</a:t>
            </a:r>
          </a:p>
          <a:p>
            <a:pPr>
              <a:spcBef>
                <a:spcPct val="20000"/>
              </a:spcBef>
            </a:pPr>
            <a:r>
              <a:rPr lang="cs-CZ" altLang="cs-CZ" sz="2000" b="1" i="1" dirty="0">
                <a:solidFill>
                  <a:schemeClr val="accent4">
                    <a:lumMod val="10000"/>
                  </a:schemeClr>
                </a:solidFill>
              </a:rPr>
              <a:t>(Cena – 30 centů)  </a:t>
            </a:r>
          </a:p>
        </p:txBody>
      </p:sp>
      <p:pic>
        <p:nvPicPr>
          <p:cNvPr id="79878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2" t="14030" r="32083" b="49055"/>
          <a:stretch>
            <a:fillRect/>
          </a:stretch>
        </p:blipFill>
        <p:spPr bwMode="auto">
          <a:xfrm>
            <a:off x="4572000" y="947738"/>
            <a:ext cx="4537075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50945" r="19075" b="30598"/>
          <a:stretch>
            <a:fillRect/>
          </a:stretch>
        </p:blipFill>
        <p:spPr bwMode="auto">
          <a:xfrm>
            <a:off x="395288" y="4508500"/>
            <a:ext cx="8713787" cy="226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  <p:bldP spid="798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115888"/>
            <a:ext cx="2808287" cy="814387"/>
          </a:xfrm>
          <a:noFill/>
        </p:spPr>
        <p:txBody>
          <a:bodyPr lIns="36000" tIns="36000" rIns="36000">
            <a:spAutoFit/>
          </a:bodyPr>
          <a:lstStyle/>
          <a:p>
            <a:r>
              <a:rPr lang="cs-CZ" altLang="cs-CZ" sz="4000" b="1" u="sng" dirty="0">
                <a:solidFill>
                  <a:schemeClr val="folHlink"/>
                </a:solidFill>
                <a:effectLst/>
                <a:latin typeface="Comic Sans MS" panose="030F0702030302020204" pitchFamily="66" charset="0"/>
              </a:rPr>
              <a:t>Zdroj:</a:t>
            </a:r>
            <a:r>
              <a:rPr lang="cs-CZ" altLang="cs-CZ" sz="4800" b="1" u="sng" dirty="0">
                <a:solidFill>
                  <a:schemeClr val="folHlink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23850" y="1484313"/>
            <a:ext cx="8640763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>
                <a:solidFill>
                  <a:schemeClr val="accent4">
                    <a:lumMod val="10000"/>
                  </a:schemeClr>
                </a:solidFill>
              </a:rPr>
              <a:t>Autor děkuje Petru Niesigovi z firmy Elkovo Čepelík za aktivní pomoc při tvorbě prezentačních materiálů.</a:t>
            </a:r>
          </a:p>
          <a:p>
            <a:r>
              <a:rPr lang="cs-CZ" altLang="cs-CZ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  <a:p>
            <a:r>
              <a:rPr lang="cs-CZ" altLang="cs-CZ">
                <a:solidFill>
                  <a:schemeClr val="accent4">
                    <a:lumMod val="10000"/>
                  </a:schemeClr>
                </a:solidFill>
              </a:rPr>
              <a:t>Jiří Plch	Světelná technika v praxi </a:t>
            </a:r>
          </a:p>
          <a:p>
            <a:r>
              <a:rPr lang="cs-CZ" altLang="cs-CZ">
                <a:solidFill>
                  <a:schemeClr val="accent4">
                    <a:lumMod val="10000"/>
                  </a:schemeClr>
                </a:solidFill>
              </a:rPr>
              <a:t>Jiří Habel	Základy světelné techniky</a:t>
            </a:r>
          </a:p>
          <a:p>
            <a:r>
              <a:rPr lang="cs-CZ" altLang="cs-CZ">
                <a:solidFill>
                  <a:schemeClr val="accent4">
                    <a:lumMod val="10000"/>
                  </a:schemeClr>
                </a:solidFill>
              </a:rPr>
              <a:t>	materiály firmy Osram</a:t>
            </a:r>
          </a:p>
          <a:p>
            <a:r>
              <a:rPr lang="cs-CZ" altLang="cs-CZ">
                <a:solidFill>
                  <a:schemeClr val="accent4">
                    <a:lumMod val="10000"/>
                  </a:schemeClr>
                </a:solidFill>
              </a:rPr>
              <a:t>Petr Žák, Jiří Habel	Vývojové tendence ve světelných zdrojích 	</a:t>
            </a:r>
          </a:p>
          <a:p>
            <a:r>
              <a:rPr lang="cs-CZ" altLang="cs-CZ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</a:rPr>
              <a:t>	</a:t>
            </a:r>
            <a:r>
              <a:rPr lang="cs-CZ" altLang="cs-CZ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hlinkClick r:id="rId2"/>
              </a:rPr>
              <a:t>http://www.elkovo-cepelik.cz</a:t>
            </a:r>
            <a:endParaRPr lang="cs-CZ" altLang="cs-CZ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572000" y="6375400"/>
            <a:ext cx="446405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>
                <a:solidFill>
                  <a:schemeClr val="accent4">
                    <a:lumMod val="10000"/>
                  </a:schemeClr>
                </a:solidFill>
              </a:rPr>
              <a:t>Materiál je určen pouze pro studijní účely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115888"/>
            <a:ext cx="3467100" cy="792162"/>
          </a:xfrm>
        </p:spPr>
        <p:txBody>
          <a:bodyPr/>
          <a:lstStyle/>
          <a:p>
            <a:r>
              <a:rPr lang="cs-CZ" altLang="cs-CZ" b="1" u="sng">
                <a:solidFill>
                  <a:schemeClr val="accent4">
                    <a:lumMod val="10000"/>
                  </a:schemeClr>
                </a:solidFill>
                <a:effectLst/>
              </a:rPr>
              <a:t>Rozdělení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07950" y="981075"/>
            <a:ext cx="8712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520825" indent="-1520825">
              <a:tabLst>
                <a:tab pos="182563" algn="l"/>
                <a:tab pos="1520825" algn="l"/>
                <a:tab pos="32353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00213">
              <a:tabLst>
                <a:tab pos="182563" algn="l"/>
                <a:tab pos="1520825" algn="l"/>
                <a:tab pos="32353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79600">
              <a:tabLst>
                <a:tab pos="182563" algn="l"/>
                <a:tab pos="1520825" algn="l"/>
                <a:tab pos="32353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58988">
              <a:tabLst>
                <a:tab pos="182563" algn="l"/>
                <a:tab pos="1520825" algn="l"/>
                <a:tab pos="32353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38375">
              <a:tabLst>
                <a:tab pos="182563" algn="l"/>
                <a:tab pos="1520825" algn="l"/>
                <a:tab pos="32353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95575" fontAlgn="base">
              <a:spcBef>
                <a:spcPct val="0"/>
              </a:spcBef>
              <a:spcAft>
                <a:spcPct val="0"/>
              </a:spcAft>
              <a:tabLst>
                <a:tab pos="182563" algn="l"/>
                <a:tab pos="1520825" algn="l"/>
                <a:tab pos="32353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2775" fontAlgn="base">
              <a:spcBef>
                <a:spcPct val="0"/>
              </a:spcBef>
              <a:spcAft>
                <a:spcPct val="0"/>
              </a:spcAft>
              <a:tabLst>
                <a:tab pos="182563" algn="l"/>
                <a:tab pos="1520825" algn="l"/>
                <a:tab pos="32353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9975" fontAlgn="base">
              <a:spcBef>
                <a:spcPct val="0"/>
              </a:spcBef>
              <a:spcAft>
                <a:spcPct val="0"/>
              </a:spcAft>
              <a:tabLst>
                <a:tab pos="182563" algn="l"/>
                <a:tab pos="1520825" algn="l"/>
                <a:tab pos="32353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7175" fontAlgn="base">
              <a:spcBef>
                <a:spcPct val="0"/>
              </a:spcBef>
              <a:spcAft>
                <a:spcPct val="0"/>
              </a:spcAft>
              <a:tabLst>
                <a:tab pos="182563" algn="l"/>
                <a:tab pos="1520825" algn="l"/>
                <a:tab pos="32353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chemeClr val="accent4">
                    <a:lumMod val="10000"/>
                  </a:schemeClr>
                </a:solidFill>
              </a:rPr>
              <a:t>Druhy světelných zdrojů: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*	</a:t>
            </a:r>
            <a:r>
              <a:rPr lang="cs-CZ" altLang="cs-CZ" sz="2000" b="1" u="sng" dirty="0">
                <a:solidFill>
                  <a:schemeClr val="accent4">
                    <a:lumMod val="10000"/>
                  </a:schemeClr>
                </a:solidFill>
              </a:rPr>
              <a:t>výbojové (nízkotlaké a vysokotlaké)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		jsou založeny na principu elektrického výboje v plynech a parách kovů. Elektrická energie se přeměňuje na kinetickou energii na kinetickou energii elektronů. Při srážkách elektronů s atomy plynů kovových par se jejich energie mění na optické záření. Spektrum záření je čárové, rozložení je dáno druhem výboje a složení a tlaku plynné náplně. </a:t>
            </a:r>
          </a:p>
        </p:txBody>
      </p:sp>
      <p:pic>
        <p:nvPicPr>
          <p:cNvPr id="69640" name="Picture 8" descr="MC90043755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88913"/>
            <a:ext cx="1584325" cy="144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3" name="Picture 11" descr="MC90041248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822325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54" name="Text Box 22"/>
          <p:cNvSpPr txBox="1">
            <a:spLocks noChangeArrowheads="1"/>
          </p:cNvSpPr>
          <p:nvPr/>
        </p:nvSpPr>
        <p:spPr bwMode="auto">
          <a:xfrm>
            <a:off x="34925" y="5192713"/>
            <a:ext cx="89281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349375" algn="l"/>
                <a:tab pos="32353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1349375" algn="l"/>
                <a:tab pos="32353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349375" algn="l"/>
                <a:tab pos="32353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349375" algn="l"/>
                <a:tab pos="32353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49375" algn="l"/>
                <a:tab pos="32353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32353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32353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32353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32353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>
                <a:solidFill>
                  <a:schemeClr val="accent4">
                    <a:lumMod val="10000"/>
                  </a:schemeClr>
                </a:solidFill>
              </a:rPr>
              <a:t>Luminiscence </a:t>
            </a:r>
            <a:r>
              <a:rPr lang="cs-CZ" altLang="cs-CZ" sz="2000" b="1" u="sng">
                <a:solidFill>
                  <a:schemeClr val="accent4">
                    <a:lumMod val="10000"/>
                  </a:schemeClr>
                </a:solidFill>
              </a:rPr>
              <a:t>(fotoluminiscence)</a:t>
            </a:r>
            <a:r>
              <a:rPr lang="cs-CZ" altLang="cs-CZ" sz="2400" b="1" u="sng">
                <a:solidFill>
                  <a:schemeClr val="accent4">
                    <a:lumMod val="10000"/>
                  </a:schemeClr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je přeměna (transformace) ultrafialového záření výboje uvnitř trubice v luminiscenční vrstvě (na vnitřní stěně trubice) na viditelné záření. Luminiscenční záření je čárové. </a:t>
            </a:r>
          </a:p>
        </p:txBody>
      </p:sp>
      <p:sp>
        <p:nvSpPr>
          <p:cNvPr id="69655" name="Text Box 23"/>
          <p:cNvSpPr txBox="1">
            <a:spLocks noChangeArrowheads="1"/>
          </p:cNvSpPr>
          <p:nvPr/>
        </p:nvSpPr>
        <p:spPr bwMode="auto">
          <a:xfrm>
            <a:off x="1403350" y="4076700"/>
            <a:ext cx="54006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tabLst>
                <a:tab pos="32353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00213">
              <a:tabLst>
                <a:tab pos="32353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79600">
              <a:tabLst>
                <a:tab pos="32353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58988">
              <a:tabLst>
                <a:tab pos="32353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38375">
              <a:tabLst>
                <a:tab pos="32353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95575" fontAlgn="base">
              <a:spcBef>
                <a:spcPct val="0"/>
              </a:spcBef>
              <a:spcAft>
                <a:spcPct val="0"/>
              </a:spcAft>
              <a:tabLst>
                <a:tab pos="32353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2775" fontAlgn="base">
              <a:spcBef>
                <a:spcPct val="0"/>
              </a:spcBef>
              <a:spcAft>
                <a:spcPct val="0"/>
              </a:spcAft>
              <a:tabLst>
                <a:tab pos="32353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9975" fontAlgn="base">
              <a:spcBef>
                <a:spcPct val="0"/>
              </a:spcBef>
              <a:spcAft>
                <a:spcPct val="0"/>
              </a:spcAft>
              <a:tabLst>
                <a:tab pos="32353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7175" fontAlgn="base">
              <a:spcBef>
                <a:spcPct val="0"/>
              </a:spcBef>
              <a:spcAft>
                <a:spcPct val="0"/>
              </a:spcAft>
              <a:tabLst>
                <a:tab pos="32353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*	</a:t>
            </a:r>
            <a:r>
              <a:rPr lang="cs-CZ" altLang="cs-CZ" sz="2000" b="1" u="sng">
                <a:solidFill>
                  <a:schemeClr val="accent4">
                    <a:lumMod val="10000"/>
                  </a:schemeClr>
                </a:solidFill>
              </a:rPr>
              <a:t>LED a OLED </a:t>
            </a: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– pracují na principu uvolnění energie při  průchodu proudu polovodičovým přechodem PN </a:t>
            </a:r>
          </a:p>
        </p:txBody>
      </p:sp>
      <p:pic>
        <p:nvPicPr>
          <p:cNvPr id="69656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005263"/>
            <a:ext cx="2341562" cy="144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9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9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9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07950" y="333375"/>
            <a:ext cx="88931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600" b="1" u="sng">
                <a:solidFill>
                  <a:schemeClr val="accent4">
                    <a:lumMod val="10000"/>
                  </a:schemeClr>
                </a:solidFill>
                <a:effectLst/>
              </a:rPr>
              <a:t>Ukazatelé parametrů světelných zdrojů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07950" y="1341438"/>
            <a:ext cx="89281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6088" indent="-446088"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*	</a:t>
            </a:r>
            <a:r>
              <a:rPr lang="cs-CZ" altLang="cs-CZ" sz="2000" b="1" u="sng" dirty="0">
                <a:solidFill>
                  <a:schemeClr val="accent4">
                    <a:lumMod val="10000"/>
                  </a:schemeClr>
                </a:solidFill>
              </a:rPr>
              <a:t>Elektrický příkon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	Pp	(W)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*	</a:t>
            </a:r>
            <a:r>
              <a:rPr lang="cs-CZ" altLang="cs-CZ" sz="2000" b="1" u="sng" dirty="0">
                <a:solidFill>
                  <a:schemeClr val="accent4">
                    <a:lumMod val="10000"/>
                  </a:schemeClr>
                </a:solidFill>
              </a:rPr>
              <a:t>Vyzařovaný světelný tok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	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	(</a:t>
            </a:r>
            <a:r>
              <a:rPr lang="cs-CZ" altLang="cs-CZ" sz="2000" b="1" dirty="0" err="1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lm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*	</a:t>
            </a:r>
            <a:r>
              <a:rPr lang="cs-CZ" altLang="cs-CZ" sz="2000" b="1" u="sng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Měrný světelný výkon zdroje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	</a:t>
            </a:r>
            <a:r>
              <a:rPr lang="cs-CZ" altLang="cs-CZ" sz="2000" b="1" baseline="-25000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e	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(</a:t>
            </a:r>
            <a:r>
              <a:rPr lang="cs-CZ" altLang="cs-CZ" sz="2000" b="1" dirty="0" err="1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lm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/W)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*	</a:t>
            </a:r>
            <a:r>
              <a:rPr lang="cs-CZ" altLang="cs-CZ" sz="2000" b="1" u="sng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Doba života zdroje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	T	(hod)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	Doba života je orientační údaj, tolerance u daného světelného zdroje může být velká.	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07950" y="5430838"/>
            <a:ext cx="89281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2438" indent="-452438"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93988"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873375"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052763"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232150"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689350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146550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03750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060950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*	</a:t>
            </a:r>
            <a:r>
              <a:rPr lang="cs-CZ" altLang="cs-CZ" sz="2000" b="1" u="sng" dirty="0">
                <a:solidFill>
                  <a:schemeClr val="accent4">
                    <a:lumMod val="10000"/>
                  </a:schemeClr>
                </a:solidFill>
              </a:rPr>
              <a:t>Ekonomická doba života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	T</a:t>
            </a:r>
            <a:r>
              <a:rPr lang="cs-CZ" altLang="cs-CZ" sz="2000" b="1" baseline="-25000" dirty="0">
                <a:solidFill>
                  <a:schemeClr val="accent4">
                    <a:lumMod val="10000"/>
                  </a:schemeClr>
                </a:solidFill>
              </a:rPr>
              <a:t>e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	(hod)  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	Při provozu se většinou s časem snižuje světelný tok. </a:t>
            </a:r>
            <a:r>
              <a:rPr lang="cs-CZ" altLang="cs-CZ" sz="2000" b="1" i="1" dirty="0">
                <a:solidFill>
                  <a:schemeClr val="accent4">
                    <a:lumMod val="10000"/>
                  </a:schemeClr>
                </a:solidFill>
              </a:rPr>
              <a:t>Ekonomická doba života je doby, kdy klesne světelný tok na 80 % původní hodnoty.</a:t>
            </a:r>
          </a:p>
        </p:txBody>
      </p:sp>
      <p:pic>
        <p:nvPicPr>
          <p:cNvPr id="25613" name="Picture 13" descr="MC900436107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284538"/>
            <a:ext cx="2879725" cy="183197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107950" y="3846513"/>
            <a:ext cx="579596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6088" indent="-446088"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	</a:t>
            </a:r>
            <a:r>
              <a:rPr lang="cs-CZ" altLang="cs-CZ" sz="2000" b="1" u="sng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Určení doby života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: 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	</a:t>
            </a:r>
            <a:r>
              <a:rPr lang="cs-CZ" altLang="cs-CZ" sz="2000" b="1" i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Zkouší se naráz 100 stejných světelných zdrojů. Doba života je čas, kdy přestane svítit 50% zkoušených světelných zdrojů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107950" y="188913"/>
            <a:ext cx="889317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>
                <a:solidFill>
                  <a:schemeClr val="accent4">
                    <a:lumMod val="10000"/>
                  </a:schemeClr>
                </a:solidFill>
                <a:effectLst/>
              </a:rPr>
              <a:t>Ukazatelé kvality světelných zdrojů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07950" y="1268413"/>
            <a:ext cx="8928100" cy="373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93988"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873375"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052763"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232150"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689350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146550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03750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060950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*	</a:t>
            </a:r>
            <a:r>
              <a:rPr lang="cs-CZ" altLang="cs-CZ" sz="2000" b="1" u="sng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Teplotou chromatičnosti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	</a:t>
            </a:r>
            <a:r>
              <a:rPr lang="cs-CZ" altLang="cs-CZ" sz="2000" b="1" dirty="0" err="1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T</a:t>
            </a:r>
            <a:r>
              <a:rPr lang="cs-CZ" altLang="cs-CZ" sz="2000" b="1" baseline="-25000" dirty="0" err="1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c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	(K)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*	</a:t>
            </a:r>
            <a:r>
              <a:rPr lang="cs-CZ" altLang="cs-CZ" sz="2000" b="1" u="sng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Index podání barev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	</a:t>
            </a:r>
            <a:r>
              <a:rPr lang="cs-CZ" altLang="cs-CZ" sz="2000" b="1" dirty="0" err="1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R</a:t>
            </a:r>
            <a:r>
              <a:rPr lang="cs-CZ" altLang="cs-CZ" sz="2000" b="1" baseline="-25000" dirty="0" err="1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a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	(-)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	Body 6 a 7. tvoří důležité parametry pro světelnou pohodu</a:t>
            </a:r>
          </a:p>
          <a:p>
            <a:pPr algn="ctr">
              <a:spcBef>
                <a:spcPct val="20000"/>
              </a:spcBef>
            </a:pPr>
            <a:r>
              <a:rPr lang="cs-CZ" altLang="cs-CZ" sz="2400" b="1" dirty="0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Kde mají největší význam parametry </a:t>
            </a:r>
            <a:r>
              <a:rPr lang="cs-CZ" altLang="cs-CZ" sz="2400" b="1" dirty="0" err="1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T</a:t>
            </a:r>
            <a:r>
              <a:rPr lang="cs-CZ" altLang="cs-CZ" sz="2400" b="1" baseline="-25000" dirty="0" err="1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c</a:t>
            </a:r>
            <a:r>
              <a:rPr lang="cs-CZ" altLang="cs-CZ" sz="2400" b="1" dirty="0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a </a:t>
            </a:r>
            <a:r>
              <a:rPr lang="cs-CZ" altLang="cs-CZ" sz="2400" b="1" dirty="0" err="1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R</a:t>
            </a:r>
            <a:r>
              <a:rPr lang="cs-CZ" altLang="cs-CZ" sz="2400" b="1" baseline="-25000" dirty="0" err="1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a</a:t>
            </a:r>
            <a:r>
              <a:rPr lang="cs-CZ" altLang="cs-CZ" sz="2400" b="1" dirty="0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?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*	</a:t>
            </a:r>
            <a:r>
              <a:rPr lang="cs-CZ" altLang="cs-CZ" sz="2000" b="1" u="sng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Stabilita světelného toku a rozdělení světelné toku do prostoru, možnost regulace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*	</a:t>
            </a:r>
            <a:r>
              <a:rPr lang="cs-CZ" altLang="cs-CZ" sz="2000" b="1" u="sng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Závislost světelného toku na vnějších vlivech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 (teplota, napětí, …)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*	</a:t>
            </a:r>
            <a:r>
              <a:rPr lang="cs-CZ" altLang="cs-CZ" sz="2000" b="1" u="sng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Geometrické rozměry, hmotnost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*	</a:t>
            </a:r>
            <a:r>
              <a:rPr lang="cs-CZ" altLang="cs-CZ" sz="2000" b="1" u="sng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Poloha zdroje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*	</a:t>
            </a:r>
            <a:r>
              <a:rPr lang="cs-CZ" altLang="cs-CZ" sz="2000" b="1" u="sng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Cena</a:t>
            </a:r>
            <a:endParaRPr lang="cs-CZ" altLang="cs-CZ" sz="2000" b="1" dirty="0">
              <a:solidFill>
                <a:schemeClr val="accent4">
                  <a:lumMod val="10000"/>
                </a:schemeClr>
              </a:solidFill>
              <a:sym typeface="Symbol" panose="05050102010706020507" pitchFamily="18" charset="2"/>
            </a:endParaRPr>
          </a:p>
        </p:txBody>
      </p:sp>
      <p:pic>
        <p:nvPicPr>
          <p:cNvPr id="60426" name="Picture 10" descr="MC900350595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292600"/>
            <a:ext cx="2260600" cy="228441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0427" name="Picture 11" descr="MC900431626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437063"/>
            <a:ext cx="2087563" cy="2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0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04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04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79388" y="188913"/>
            <a:ext cx="8821737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>
                <a:solidFill>
                  <a:schemeClr val="accent4">
                    <a:lumMod val="10000"/>
                  </a:schemeClr>
                </a:solidFill>
                <a:effectLst/>
              </a:rPr>
              <a:t>Vývoj měrných výkonů běžných světelných zdrojů</a:t>
            </a: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43050"/>
            <a:ext cx="8640763" cy="519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107950" y="188913"/>
            <a:ext cx="889317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 dirty="0">
                <a:solidFill>
                  <a:schemeClr val="accent4">
                    <a:lumMod val="10000"/>
                  </a:schemeClr>
                </a:solidFill>
                <a:effectLst/>
              </a:rPr>
              <a:t>Energetický </a:t>
            </a:r>
            <a:r>
              <a:rPr lang="cs-CZ" altLang="cs-CZ" sz="4000" b="1" u="sng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štítek </a:t>
            </a:r>
            <a:r>
              <a:rPr lang="cs-CZ" altLang="cs-CZ" sz="2000" b="1" u="sng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(platí od 1. 3. </a:t>
            </a:r>
            <a:r>
              <a:rPr lang="cs-CZ" altLang="cs-CZ" sz="2000" b="1" u="sng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2021, 1. 3. 2023 ) </a:t>
            </a:r>
            <a:endParaRPr lang="cs-CZ" altLang="cs-CZ" sz="2000" b="1" u="sng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07950" y="1124680"/>
            <a:ext cx="597626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166813" algn="l"/>
                <a:tab pos="1436688" algn="l"/>
                <a:tab pos="1614488" algn="l"/>
                <a:tab pos="690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93988">
              <a:tabLst>
                <a:tab pos="1166813" algn="l"/>
                <a:tab pos="1436688" algn="l"/>
                <a:tab pos="1614488" algn="l"/>
                <a:tab pos="690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873375">
              <a:tabLst>
                <a:tab pos="1166813" algn="l"/>
                <a:tab pos="1436688" algn="l"/>
                <a:tab pos="1614488" algn="l"/>
                <a:tab pos="690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052763">
              <a:tabLst>
                <a:tab pos="1166813" algn="l"/>
                <a:tab pos="1436688" algn="l"/>
                <a:tab pos="1614488" algn="l"/>
                <a:tab pos="690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232150">
              <a:tabLst>
                <a:tab pos="1166813" algn="l"/>
                <a:tab pos="1436688" algn="l"/>
                <a:tab pos="1614488" algn="l"/>
                <a:tab pos="690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689350" fontAlgn="base">
              <a:spcBef>
                <a:spcPct val="0"/>
              </a:spcBef>
              <a:spcAft>
                <a:spcPct val="0"/>
              </a:spcAft>
              <a:tabLst>
                <a:tab pos="1166813" algn="l"/>
                <a:tab pos="1436688" algn="l"/>
                <a:tab pos="1614488" algn="l"/>
                <a:tab pos="690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146550" fontAlgn="base">
              <a:spcBef>
                <a:spcPct val="0"/>
              </a:spcBef>
              <a:spcAft>
                <a:spcPct val="0"/>
              </a:spcAft>
              <a:tabLst>
                <a:tab pos="1166813" algn="l"/>
                <a:tab pos="1436688" algn="l"/>
                <a:tab pos="1614488" algn="l"/>
                <a:tab pos="690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03750" fontAlgn="base">
              <a:spcBef>
                <a:spcPct val="0"/>
              </a:spcBef>
              <a:spcAft>
                <a:spcPct val="0"/>
              </a:spcAft>
              <a:tabLst>
                <a:tab pos="1166813" algn="l"/>
                <a:tab pos="1436688" algn="l"/>
                <a:tab pos="1614488" algn="l"/>
                <a:tab pos="690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060950" fontAlgn="base">
              <a:spcBef>
                <a:spcPct val="0"/>
              </a:spcBef>
              <a:spcAft>
                <a:spcPct val="0"/>
              </a:spcAft>
              <a:tabLst>
                <a:tab pos="1166813" algn="l"/>
                <a:tab pos="1436688" algn="l"/>
                <a:tab pos="1614488" algn="l"/>
                <a:tab pos="690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tabLst>
                <a:tab pos="1077913" algn="l"/>
                <a:tab pos="1703388" algn="l"/>
                <a:tab pos="1885950" algn="l"/>
                <a:tab pos="6904038" algn="l"/>
              </a:tabLst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Světelné zdroje používané v domácnosti musí mít energetický </a:t>
            </a:r>
            <a:r>
              <a:rPr lang="cs-CZ" altLang="cs-CZ" sz="2000" b="1" dirty="0" smtClean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štítek. Příklady platí pro nesměrové světlené zdroje </a:t>
            </a:r>
            <a:r>
              <a:rPr lang="cs-CZ" altLang="cs-CZ" b="1" dirty="0" smtClean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(čisté zdroje, bez reflektoru).</a:t>
            </a:r>
          </a:p>
          <a:p>
            <a:pPr>
              <a:spcBef>
                <a:spcPct val="20000"/>
              </a:spcBef>
              <a:tabLst>
                <a:tab pos="1077913" algn="l"/>
                <a:tab pos="1703388" algn="l"/>
                <a:tab pos="1885950" algn="l"/>
                <a:tab pos="6904038" algn="l"/>
              </a:tabLst>
            </a:pPr>
            <a:r>
              <a:rPr lang="cs-CZ" altLang="cs-CZ" sz="2000" b="1" dirty="0" smtClean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Podle nové normy musí mít štítek i svítidlo. </a:t>
            </a:r>
            <a:endParaRPr lang="cs-CZ" altLang="cs-CZ" sz="2000" b="1" dirty="0">
              <a:solidFill>
                <a:schemeClr val="accent4">
                  <a:lumMod val="10000"/>
                </a:schemeClr>
              </a:solidFill>
              <a:sym typeface="Symbol" panose="05050102010706020507" pitchFamily="18" charset="2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7380" y="2852920"/>
            <a:ext cx="597683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166813" algn="l"/>
                <a:tab pos="1436688" algn="l"/>
                <a:tab pos="1614488" algn="l"/>
                <a:tab pos="690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93988">
              <a:tabLst>
                <a:tab pos="1166813" algn="l"/>
                <a:tab pos="1436688" algn="l"/>
                <a:tab pos="1614488" algn="l"/>
                <a:tab pos="690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873375">
              <a:tabLst>
                <a:tab pos="1166813" algn="l"/>
                <a:tab pos="1436688" algn="l"/>
                <a:tab pos="1614488" algn="l"/>
                <a:tab pos="690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052763">
              <a:tabLst>
                <a:tab pos="1166813" algn="l"/>
                <a:tab pos="1436688" algn="l"/>
                <a:tab pos="1614488" algn="l"/>
                <a:tab pos="690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232150">
              <a:tabLst>
                <a:tab pos="1166813" algn="l"/>
                <a:tab pos="1436688" algn="l"/>
                <a:tab pos="1614488" algn="l"/>
                <a:tab pos="690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689350" fontAlgn="base">
              <a:spcBef>
                <a:spcPct val="0"/>
              </a:spcBef>
              <a:spcAft>
                <a:spcPct val="0"/>
              </a:spcAft>
              <a:tabLst>
                <a:tab pos="1166813" algn="l"/>
                <a:tab pos="1436688" algn="l"/>
                <a:tab pos="1614488" algn="l"/>
                <a:tab pos="690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146550" fontAlgn="base">
              <a:spcBef>
                <a:spcPct val="0"/>
              </a:spcBef>
              <a:spcAft>
                <a:spcPct val="0"/>
              </a:spcAft>
              <a:tabLst>
                <a:tab pos="1166813" algn="l"/>
                <a:tab pos="1436688" algn="l"/>
                <a:tab pos="1614488" algn="l"/>
                <a:tab pos="690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03750" fontAlgn="base">
              <a:spcBef>
                <a:spcPct val="0"/>
              </a:spcBef>
              <a:spcAft>
                <a:spcPct val="0"/>
              </a:spcAft>
              <a:tabLst>
                <a:tab pos="1166813" algn="l"/>
                <a:tab pos="1436688" algn="l"/>
                <a:tab pos="1614488" algn="l"/>
                <a:tab pos="690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060950" fontAlgn="base">
              <a:spcBef>
                <a:spcPct val="0"/>
              </a:spcBef>
              <a:spcAft>
                <a:spcPct val="0"/>
              </a:spcAft>
              <a:tabLst>
                <a:tab pos="1166813" algn="l"/>
                <a:tab pos="1436688" algn="l"/>
                <a:tab pos="1614488" algn="l"/>
                <a:tab pos="690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tabLst>
                <a:tab pos="1077913" algn="l"/>
                <a:tab pos="1703388" algn="l"/>
                <a:tab pos="1885950" algn="l"/>
                <a:tab pos="4398963" algn="l"/>
                <a:tab pos="6904038" algn="l"/>
              </a:tabLst>
            </a:pPr>
            <a:r>
              <a:rPr lang="cs-CZ" altLang="cs-CZ" sz="2000" b="1" dirty="0" smtClean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Popis: </a:t>
            </a:r>
            <a:endParaRPr lang="cs-CZ" altLang="cs-CZ" sz="2000" b="1" dirty="0" smtClean="0">
              <a:solidFill>
                <a:schemeClr val="accent4">
                  <a:lumMod val="10000"/>
                </a:schemeClr>
              </a:solidFill>
              <a:sym typeface="Symbol" panose="05050102010706020507" pitchFamily="18" charset="2"/>
            </a:endParaRPr>
          </a:p>
          <a:p>
            <a:pPr>
              <a:spcBef>
                <a:spcPct val="20000"/>
              </a:spcBef>
              <a:tabLst>
                <a:tab pos="715963" algn="l"/>
                <a:tab pos="901700" algn="l"/>
                <a:tab pos="6904038" algn="l"/>
              </a:tabLst>
            </a:pPr>
            <a:r>
              <a:rPr lang="cs-CZ" altLang="cs-CZ" sz="2000" b="1" dirty="0" smtClean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1. Nová třída energetické náročnosti</a:t>
            </a:r>
          </a:p>
          <a:p>
            <a:pPr>
              <a:spcBef>
                <a:spcPct val="20000"/>
              </a:spcBef>
              <a:tabLst>
                <a:tab pos="715963" algn="l"/>
                <a:tab pos="901700" algn="l"/>
                <a:tab pos="6904038" algn="l"/>
              </a:tabLst>
            </a:pPr>
            <a:r>
              <a:rPr lang="cs-CZ" altLang="cs-CZ" sz="2000" b="1" dirty="0" smtClean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2. Spotřeba (kWh) na 1000 hodin </a:t>
            </a:r>
          </a:p>
          <a:p>
            <a:pPr>
              <a:spcBef>
                <a:spcPct val="20000"/>
              </a:spcBef>
              <a:tabLst>
                <a:tab pos="715963" algn="l"/>
                <a:tab pos="901700" algn="l"/>
                <a:tab pos="6904038" algn="l"/>
              </a:tabLst>
            </a:pPr>
            <a:r>
              <a:rPr lang="cs-CZ" altLang="cs-CZ" sz="2000" b="1" dirty="0" smtClean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3. QR kód pro získání údajů z databáze EPREL</a:t>
            </a:r>
            <a:endParaRPr lang="cs-CZ" altLang="cs-CZ" sz="2000" b="1" dirty="0">
              <a:solidFill>
                <a:schemeClr val="accent4">
                  <a:lumMod val="10000"/>
                </a:schemeClr>
              </a:solidFill>
              <a:sym typeface="Symbol" panose="05050102010706020507" pitchFamily="18" charset="2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r="19760"/>
          <a:stretch/>
        </p:blipFill>
        <p:spPr>
          <a:xfrm>
            <a:off x="5868180" y="1035603"/>
            <a:ext cx="316844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107950" y="188913"/>
            <a:ext cx="669636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 dirty="0">
                <a:solidFill>
                  <a:schemeClr val="accent4">
                    <a:lumMod val="10000"/>
                  </a:schemeClr>
                </a:solidFill>
                <a:effectLst/>
              </a:rPr>
              <a:t>Úsporné </a:t>
            </a:r>
            <a:r>
              <a:rPr lang="cs-CZ" altLang="cs-CZ" sz="4000" b="1" u="sng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žárovky </a:t>
            </a:r>
            <a:r>
              <a:rPr lang="cs-CZ" altLang="cs-CZ" sz="2200" b="1" u="sng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(zářivky a LED) </a:t>
            </a:r>
            <a:endParaRPr lang="cs-CZ" altLang="cs-CZ" sz="2200" b="1" u="sng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79388" y="1268413"/>
            <a:ext cx="63357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9875" algn="l"/>
                <a:tab pos="690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93988">
              <a:tabLst>
                <a:tab pos="269875" algn="l"/>
                <a:tab pos="690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873375">
              <a:tabLst>
                <a:tab pos="269875" algn="l"/>
                <a:tab pos="690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052763">
              <a:tabLst>
                <a:tab pos="269875" algn="l"/>
                <a:tab pos="690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232150">
              <a:tabLst>
                <a:tab pos="269875" algn="l"/>
                <a:tab pos="690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6893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90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1465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90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037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90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0609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90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Od 1. 9. 2009 se začaly v EU postupně nahrazovat klasické žárovky úspornými zdroji světla</a:t>
            </a:r>
            <a:r>
              <a:rPr lang="cs-CZ" altLang="cs-CZ" sz="2000" b="1" dirty="0" smtClean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.</a:t>
            </a:r>
          </a:p>
        </p:txBody>
      </p:sp>
      <p:pic>
        <p:nvPicPr>
          <p:cNvPr id="75781" name="Picture 5" descr="energy_lab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115888"/>
            <a:ext cx="2084387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179388" y="2133600"/>
            <a:ext cx="8785225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9875" algn="l"/>
                <a:tab pos="690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93988">
              <a:tabLst>
                <a:tab pos="269875" algn="l"/>
                <a:tab pos="690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873375">
              <a:tabLst>
                <a:tab pos="269875" algn="l"/>
                <a:tab pos="690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052763">
              <a:tabLst>
                <a:tab pos="269875" algn="l"/>
                <a:tab pos="690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232150">
              <a:tabLst>
                <a:tab pos="269875" algn="l"/>
                <a:tab pos="690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6893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90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1465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90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037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90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0609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90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u="sng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Informace na obalech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*	světelný tok (</a:t>
            </a:r>
            <a:r>
              <a:rPr lang="cs-CZ" altLang="cs-CZ" sz="2000" b="1" dirty="0" err="1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lm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)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*	energetická účinnost (energetický štítek)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*	životnost (hod.) (u některých žárovek je vliv častého spínání)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*	teplota chromatičnosti (K)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*	počet spínacích cyklů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*	zahřívací doba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*	stmívání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*	provozní teplota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*	rozměry žárovky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*	způsob </a:t>
            </a:r>
            <a:r>
              <a:rPr lang="cs-CZ" altLang="cs-CZ" sz="2000" b="1" dirty="0" smtClean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likvidace</a:t>
            </a:r>
            <a:endParaRPr lang="cs-CZ" altLang="cs-CZ" sz="2000" b="1" dirty="0">
              <a:solidFill>
                <a:schemeClr val="accent4">
                  <a:lumMod val="10000"/>
                </a:schemeClr>
              </a:solidFill>
              <a:sym typeface="Symbol" panose="05050102010706020507" pitchFamily="18" charset="2"/>
            </a:endParaRPr>
          </a:p>
        </p:txBody>
      </p:sp>
      <p:pic>
        <p:nvPicPr>
          <p:cNvPr id="75784" name="Picture 8" descr="compact_led_econic_on_cha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573463"/>
            <a:ext cx="1249363" cy="124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5" name="Picture 9" descr="compact_led_econic-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573463"/>
            <a:ext cx="1249363" cy="124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6" name="Picture 10" descr="switching_cyc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86163"/>
            <a:ext cx="1223962" cy="12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8" name="Picture 12" descr="not_dimmab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868863"/>
            <a:ext cx="1228725" cy="1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9" name="Picture 13" descr="operating_temperatu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868863"/>
            <a:ext cx="2054225" cy="12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91" name="Picture 15" descr="not_standard_waste_(weee-logo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868863"/>
            <a:ext cx="1327150" cy="12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5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5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5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5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57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57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57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57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12" name="Picture 12" descr="bulb_comparison-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88913"/>
            <a:ext cx="5491163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16" name="Picture 16" descr="time-line-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05"/>
          <a:stretch>
            <a:fillRect/>
          </a:stretch>
        </p:blipFill>
        <p:spPr bwMode="auto">
          <a:xfrm>
            <a:off x="0" y="1611313"/>
            <a:ext cx="9144000" cy="509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Zeměkoule">
  <a:themeElements>
    <a:clrScheme name="Vlastní 12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002C58"/>
      </a:hlink>
      <a:folHlink>
        <a:srgbClr val="FF0000"/>
      </a:folHlink>
    </a:clrScheme>
    <a:fontScheme name="Zeměkou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bg2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bg2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Zeměkoul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3302</TotalTime>
  <Words>1678</Words>
  <Application>Microsoft Office PowerPoint</Application>
  <PresentationFormat>Předvádění na obrazovce (4:3)</PresentationFormat>
  <Paragraphs>265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Comic Sans MS</vt:lpstr>
      <vt:lpstr>Symbol</vt:lpstr>
      <vt:lpstr>Verdana</vt:lpstr>
      <vt:lpstr>Wingdings</vt:lpstr>
      <vt:lpstr>Zeměkoule</vt:lpstr>
      <vt:lpstr>Světelná technika</vt:lpstr>
      <vt:lpstr>Rozdělení</vt:lpstr>
      <vt:lpstr>Rozdělení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Žárovka</vt:lpstr>
      <vt:lpstr>Základní vlastnosti žárovky</vt:lpstr>
      <vt:lpstr>Halogenová žárovka</vt:lpstr>
      <vt:lpstr>Halogenový regenerační cyklus</vt:lpstr>
      <vt:lpstr>Halogenový regenerační cyklus</vt:lpstr>
      <vt:lpstr>Halogenové žárovky</vt:lpstr>
      <vt:lpstr>Halogenové žárovky</vt:lpstr>
      <vt:lpstr>Halogenové žárovky na malé napětí</vt:lpstr>
      <vt:lpstr>Dichroický reflektor</vt:lpstr>
      <vt:lpstr>Halogenové žárovky s reflektorem na malé napětí</vt:lpstr>
      <vt:lpstr>Prezentace aplikace PowerPoint</vt:lpstr>
      <vt:lpstr>Prezentace aplikace PowerPoint</vt:lpstr>
      <vt:lpstr>Zdroj: 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Světelná technika</dc:title>
  <dc:creator>pe</dc:creator>
  <cp:lastModifiedBy>Ivo Petricek</cp:lastModifiedBy>
  <cp:revision>194</cp:revision>
  <dcterms:created xsi:type="dcterms:W3CDTF">2008-08-11T06:50:55Z</dcterms:created>
  <dcterms:modified xsi:type="dcterms:W3CDTF">2022-10-21T05:57:32Z</dcterms:modified>
</cp:coreProperties>
</file>