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1"/>
  </p:notesMasterIdLst>
  <p:sldIdLst>
    <p:sldId id="256" r:id="rId5"/>
    <p:sldId id="257" r:id="rId6"/>
    <p:sldId id="258" r:id="rId7"/>
    <p:sldId id="260" r:id="rId8"/>
    <p:sldId id="278" r:id="rId9"/>
    <p:sldId id="261" r:id="rId10"/>
    <p:sldId id="262" r:id="rId11"/>
    <p:sldId id="269" r:id="rId12"/>
    <p:sldId id="270" r:id="rId13"/>
    <p:sldId id="259" r:id="rId14"/>
    <p:sldId id="263" r:id="rId15"/>
    <p:sldId id="266" r:id="rId16"/>
    <p:sldId id="267" r:id="rId17"/>
    <p:sldId id="268" r:id="rId18"/>
    <p:sldId id="271" r:id="rId19"/>
    <p:sldId id="277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76" autoAdjust="0"/>
  </p:normalViewPr>
  <p:slideViewPr>
    <p:cSldViewPr>
      <p:cViewPr varScale="1">
        <p:scale>
          <a:sx n="109" d="100"/>
          <a:sy n="109" d="100"/>
        </p:scale>
        <p:origin x="7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2E6740-BE8D-4CDE-86D1-73FDD057FC1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FCD3E2D3-7541-47D2-9BCD-5333336345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Činnost na elektrickém zařízení</a:t>
          </a:r>
        </a:p>
      </dgm:t>
    </dgm:pt>
    <dgm:pt modelId="{5E37CD07-4F4F-42BD-B908-9C6A47A343F2}" type="parTrans" cxnId="{6500D3DA-4AEF-4D49-9445-11D8CE9D9320}">
      <dgm:prSet/>
      <dgm:spPr/>
      <dgm:t>
        <a:bodyPr/>
        <a:lstStyle/>
        <a:p>
          <a:endParaRPr lang="cs-CZ"/>
        </a:p>
      </dgm:t>
    </dgm:pt>
    <dgm:pt modelId="{91C5EAC4-15C2-4033-BEC9-F4EFA9EE4D08}" type="sibTrans" cxnId="{6500D3DA-4AEF-4D49-9445-11D8CE9D9320}">
      <dgm:prSet/>
      <dgm:spPr/>
      <dgm:t>
        <a:bodyPr/>
        <a:lstStyle/>
        <a:p>
          <a:endParaRPr lang="cs-CZ"/>
        </a:p>
      </dgm:t>
    </dgm:pt>
    <dgm:pt modelId="{8032EEBF-FDF7-4B41-97AD-6451E33B33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Obsluha</a:t>
          </a:r>
        </a:p>
      </dgm:t>
    </dgm:pt>
    <dgm:pt modelId="{36574FD8-79B0-4EAA-BA23-93F376C24021}" type="parTrans" cxnId="{002E4888-1C17-4A62-A03A-D4AAD5139E96}">
      <dgm:prSet/>
      <dgm:spPr>
        <a:ln w="19050"/>
      </dgm:spPr>
      <dgm:t>
        <a:bodyPr/>
        <a:lstStyle/>
        <a:p>
          <a:endParaRPr lang="cs-CZ"/>
        </a:p>
      </dgm:t>
    </dgm:pt>
    <dgm:pt modelId="{EBF15B81-9044-4227-B756-3EF5792A4F41}" type="sibTrans" cxnId="{002E4888-1C17-4A62-A03A-D4AAD5139E96}">
      <dgm:prSet/>
      <dgm:spPr/>
      <dgm:t>
        <a:bodyPr/>
        <a:lstStyle/>
        <a:p>
          <a:endParaRPr lang="cs-CZ"/>
        </a:p>
      </dgm:t>
    </dgm:pt>
    <dgm:pt modelId="{371460ED-2D0E-410D-987B-6E66EB8A4F2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Práce </a:t>
          </a:r>
        </a:p>
      </dgm:t>
    </dgm:pt>
    <dgm:pt modelId="{D5A30A2B-C425-48FF-ADC3-E037013C147C}" type="parTrans" cxnId="{8D91E563-3077-4EBC-8B9C-D28AAC1CC498}">
      <dgm:prSet/>
      <dgm:spPr>
        <a:ln w="19050"/>
      </dgm:spPr>
      <dgm:t>
        <a:bodyPr/>
        <a:lstStyle/>
        <a:p>
          <a:endParaRPr lang="cs-CZ"/>
        </a:p>
      </dgm:t>
    </dgm:pt>
    <dgm:pt modelId="{1AF00E57-FE7D-4A18-91DA-65DFF734ACC3}" type="sibTrans" cxnId="{8D91E563-3077-4EBC-8B9C-D28AAC1CC498}">
      <dgm:prSet/>
      <dgm:spPr/>
      <dgm:t>
        <a:bodyPr/>
        <a:lstStyle/>
        <a:p>
          <a:endParaRPr lang="cs-CZ"/>
        </a:p>
      </dgm:t>
    </dgm:pt>
    <dgm:pt modelId="{15442DCB-A93A-4176-84BB-627BEB7314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napětí</a:t>
          </a:r>
        </a:p>
      </dgm:t>
    </dgm:pt>
    <dgm:pt modelId="{C284A9EE-23C0-45A9-A26E-D47F106A8DB3}" type="parTrans" cxnId="{0BC51D89-3F25-461B-93A8-F2E3C1786C2C}">
      <dgm:prSet/>
      <dgm:spPr>
        <a:ln w="19050"/>
      </dgm:spPr>
      <dgm:t>
        <a:bodyPr/>
        <a:lstStyle/>
        <a:p>
          <a:endParaRPr lang="cs-CZ"/>
        </a:p>
      </dgm:t>
    </dgm:pt>
    <dgm:pt modelId="{57C8C316-0A60-4CFC-85EF-104E72ED3E3E}" type="sibTrans" cxnId="{0BC51D89-3F25-461B-93A8-F2E3C1786C2C}">
      <dgm:prSet/>
      <dgm:spPr/>
      <dgm:t>
        <a:bodyPr/>
        <a:lstStyle/>
        <a:p>
          <a:endParaRPr lang="cs-CZ"/>
        </a:p>
      </dgm:t>
    </dgm:pt>
    <dgm:pt modelId="{A4A6B9CB-2B0B-4C30-BA8C-4EDD9910AD2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Bez napětí</a:t>
          </a:r>
        </a:p>
      </dgm:t>
    </dgm:pt>
    <dgm:pt modelId="{457933C6-7A5A-46C7-AF67-40345610ADBC}" type="parTrans" cxnId="{4B91D032-3592-4C50-92A2-F00EB9AC8F6D}">
      <dgm:prSet/>
      <dgm:spPr>
        <a:ln w="19050"/>
      </dgm:spPr>
      <dgm:t>
        <a:bodyPr/>
        <a:lstStyle/>
        <a:p>
          <a:endParaRPr lang="cs-CZ"/>
        </a:p>
      </dgm:t>
    </dgm:pt>
    <dgm:pt modelId="{DC204894-082D-4421-93F7-33C743945FBC}" type="sibTrans" cxnId="{4B91D032-3592-4C50-92A2-F00EB9AC8F6D}">
      <dgm:prSet/>
      <dgm:spPr/>
      <dgm:t>
        <a:bodyPr/>
        <a:lstStyle/>
        <a:p>
          <a:endParaRPr lang="cs-CZ"/>
        </a:p>
      </dgm:t>
    </dgm:pt>
    <dgm:pt modelId="{125480FA-249E-4293-88C4-E34AF5F5EF0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V blízkosti napětí</a:t>
          </a:r>
        </a:p>
      </dgm:t>
    </dgm:pt>
    <dgm:pt modelId="{82D340B5-C252-487F-A43E-CC48E0EDBAB4}" type="parTrans" cxnId="{927BA593-595F-4C51-ADB7-199883AC06C7}">
      <dgm:prSet/>
      <dgm:spPr/>
      <dgm:t>
        <a:bodyPr/>
        <a:lstStyle/>
        <a:p>
          <a:endParaRPr lang="cs-CZ"/>
        </a:p>
      </dgm:t>
    </dgm:pt>
    <dgm:pt modelId="{63F524E2-A095-459F-A51C-CE535A9DC2AB}" type="sibTrans" cxnId="{927BA593-595F-4C51-ADB7-199883AC06C7}">
      <dgm:prSet/>
      <dgm:spPr/>
      <dgm:t>
        <a:bodyPr/>
        <a:lstStyle/>
        <a:p>
          <a:endParaRPr lang="cs-CZ"/>
        </a:p>
      </dgm:t>
    </dgm:pt>
    <dgm:pt modelId="{135D954E-AAD5-4F86-AFFF-D7E4A240D7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 napětí</a:t>
          </a:r>
        </a:p>
      </dgm:t>
    </dgm:pt>
    <dgm:pt modelId="{1329D83C-2C4E-40A1-93BA-AEA110E37CCA}" type="parTrans" cxnId="{77BF509D-A39E-46C2-879D-00DF79ED4208}">
      <dgm:prSet/>
      <dgm:spPr>
        <a:ln w="19050"/>
      </dgm:spPr>
      <dgm:t>
        <a:bodyPr/>
        <a:lstStyle/>
        <a:p>
          <a:endParaRPr lang="cs-CZ"/>
        </a:p>
      </dgm:t>
    </dgm:pt>
    <dgm:pt modelId="{10910B7D-CDB5-4266-8552-F29E3822FF91}" type="sibTrans" cxnId="{77BF509D-A39E-46C2-879D-00DF79ED4208}">
      <dgm:prSet/>
      <dgm:spPr/>
      <dgm:t>
        <a:bodyPr/>
        <a:lstStyle/>
        <a:p>
          <a:endParaRPr lang="cs-CZ"/>
        </a:p>
      </dgm:t>
    </dgm:pt>
    <dgm:pt modelId="{320805BA-2E29-4E2A-BBA4-ACA508CD59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způsobu řízení</a:t>
          </a:r>
        </a:p>
      </dgm:t>
    </dgm:pt>
    <dgm:pt modelId="{2B68C4A1-1AE7-4C84-A89C-4483F44E0499}" type="parTrans" cxnId="{A768F21A-0BDB-4930-95CE-188FF6292426}">
      <dgm:prSet/>
      <dgm:spPr>
        <a:ln w="19050"/>
      </dgm:spPr>
      <dgm:t>
        <a:bodyPr/>
        <a:lstStyle/>
        <a:p>
          <a:endParaRPr lang="cs-CZ"/>
        </a:p>
      </dgm:t>
    </dgm:pt>
    <dgm:pt modelId="{7818A1CE-F51E-4E1F-9874-DF2EF5CEE7FB}" type="sibTrans" cxnId="{A768F21A-0BDB-4930-95CE-188FF6292426}">
      <dgm:prSet/>
      <dgm:spPr/>
      <dgm:t>
        <a:bodyPr/>
        <a:lstStyle/>
        <a:p>
          <a:endParaRPr lang="cs-CZ"/>
        </a:p>
      </dgm:t>
    </dgm:pt>
    <dgm:pt modelId="{844C2CA4-9191-496C-8D34-7870D26C1DD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Odborně řízená</a:t>
          </a:r>
        </a:p>
      </dgm:t>
    </dgm:pt>
    <dgm:pt modelId="{F7B239CF-E973-45DD-905D-3A9625A5BD27}" type="parTrans" cxnId="{1BA39DF3-3045-4419-97C7-08EE747DBF08}">
      <dgm:prSet/>
      <dgm:spPr>
        <a:ln w="19050"/>
      </dgm:spPr>
      <dgm:t>
        <a:bodyPr/>
        <a:lstStyle/>
        <a:p>
          <a:endParaRPr lang="cs-CZ"/>
        </a:p>
      </dgm:t>
    </dgm:pt>
    <dgm:pt modelId="{4967F2BB-AA4A-4D6A-AAEF-0C9EA8BFEABF}" type="sibTrans" cxnId="{1BA39DF3-3045-4419-97C7-08EE747DBF08}">
      <dgm:prSet/>
      <dgm:spPr/>
      <dgm:t>
        <a:bodyPr/>
        <a:lstStyle/>
        <a:p>
          <a:endParaRPr lang="cs-CZ"/>
        </a:p>
      </dgm:t>
    </dgm:pt>
    <dgm:pt modelId="{B19ED74C-DABC-4322-BD38-C767461905F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Samostatná</a:t>
          </a:r>
        </a:p>
      </dgm:t>
    </dgm:pt>
    <dgm:pt modelId="{5EDC381E-F55C-4398-AD0F-784371441BC2}" type="parTrans" cxnId="{DEFADB99-A2E8-4D72-9905-D9288F996364}">
      <dgm:prSet/>
      <dgm:spPr/>
      <dgm:t>
        <a:bodyPr/>
        <a:lstStyle/>
        <a:p>
          <a:endParaRPr lang="cs-CZ"/>
        </a:p>
      </dgm:t>
    </dgm:pt>
    <dgm:pt modelId="{0B434899-4CE8-42AA-BE64-E9BB4D388F8E}" type="sibTrans" cxnId="{DEFADB99-A2E8-4D72-9905-D9288F996364}">
      <dgm:prSet/>
      <dgm:spPr/>
      <dgm:t>
        <a:bodyPr/>
        <a:lstStyle/>
        <a:p>
          <a:endParaRPr lang="cs-CZ"/>
        </a:p>
      </dgm:t>
    </dgm:pt>
    <dgm:pt modelId="{10D6F8FB-A204-4122-8322-BE855645558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Odborně řídící</a:t>
          </a:r>
        </a:p>
      </dgm:t>
    </dgm:pt>
    <dgm:pt modelId="{7AB54A4B-3C1E-42A0-8E4C-9D95C521FE9B}" type="parTrans" cxnId="{65201EC2-BAD1-4B3A-8096-ED221A0B9089}">
      <dgm:prSet/>
      <dgm:spPr>
        <a:ln w="19050"/>
      </dgm:spPr>
      <dgm:t>
        <a:bodyPr/>
        <a:lstStyle/>
        <a:p>
          <a:endParaRPr lang="cs-CZ"/>
        </a:p>
      </dgm:t>
    </dgm:pt>
    <dgm:pt modelId="{E823253A-89EE-4C2A-A738-28A85A40D045}" type="sibTrans" cxnId="{65201EC2-BAD1-4B3A-8096-ED221A0B9089}">
      <dgm:prSet/>
      <dgm:spPr/>
      <dgm:t>
        <a:bodyPr/>
        <a:lstStyle/>
        <a:p>
          <a:endParaRPr lang="cs-CZ"/>
        </a:p>
      </dgm:t>
    </dgm:pt>
    <dgm:pt modelId="{70788A1E-9573-4EA0-AF00-FF88DF34BD9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pokynů</a:t>
          </a:r>
        </a:p>
      </dgm:t>
    </dgm:pt>
    <dgm:pt modelId="{ECC76C44-1B8A-4BBA-B075-1BFEF8CB9735}" type="parTrans" cxnId="{971E9EE7-F782-472F-832E-71C1A561C4B2}">
      <dgm:prSet/>
      <dgm:spPr>
        <a:ln w="19050"/>
      </dgm:spPr>
      <dgm:t>
        <a:bodyPr/>
        <a:lstStyle/>
        <a:p>
          <a:endParaRPr lang="cs-CZ"/>
        </a:p>
      </dgm:t>
    </dgm:pt>
    <dgm:pt modelId="{FAADAF9A-7AFD-4F8E-AC57-1747B1CA90C3}" type="sibTrans" cxnId="{971E9EE7-F782-472F-832E-71C1A561C4B2}">
      <dgm:prSet/>
      <dgm:spPr/>
      <dgm:t>
        <a:bodyPr/>
        <a:lstStyle/>
        <a:p>
          <a:endParaRPr lang="cs-CZ"/>
        </a:p>
      </dgm:t>
    </dgm:pt>
    <dgm:pt modelId="{1BD09119-CCC9-4B97-B1AB-674003E4969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Prováděním dohledu</a:t>
          </a:r>
        </a:p>
      </dgm:t>
    </dgm:pt>
    <dgm:pt modelId="{83AAD03A-2857-4798-9D6D-822DA36A55C5}" type="parTrans" cxnId="{7EC68334-4ACC-4F59-8A16-F83DD76DB3BA}">
      <dgm:prSet/>
      <dgm:spPr/>
      <dgm:t>
        <a:bodyPr/>
        <a:lstStyle/>
        <a:p>
          <a:endParaRPr lang="cs-CZ"/>
        </a:p>
      </dgm:t>
    </dgm:pt>
    <dgm:pt modelId="{33B5A9EC-1F79-4BED-A3C3-53F2B751B19C}" type="sibTrans" cxnId="{7EC68334-4ACC-4F59-8A16-F83DD76DB3BA}">
      <dgm:prSet/>
      <dgm:spPr/>
      <dgm:t>
        <a:bodyPr/>
        <a:lstStyle/>
        <a:p>
          <a:endParaRPr lang="cs-CZ"/>
        </a:p>
      </dgm:t>
    </dgm:pt>
    <dgm:pt modelId="{34CAF2C1-2853-434E-A0AF-B337C002C92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Provádění dozoru</a:t>
          </a:r>
        </a:p>
      </dgm:t>
    </dgm:pt>
    <dgm:pt modelId="{F39245C4-AFB4-4D21-841E-83A8254BDCBC}" type="parTrans" cxnId="{576F2127-E69B-4240-990D-196B930B4446}">
      <dgm:prSet/>
      <dgm:spPr>
        <a:ln w="19050"/>
      </dgm:spPr>
      <dgm:t>
        <a:bodyPr/>
        <a:lstStyle/>
        <a:p>
          <a:endParaRPr lang="cs-CZ"/>
        </a:p>
      </dgm:t>
    </dgm:pt>
    <dgm:pt modelId="{151B36C4-EB01-4C58-AC20-DE0416D4588D}" type="sibTrans" cxnId="{576F2127-E69B-4240-990D-196B930B4446}">
      <dgm:prSet/>
      <dgm:spPr/>
      <dgm:t>
        <a:bodyPr/>
        <a:lstStyle/>
        <a:p>
          <a:endParaRPr lang="cs-CZ"/>
        </a:p>
      </dgm:t>
    </dgm:pt>
    <dgm:pt modelId="{A5A24EE4-4D4E-4BF2-A174-AD74FB9921AE}" type="pres">
      <dgm:prSet presAssocID="{9F2E6740-BE8D-4CDE-86D1-73FDD057FC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E14226-F320-43D8-AC94-4329630C335D}" type="pres">
      <dgm:prSet presAssocID="{FCD3E2D3-7541-47D2-9BCD-533333634561}" presName="hierRoot1" presStyleCnt="0">
        <dgm:presLayoutVars>
          <dgm:hierBranch/>
        </dgm:presLayoutVars>
      </dgm:prSet>
      <dgm:spPr/>
    </dgm:pt>
    <dgm:pt modelId="{30EA0637-B7FD-425A-9E67-01E166F76E94}" type="pres">
      <dgm:prSet presAssocID="{FCD3E2D3-7541-47D2-9BCD-533333634561}" presName="rootComposite1" presStyleCnt="0"/>
      <dgm:spPr/>
    </dgm:pt>
    <dgm:pt modelId="{B7C89811-B261-426E-BD52-3CF82962EFC8}" type="pres">
      <dgm:prSet presAssocID="{FCD3E2D3-7541-47D2-9BCD-5333336345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774386E-0709-41A5-93B9-F0AA59EC2E3B}" type="pres">
      <dgm:prSet presAssocID="{FCD3E2D3-7541-47D2-9BCD-533333634561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3D6CE05-7C44-40FF-BB10-926BFA6F11D6}" type="pres">
      <dgm:prSet presAssocID="{FCD3E2D3-7541-47D2-9BCD-533333634561}" presName="hierChild2" presStyleCnt="0"/>
      <dgm:spPr/>
    </dgm:pt>
    <dgm:pt modelId="{D4E1A026-064D-4D37-8C64-A4DDE01BE546}" type="pres">
      <dgm:prSet presAssocID="{36574FD8-79B0-4EAA-BA23-93F376C24021}" presName="Name35" presStyleLbl="parChTrans1D2" presStyleIdx="0" presStyleCnt="2"/>
      <dgm:spPr/>
      <dgm:t>
        <a:bodyPr/>
        <a:lstStyle/>
        <a:p>
          <a:endParaRPr lang="cs-CZ"/>
        </a:p>
      </dgm:t>
    </dgm:pt>
    <dgm:pt modelId="{2A66308C-401F-493F-947C-A8BCC1BB4B88}" type="pres">
      <dgm:prSet presAssocID="{8032EEBF-FDF7-4B41-97AD-6451E33B3363}" presName="hierRoot2" presStyleCnt="0">
        <dgm:presLayoutVars>
          <dgm:hierBranch/>
        </dgm:presLayoutVars>
      </dgm:prSet>
      <dgm:spPr/>
    </dgm:pt>
    <dgm:pt modelId="{6E1C0147-BD48-4402-AB68-F4AF5C1EBB43}" type="pres">
      <dgm:prSet presAssocID="{8032EEBF-FDF7-4B41-97AD-6451E33B3363}" presName="rootComposite" presStyleCnt="0"/>
      <dgm:spPr/>
    </dgm:pt>
    <dgm:pt modelId="{FD9C5A31-FD3C-47CA-9531-E8711477D4D3}" type="pres">
      <dgm:prSet presAssocID="{8032EEBF-FDF7-4B41-97AD-6451E33B336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DBC9281-89B1-4E35-BCDC-436E48F4B9B6}" type="pres">
      <dgm:prSet presAssocID="{8032EEBF-FDF7-4B41-97AD-6451E33B3363}" presName="rootConnector" presStyleLbl="node2" presStyleIdx="0" presStyleCnt="2"/>
      <dgm:spPr/>
      <dgm:t>
        <a:bodyPr/>
        <a:lstStyle/>
        <a:p>
          <a:endParaRPr lang="cs-CZ"/>
        </a:p>
      </dgm:t>
    </dgm:pt>
    <dgm:pt modelId="{DB62472A-9579-4C8E-B046-3E05CE11A796}" type="pres">
      <dgm:prSet presAssocID="{8032EEBF-FDF7-4B41-97AD-6451E33B3363}" presName="hierChild4" presStyleCnt="0"/>
      <dgm:spPr/>
    </dgm:pt>
    <dgm:pt modelId="{C413FA36-E3FE-485C-B17F-07A75127F6EB}" type="pres">
      <dgm:prSet presAssocID="{8032EEBF-FDF7-4B41-97AD-6451E33B3363}" presName="hierChild5" presStyleCnt="0"/>
      <dgm:spPr/>
    </dgm:pt>
    <dgm:pt modelId="{A68FC02A-0D22-4FD7-8C33-B16382C8C811}" type="pres">
      <dgm:prSet presAssocID="{D5A30A2B-C425-48FF-ADC3-E037013C147C}" presName="Name35" presStyleLbl="parChTrans1D2" presStyleIdx="1" presStyleCnt="2"/>
      <dgm:spPr/>
      <dgm:t>
        <a:bodyPr/>
        <a:lstStyle/>
        <a:p>
          <a:endParaRPr lang="cs-CZ"/>
        </a:p>
      </dgm:t>
    </dgm:pt>
    <dgm:pt modelId="{E8790362-713A-415A-9B72-E9ABC085DD09}" type="pres">
      <dgm:prSet presAssocID="{371460ED-2D0E-410D-987B-6E66EB8A4F29}" presName="hierRoot2" presStyleCnt="0">
        <dgm:presLayoutVars>
          <dgm:hierBranch/>
        </dgm:presLayoutVars>
      </dgm:prSet>
      <dgm:spPr/>
    </dgm:pt>
    <dgm:pt modelId="{DD4A4D0A-BBE7-4807-8563-CC5003DC6CF3}" type="pres">
      <dgm:prSet presAssocID="{371460ED-2D0E-410D-987B-6E66EB8A4F29}" presName="rootComposite" presStyleCnt="0"/>
      <dgm:spPr/>
    </dgm:pt>
    <dgm:pt modelId="{A809E37D-F08F-4E08-9FBB-48D83E48C3FB}" type="pres">
      <dgm:prSet presAssocID="{371460ED-2D0E-410D-987B-6E66EB8A4F2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56DEC4-2E38-43BB-AC7E-78F19FEF7952}" type="pres">
      <dgm:prSet presAssocID="{371460ED-2D0E-410D-987B-6E66EB8A4F29}" presName="rootConnector" presStyleLbl="node2" presStyleIdx="1" presStyleCnt="2"/>
      <dgm:spPr/>
      <dgm:t>
        <a:bodyPr/>
        <a:lstStyle/>
        <a:p>
          <a:endParaRPr lang="cs-CZ"/>
        </a:p>
      </dgm:t>
    </dgm:pt>
    <dgm:pt modelId="{2B8A5998-B1BE-4933-A1E9-377F156F31B9}" type="pres">
      <dgm:prSet presAssocID="{371460ED-2D0E-410D-987B-6E66EB8A4F29}" presName="hierChild4" presStyleCnt="0"/>
      <dgm:spPr/>
    </dgm:pt>
    <dgm:pt modelId="{B3CF4D60-C56F-4F98-BE37-5CD60C8DED97}" type="pres">
      <dgm:prSet presAssocID="{C284A9EE-23C0-45A9-A26E-D47F106A8DB3}" presName="Name35" presStyleLbl="parChTrans1D3" presStyleIdx="0" presStyleCnt="2"/>
      <dgm:spPr/>
      <dgm:t>
        <a:bodyPr/>
        <a:lstStyle/>
        <a:p>
          <a:endParaRPr lang="cs-CZ"/>
        </a:p>
      </dgm:t>
    </dgm:pt>
    <dgm:pt modelId="{A0426162-D6B7-4F9F-85CA-EB50B3250B1E}" type="pres">
      <dgm:prSet presAssocID="{15442DCB-A93A-4176-84BB-627BEB7314D7}" presName="hierRoot2" presStyleCnt="0">
        <dgm:presLayoutVars>
          <dgm:hierBranch/>
        </dgm:presLayoutVars>
      </dgm:prSet>
      <dgm:spPr/>
    </dgm:pt>
    <dgm:pt modelId="{1643F516-5D58-480A-A096-8706755CF862}" type="pres">
      <dgm:prSet presAssocID="{15442DCB-A93A-4176-84BB-627BEB7314D7}" presName="rootComposite" presStyleCnt="0"/>
      <dgm:spPr/>
    </dgm:pt>
    <dgm:pt modelId="{92A716D8-9C86-4DC8-BD77-2DE4021585C3}" type="pres">
      <dgm:prSet presAssocID="{15442DCB-A93A-4176-84BB-627BEB7314D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CC5707F-BD9B-4361-9BFA-6FC5D14EAEC7}" type="pres">
      <dgm:prSet presAssocID="{15442DCB-A93A-4176-84BB-627BEB7314D7}" presName="rootConnector" presStyleLbl="node3" presStyleIdx="0" presStyleCnt="2"/>
      <dgm:spPr/>
      <dgm:t>
        <a:bodyPr/>
        <a:lstStyle/>
        <a:p>
          <a:endParaRPr lang="cs-CZ"/>
        </a:p>
      </dgm:t>
    </dgm:pt>
    <dgm:pt modelId="{340DBD9F-5618-4298-8403-94F49DAA6B8F}" type="pres">
      <dgm:prSet presAssocID="{15442DCB-A93A-4176-84BB-627BEB7314D7}" presName="hierChild4" presStyleCnt="0"/>
      <dgm:spPr/>
    </dgm:pt>
    <dgm:pt modelId="{1017B115-D0EA-4C83-8CD9-C63CDD07D654}" type="pres">
      <dgm:prSet presAssocID="{457933C6-7A5A-46C7-AF67-40345610ADBC}" presName="Name35" presStyleLbl="parChTrans1D4" presStyleIdx="0" presStyleCnt="9"/>
      <dgm:spPr/>
      <dgm:t>
        <a:bodyPr/>
        <a:lstStyle/>
        <a:p>
          <a:endParaRPr lang="cs-CZ"/>
        </a:p>
      </dgm:t>
    </dgm:pt>
    <dgm:pt modelId="{0BB96185-2830-4C8B-AB4C-2781B7322C5E}" type="pres">
      <dgm:prSet presAssocID="{A4A6B9CB-2B0B-4C30-BA8C-4EDD9910AD25}" presName="hierRoot2" presStyleCnt="0">
        <dgm:presLayoutVars>
          <dgm:hierBranch val="r"/>
        </dgm:presLayoutVars>
      </dgm:prSet>
      <dgm:spPr/>
    </dgm:pt>
    <dgm:pt modelId="{6E2D3359-EA90-45C6-967C-16B695CFB536}" type="pres">
      <dgm:prSet presAssocID="{A4A6B9CB-2B0B-4C30-BA8C-4EDD9910AD25}" presName="rootComposite" presStyleCnt="0"/>
      <dgm:spPr/>
    </dgm:pt>
    <dgm:pt modelId="{F4192D9C-4BD9-4832-95D6-0B75008A54CD}" type="pres">
      <dgm:prSet presAssocID="{A4A6B9CB-2B0B-4C30-BA8C-4EDD9910AD25}" presName="rootText" presStyleLbl="node4" presStyleIdx="0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C121BDC-5CEE-448C-B597-F6B1AE150A9D}" type="pres">
      <dgm:prSet presAssocID="{A4A6B9CB-2B0B-4C30-BA8C-4EDD9910AD25}" presName="rootConnector" presStyleLbl="node4" presStyleIdx="0" presStyleCnt="9"/>
      <dgm:spPr/>
      <dgm:t>
        <a:bodyPr/>
        <a:lstStyle/>
        <a:p>
          <a:endParaRPr lang="cs-CZ"/>
        </a:p>
      </dgm:t>
    </dgm:pt>
    <dgm:pt modelId="{6D3131B3-5CE8-4797-9D50-0F30BDA9A38C}" type="pres">
      <dgm:prSet presAssocID="{A4A6B9CB-2B0B-4C30-BA8C-4EDD9910AD25}" presName="hierChild4" presStyleCnt="0"/>
      <dgm:spPr/>
    </dgm:pt>
    <dgm:pt modelId="{A5A6CF34-0EC2-4063-8FBE-697A1E6F2DBA}" type="pres">
      <dgm:prSet presAssocID="{A4A6B9CB-2B0B-4C30-BA8C-4EDD9910AD25}" presName="hierChild5" presStyleCnt="0"/>
      <dgm:spPr/>
    </dgm:pt>
    <dgm:pt modelId="{2613B5DC-563D-47F3-A389-59FF2F012C14}" type="pres">
      <dgm:prSet presAssocID="{82D340B5-C252-487F-A43E-CC48E0EDBAB4}" presName="Name35" presStyleLbl="parChTrans1D4" presStyleIdx="1" presStyleCnt="9"/>
      <dgm:spPr/>
      <dgm:t>
        <a:bodyPr/>
        <a:lstStyle/>
        <a:p>
          <a:endParaRPr lang="cs-CZ"/>
        </a:p>
      </dgm:t>
    </dgm:pt>
    <dgm:pt modelId="{D974E265-43B1-418E-800D-5B8C9353E379}" type="pres">
      <dgm:prSet presAssocID="{125480FA-249E-4293-88C4-E34AF5F5EF01}" presName="hierRoot2" presStyleCnt="0">
        <dgm:presLayoutVars>
          <dgm:hierBranch val="r"/>
        </dgm:presLayoutVars>
      </dgm:prSet>
      <dgm:spPr/>
    </dgm:pt>
    <dgm:pt modelId="{64242E1C-4E57-40E2-B7E5-FE5F988D954D}" type="pres">
      <dgm:prSet presAssocID="{125480FA-249E-4293-88C4-E34AF5F5EF01}" presName="rootComposite" presStyleCnt="0"/>
      <dgm:spPr/>
    </dgm:pt>
    <dgm:pt modelId="{9332E3F6-E3E5-4F04-88DD-CE047F1E53E0}" type="pres">
      <dgm:prSet presAssocID="{125480FA-249E-4293-88C4-E34AF5F5EF01}" presName="rootText" presStyleLbl="node4" presStyleIdx="1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A88B4D-A988-4029-A176-99EAB2C05719}" type="pres">
      <dgm:prSet presAssocID="{125480FA-249E-4293-88C4-E34AF5F5EF01}" presName="rootConnector" presStyleLbl="node4" presStyleIdx="1" presStyleCnt="9"/>
      <dgm:spPr/>
      <dgm:t>
        <a:bodyPr/>
        <a:lstStyle/>
        <a:p>
          <a:endParaRPr lang="cs-CZ"/>
        </a:p>
      </dgm:t>
    </dgm:pt>
    <dgm:pt modelId="{C86E5D6C-8792-4D76-AFB4-215BA6DED56C}" type="pres">
      <dgm:prSet presAssocID="{125480FA-249E-4293-88C4-E34AF5F5EF01}" presName="hierChild4" presStyleCnt="0"/>
      <dgm:spPr/>
    </dgm:pt>
    <dgm:pt modelId="{2FC11E5D-DF61-4D26-BFE2-EEDE2900DBAC}" type="pres">
      <dgm:prSet presAssocID="{125480FA-249E-4293-88C4-E34AF5F5EF01}" presName="hierChild5" presStyleCnt="0"/>
      <dgm:spPr/>
    </dgm:pt>
    <dgm:pt modelId="{6B0999B3-7DC8-457A-86E1-52219F3F71C9}" type="pres">
      <dgm:prSet presAssocID="{1329D83C-2C4E-40A1-93BA-AEA110E37CCA}" presName="Name35" presStyleLbl="parChTrans1D4" presStyleIdx="2" presStyleCnt="9"/>
      <dgm:spPr/>
      <dgm:t>
        <a:bodyPr/>
        <a:lstStyle/>
        <a:p>
          <a:endParaRPr lang="cs-CZ"/>
        </a:p>
      </dgm:t>
    </dgm:pt>
    <dgm:pt modelId="{E8F2AB7E-7DC0-40A9-87C9-68FE30C798F5}" type="pres">
      <dgm:prSet presAssocID="{135D954E-AAD5-4F86-AFFF-D7E4A240D7CD}" presName="hierRoot2" presStyleCnt="0">
        <dgm:presLayoutVars>
          <dgm:hierBranch val="r"/>
        </dgm:presLayoutVars>
      </dgm:prSet>
      <dgm:spPr/>
    </dgm:pt>
    <dgm:pt modelId="{ED5F14B0-D092-4A92-81D8-AAE7624BCAE5}" type="pres">
      <dgm:prSet presAssocID="{135D954E-AAD5-4F86-AFFF-D7E4A240D7CD}" presName="rootComposite" presStyleCnt="0"/>
      <dgm:spPr/>
    </dgm:pt>
    <dgm:pt modelId="{E96734E2-2329-4587-B0D5-0F1CA2206437}" type="pres">
      <dgm:prSet presAssocID="{135D954E-AAD5-4F86-AFFF-D7E4A240D7CD}" presName="rootText" presStyleLbl="node4" presStyleIdx="2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0BECB7-920F-4E2C-8A75-A920D3B1B4D2}" type="pres">
      <dgm:prSet presAssocID="{135D954E-AAD5-4F86-AFFF-D7E4A240D7CD}" presName="rootConnector" presStyleLbl="node4" presStyleIdx="2" presStyleCnt="9"/>
      <dgm:spPr/>
      <dgm:t>
        <a:bodyPr/>
        <a:lstStyle/>
        <a:p>
          <a:endParaRPr lang="cs-CZ"/>
        </a:p>
      </dgm:t>
    </dgm:pt>
    <dgm:pt modelId="{85AAA7DB-C9A3-4582-8077-B653DB3EA815}" type="pres">
      <dgm:prSet presAssocID="{135D954E-AAD5-4F86-AFFF-D7E4A240D7CD}" presName="hierChild4" presStyleCnt="0"/>
      <dgm:spPr/>
    </dgm:pt>
    <dgm:pt modelId="{A2E6EF5C-72BB-4F25-862D-0E984AFDE31B}" type="pres">
      <dgm:prSet presAssocID="{135D954E-AAD5-4F86-AFFF-D7E4A240D7CD}" presName="hierChild5" presStyleCnt="0"/>
      <dgm:spPr/>
    </dgm:pt>
    <dgm:pt modelId="{5173FEE9-CF0A-4B3C-96AA-C3B703FE0425}" type="pres">
      <dgm:prSet presAssocID="{15442DCB-A93A-4176-84BB-627BEB7314D7}" presName="hierChild5" presStyleCnt="0"/>
      <dgm:spPr/>
    </dgm:pt>
    <dgm:pt modelId="{64BBF4BB-BF47-4613-87D0-DAF07AABED47}" type="pres">
      <dgm:prSet presAssocID="{2B68C4A1-1AE7-4C84-A89C-4483F44E0499}" presName="Name35" presStyleLbl="parChTrans1D3" presStyleIdx="1" presStyleCnt="2"/>
      <dgm:spPr/>
      <dgm:t>
        <a:bodyPr/>
        <a:lstStyle/>
        <a:p>
          <a:endParaRPr lang="cs-CZ"/>
        </a:p>
      </dgm:t>
    </dgm:pt>
    <dgm:pt modelId="{DE58D905-EB48-43C0-9206-3BB7A935F685}" type="pres">
      <dgm:prSet presAssocID="{320805BA-2E29-4E2A-BBA4-ACA508CD59FA}" presName="hierRoot2" presStyleCnt="0">
        <dgm:presLayoutVars>
          <dgm:hierBranch/>
        </dgm:presLayoutVars>
      </dgm:prSet>
      <dgm:spPr/>
    </dgm:pt>
    <dgm:pt modelId="{C18C7EA4-A805-40EB-9E7B-BDE845DA0CCF}" type="pres">
      <dgm:prSet presAssocID="{320805BA-2E29-4E2A-BBA4-ACA508CD59FA}" presName="rootComposite" presStyleCnt="0"/>
      <dgm:spPr/>
    </dgm:pt>
    <dgm:pt modelId="{9DB40743-C370-4D6D-AC66-F07F60D7EA13}" type="pres">
      <dgm:prSet presAssocID="{320805BA-2E29-4E2A-BBA4-ACA508CD59FA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6E37FE-C4BA-455D-8266-612D9B2681F9}" type="pres">
      <dgm:prSet presAssocID="{320805BA-2E29-4E2A-BBA4-ACA508CD59FA}" presName="rootConnector" presStyleLbl="node3" presStyleIdx="1" presStyleCnt="2"/>
      <dgm:spPr/>
      <dgm:t>
        <a:bodyPr/>
        <a:lstStyle/>
        <a:p>
          <a:endParaRPr lang="cs-CZ"/>
        </a:p>
      </dgm:t>
    </dgm:pt>
    <dgm:pt modelId="{E15F7C0F-96CA-40ED-B556-364FC078C435}" type="pres">
      <dgm:prSet presAssocID="{320805BA-2E29-4E2A-BBA4-ACA508CD59FA}" presName="hierChild4" presStyleCnt="0"/>
      <dgm:spPr/>
    </dgm:pt>
    <dgm:pt modelId="{1DE2C59D-D79B-4383-BA3B-D790A23BC505}" type="pres">
      <dgm:prSet presAssocID="{F7B239CF-E973-45DD-905D-3A9625A5BD27}" presName="Name35" presStyleLbl="parChTrans1D4" presStyleIdx="3" presStyleCnt="9"/>
      <dgm:spPr/>
      <dgm:t>
        <a:bodyPr/>
        <a:lstStyle/>
        <a:p>
          <a:endParaRPr lang="cs-CZ"/>
        </a:p>
      </dgm:t>
    </dgm:pt>
    <dgm:pt modelId="{37688BE0-AFC5-42A3-ACA7-024C3FD718E5}" type="pres">
      <dgm:prSet presAssocID="{844C2CA4-9191-496C-8D34-7870D26C1DDD}" presName="hierRoot2" presStyleCnt="0">
        <dgm:presLayoutVars>
          <dgm:hierBranch val="r"/>
        </dgm:presLayoutVars>
      </dgm:prSet>
      <dgm:spPr/>
    </dgm:pt>
    <dgm:pt modelId="{80DA3D00-EC1E-4F30-8E7A-C65D6A1E2A58}" type="pres">
      <dgm:prSet presAssocID="{844C2CA4-9191-496C-8D34-7870D26C1DDD}" presName="rootComposite" presStyleCnt="0"/>
      <dgm:spPr/>
    </dgm:pt>
    <dgm:pt modelId="{337ECCBC-D624-4D26-A2E2-CD48C2329F53}" type="pres">
      <dgm:prSet presAssocID="{844C2CA4-9191-496C-8D34-7870D26C1DDD}" presName="rootText" presStyleLbl="node4" presStyleIdx="3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4916BF-F140-41AF-B959-072769309F02}" type="pres">
      <dgm:prSet presAssocID="{844C2CA4-9191-496C-8D34-7870D26C1DDD}" presName="rootConnector" presStyleLbl="node4" presStyleIdx="3" presStyleCnt="9"/>
      <dgm:spPr/>
      <dgm:t>
        <a:bodyPr/>
        <a:lstStyle/>
        <a:p>
          <a:endParaRPr lang="cs-CZ"/>
        </a:p>
      </dgm:t>
    </dgm:pt>
    <dgm:pt modelId="{25F186DD-1B7A-49E3-8B95-3527DCD351F5}" type="pres">
      <dgm:prSet presAssocID="{844C2CA4-9191-496C-8D34-7870D26C1DDD}" presName="hierChild4" presStyleCnt="0"/>
      <dgm:spPr/>
    </dgm:pt>
    <dgm:pt modelId="{222D55C7-42A7-4EF3-B690-910AB5219D1E}" type="pres">
      <dgm:prSet presAssocID="{844C2CA4-9191-496C-8D34-7870D26C1DDD}" presName="hierChild5" presStyleCnt="0"/>
      <dgm:spPr/>
    </dgm:pt>
    <dgm:pt modelId="{6DABDC62-BF5C-4AA3-BA5F-57BCC9656289}" type="pres">
      <dgm:prSet presAssocID="{5EDC381E-F55C-4398-AD0F-784371441BC2}" presName="Name35" presStyleLbl="parChTrans1D4" presStyleIdx="4" presStyleCnt="9"/>
      <dgm:spPr/>
      <dgm:t>
        <a:bodyPr/>
        <a:lstStyle/>
        <a:p>
          <a:endParaRPr lang="cs-CZ"/>
        </a:p>
      </dgm:t>
    </dgm:pt>
    <dgm:pt modelId="{A24B0C95-A8AD-4045-A43A-AB6FFDEFAAAC}" type="pres">
      <dgm:prSet presAssocID="{B19ED74C-DABC-4322-BD38-C767461905F5}" presName="hierRoot2" presStyleCnt="0">
        <dgm:presLayoutVars>
          <dgm:hierBranch val="r"/>
        </dgm:presLayoutVars>
      </dgm:prSet>
      <dgm:spPr/>
    </dgm:pt>
    <dgm:pt modelId="{16FA29EE-72BA-4D06-AC98-F41B413F9BC7}" type="pres">
      <dgm:prSet presAssocID="{B19ED74C-DABC-4322-BD38-C767461905F5}" presName="rootComposite" presStyleCnt="0"/>
      <dgm:spPr/>
    </dgm:pt>
    <dgm:pt modelId="{22F5945D-E9B3-4800-ACBF-89E9AC3BBDC4}" type="pres">
      <dgm:prSet presAssocID="{B19ED74C-DABC-4322-BD38-C767461905F5}" presName="rootText" presStyleLbl="node4" presStyleIdx="4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EB632B-B932-4857-97F5-96A53DA59788}" type="pres">
      <dgm:prSet presAssocID="{B19ED74C-DABC-4322-BD38-C767461905F5}" presName="rootConnector" presStyleLbl="node4" presStyleIdx="4" presStyleCnt="9"/>
      <dgm:spPr/>
      <dgm:t>
        <a:bodyPr/>
        <a:lstStyle/>
        <a:p>
          <a:endParaRPr lang="cs-CZ"/>
        </a:p>
      </dgm:t>
    </dgm:pt>
    <dgm:pt modelId="{4BD50D5F-B953-4B78-A1C9-B645824E16F3}" type="pres">
      <dgm:prSet presAssocID="{B19ED74C-DABC-4322-BD38-C767461905F5}" presName="hierChild4" presStyleCnt="0"/>
      <dgm:spPr/>
    </dgm:pt>
    <dgm:pt modelId="{70B6EC50-8059-4BA1-B937-60AFF2F2D026}" type="pres">
      <dgm:prSet presAssocID="{B19ED74C-DABC-4322-BD38-C767461905F5}" presName="hierChild5" presStyleCnt="0"/>
      <dgm:spPr/>
    </dgm:pt>
    <dgm:pt modelId="{38279991-B0E3-4FBA-80B7-5950D338CD5D}" type="pres">
      <dgm:prSet presAssocID="{7AB54A4B-3C1E-42A0-8E4C-9D95C521FE9B}" presName="Name35" presStyleLbl="parChTrans1D4" presStyleIdx="5" presStyleCnt="9"/>
      <dgm:spPr/>
      <dgm:t>
        <a:bodyPr/>
        <a:lstStyle/>
        <a:p>
          <a:endParaRPr lang="cs-CZ"/>
        </a:p>
      </dgm:t>
    </dgm:pt>
    <dgm:pt modelId="{139D78B0-44A8-4ECD-B48B-9F0F3BECEF67}" type="pres">
      <dgm:prSet presAssocID="{10D6F8FB-A204-4122-8322-BE8556455589}" presName="hierRoot2" presStyleCnt="0">
        <dgm:presLayoutVars>
          <dgm:hierBranch/>
        </dgm:presLayoutVars>
      </dgm:prSet>
      <dgm:spPr/>
    </dgm:pt>
    <dgm:pt modelId="{0095E6EB-DAED-467F-9CEF-7BE75D141560}" type="pres">
      <dgm:prSet presAssocID="{10D6F8FB-A204-4122-8322-BE8556455589}" presName="rootComposite" presStyleCnt="0"/>
      <dgm:spPr/>
    </dgm:pt>
    <dgm:pt modelId="{69B12A59-9206-4DAD-8869-5CB159EF816D}" type="pres">
      <dgm:prSet presAssocID="{10D6F8FB-A204-4122-8322-BE8556455589}" presName="rootText" presStyleLbl="node4" presStyleIdx="5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5E153B5-C02E-40C3-A4BF-B4622ABAD27D}" type="pres">
      <dgm:prSet presAssocID="{10D6F8FB-A204-4122-8322-BE8556455589}" presName="rootConnector" presStyleLbl="node4" presStyleIdx="5" presStyleCnt="9"/>
      <dgm:spPr/>
      <dgm:t>
        <a:bodyPr/>
        <a:lstStyle/>
        <a:p>
          <a:endParaRPr lang="cs-CZ"/>
        </a:p>
      </dgm:t>
    </dgm:pt>
    <dgm:pt modelId="{C82FC186-EE51-4EF2-BBF6-F189C787B6DB}" type="pres">
      <dgm:prSet presAssocID="{10D6F8FB-A204-4122-8322-BE8556455589}" presName="hierChild4" presStyleCnt="0"/>
      <dgm:spPr/>
    </dgm:pt>
    <dgm:pt modelId="{4AEAF79D-FB9A-4BA5-87C9-223E4C84AB19}" type="pres">
      <dgm:prSet presAssocID="{ECC76C44-1B8A-4BBA-B075-1BFEF8CB9735}" presName="Name35" presStyleLbl="parChTrans1D4" presStyleIdx="6" presStyleCnt="9"/>
      <dgm:spPr/>
      <dgm:t>
        <a:bodyPr/>
        <a:lstStyle/>
        <a:p>
          <a:endParaRPr lang="cs-CZ"/>
        </a:p>
      </dgm:t>
    </dgm:pt>
    <dgm:pt modelId="{C7108D05-63EF-4590-90E2-FFBA31971C40}" type="pres">
      <dgm:prSet presAssocID="{70788A1E-9573-4EA0-AF00-FF88DF34BD97}" presName="hierRoot2" presStyleCnt="0">
        <dgm:presLayoutVars>
          <dgm:hierBranch val="r"/>
        </dgm:presLayoutVars>
      </dgm:prSet>
      <dgm:spPr/>
    </dgm:pt>
    <dgm:pt modelId="{CFD8B95E-C44A-41BE-9206-58459D6FFF14}" type="pres">
      <dgm:prSet presAssocID="{70788A1E-9573-4EA0-AF00-FF88DF34BD97}" presName="rootComposite" presStyleCnt="0"/>
      <dgm:spPr/>
    </dgm:pt>
    <dgm:pt modelId="{1E2507A2-7E8B-4F1E-92FC-083CFED7B124}" type="pres">
      <dgm:prSet presAssocID="{70788A1E-9573-4EA0-AF00-FF88DF34BD97}" presName="rootText" presStyleLbl="node4" presStyleIdx="6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D440E1E-14D5-4DD3-8D6A-EDC37B53F9B1}" type="pres">
      <dgm:prSet presAssocID="{70788A1E-9573-4EA0-AF00-FF88DF34BD97}" presName="rootConnector" presStyleLbl="node4" presStyleIdx="6" presStyleCnt="9"/>
      <dgm:spPr/>
      <dgm:t>
        <a:bodyPr/>
        <a:lstStyle/>
        <a:p>
          <a:endParaRPr lang="cs-CZ"/>
        </a:p>
      </dgm:t>
    </dgm:pt>
    <dgm:pt modelId="{1187C8FE-051D-4A21-AC8A-D9247617F328}" type="pres">
      <dgm:prSet presAssocID="{70788A1E-9573-4EA0-AF00-FF88DF34BD97}" presName="hierChild4" presStyleCnt="0"/>
      <dgm:spPr/>
    </dgm:pt>
    <dgm:pt modelId="{F17D02E8-7BA4-4C4F-8F85-04F12129A75B}" type="pres">
      <dgm:prSet presAssocID="{70788A1E-9573-4EA0-AF00-FF88DF34BD97}" presName="hierChild5" presStyleCnt="0"/>
      <dgm:spPr/>
    </dgm:pt>
    <dgm:pt modelId="{C79FE3DE-2572-49C2-B9CD-583D385FD6DC}" type="pres">
      <dgm:prSet presAssocID="{83AAD03A-2857-4798-9D6D-822DA36A55C5}" presName="Name35" presStyleLbl="parChTrans1D4" presStyleIdx="7" presStyleCnt="9"/>
      <dgm:spPr/>
      <dgm:t>
        <a:bodyPr/>
        <a:lstStyle/>
        <a:p>
          <a:endParaRPr lang="cs-CZ"/>
        </a:p>
      </dgm:t>
    </dgm:pt>
    <dgm:pt modelId="{A0633E3D-4C16-4324-B364-FBA22BCDDC6C}" type="pres">
      <dgm:prSet presAssocID="{1BD09119-CCC9-4B97-B1AB-674003E4969B}" presName="hierRoot2" presStyleCnt="0">
        <dgm:presLayoutVars>
          <dgm:hierBranch val="r"/>
        </dgm:presLayoutVars>
      </dgm:prSet>
      <dgm:spPr/>
    </dgm:pt>
    <dgm:pt modelId="{673E3306-EAE9-4EFA-96C1-F68DC0B5A7A8}" type="pres">
      <dgm:prSet presAssocID="{1BD09119-CCC9-4B97-B1AB-674003E4969B}" presName="rootComposite" presStyleCnt="0"/>
      <dgm:spPr/>
    </dgm:pt>
    <dgm:pt modelId="{04544AC2-F123-4A44-982F-39F038A1391F}" type="pres">
      <dgm:prSet presAssocID="{1BD09119-CCC9-4B97-B1AB-674003E4969B}" presName="rootText" presStyleLbl="node4" presStyleIdx="7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B1C6DFE-EF45-46D6-BA4B-BCD52BE66347}" type="pres">
      <dgm:prSet presAssocID="{1BD09119-CCC9-4B97-B1AB-674003E4969B}" presName="rootConnector" presStyleLbl="node4" presStyleIdx="7" presStyleCnt="9"/>
      <dgm:spPr/>
      <dgm:t>
        <a:bodyPr/>
        <a:lstStyle/>
        <a:p>
          <a:endParaRPr lang="cs-CZ"/>
        </a:p>
      </dgm:t>
    </dgm:pt>
    <dgm:pt modelId="{C7F96464-EF31-4953-B788-BEF9C06DAE2A}" type="pres">
      <dgm:prSet presAssocID="{1BD09119-CCC9-4B97-B1AB-674003E4969B}" presName="hierChild4" presStyleCnt="0"/>
      <dgm:spPr/>
    </dgm:pt>
    <dgm:pt modelId="{D32EEFDD-3A1B-4481-B12B-4476746AF0C3}" type="pres">
      <dgm:prSet presAssocID="{1BD09119-CCC9-4B97-B1AB-674003E4969B}" presName="hierChild5" presStyleCnt="0"/>
      <dgm:spPr/>
    </dgm:pt>
    <dgm:pt modelId="{25DEFE57-3FFE-48BB-9119-B8935B2D5C55}" type="pres">
      <dgm:prSet presAssocID="{F39245C4-AFB4-4D21-841E-83A8254BDCBC}" presName="Name35" presStyleLbl="parChTrans1D4" presStyleIdx="8" presStyleCnt="9"/>
      <dgm:spPr/>
      <dgm:t>
        <a:bodyPr/>
        <a:lstStyle/>
        <a:p>
          <a:endParaRPr lang="cs-CZ"/>
        </a:p>
      </dgm:t>
    </dgm:pt>
    <dgm:pt modelId="{1C24EC5B-55F3-4FB6-9F8E-F458FD8978A5}" type="pres">
      <dgm:prSet presAssocID="{34CAF2C1-2853-434E-A0AF-B337C002C92D}" presName="hierRoot2" presStyleCnt="0">
        <dgm:presLayoutVars>
          <dgm:hierBranch val="r"/>
        </dgm:presLayoutVars>
      </dgm:prSet>
      <dgm:spPr/>
    </dgm:pt>
    <dgm:pt modelId="{AD47E688-97FC-4405-9E09-E52B04B2947D}" type="pres">
      <dgm:prSet presAssocID="{34CAF2C1-2853-434E-A0AF-B337C002C92D}" presName="rootComposite" presStyleCnt="0"/>
      <dgm:spPr/>
    </dgm:pt>
    <dgm:pt modelId="{592CB340-0A1B-4888-ACFA-145B613A2A1C}" type="pres">
      <dgm:prSet presAssocID="{34CAF2C1-2853-434E-A0AF-B337C002C92D}" presName="rootText" presStyleLbl="node4" presStyleIdx="8" presStyleCnt="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7D14D71-5D31-47EB-B77D-34138E59CD5F}" type="pres">
      <dgm:prSet presAssocID="{34CAF2C1-2853-434E-A0AF-B337C002C92D}" presName="rootConnector" presStyleLbl="node4" presStyleIdx="8" presStyleCnt="9"/>
      <dgm:spPr/>
      <dgm:t>
        <a:bodyPr/>
        <a:lstStyle/>
        <a:p>
          <a:endParaRPr lang="cs-CZ"/>
        </a:p>
      </dgm:t>
    </dgm:pt>
    <dgm:pt modelId="{BF13704C-C976-4AEB-A321-64176360C622}" type="pres">
      <dgm:prSet presAssocID="{34CAF2C1-2853-434E-A0AF-B337C002C92D}" presName="hierChild4" presStyleCnt="0"/>
      <dgm:spPr/>
    </dgm:pt>
    <dgm:pt modelId="{FEEB1E24-66BB-46D3-BEB1-9FF40CE66DC1}" type="pres">
      <dgm:prSet presAssocID="{34CAF2C1-2853-434E-A0AF-B337C002C92D}" presName="hierChild5" presStyleCnt="0"/>
      <dgm:spPr/>
    </dgm:pt>
    <dgm:pt modelId="{8C6DF728-6717-4184-AB21-DA92D9ED92D1}" type="pres">
      <dgm:prSet presAssocID="{10D6F8FB-A204-4122-8322-BE8556455589}" presName="hierChild5" presStyleCnt="0"/>
      <dgm:spPr/>
    </dgm:pt>
    <dgm:pt modelId="{44FCFCE7-5227-4D95-8358-326BC4726407}" type="pres">
      <dgm:prSet presAssocID="{320805BA-2E29-4E2A-BBA4-ACA508CD59FA}" presName="hierChild5" presStyleCnt="0"/>
      <dgm:spPr/>
    </dgm:pt>
    <dgm:pt modelId="{38BFDA75-0439-416C-B98F-4FC8C6D2639E}" type="pres">
      <dgm:prSet presAssocID="{371460ED-2D0E-410D-987B-6E66EB8A4F29}" presName="hierChild5" presStyleCnt="0"/>
      <dgm:spPr/>
    </dgm:pt>
    <dgm:pt modelId="{EBBE53D4-C852-43DE-ADB2-D4A97DA2B776}" type="pres">
      <dgm:prSet presAssocID="{FCD3E2D3-7541-47D2-9BCD-533333634561}" presName="hierChild3" presStyleCnt="0"/>
      <dgm:spPr/>
    </dgm:pt>
  </dgm:ptLst>
  <dgm:cxnLst>
    <dgm:cxn modelId="{84D25770-0F4F-407D-AF84-B1D5FD289B47}" type="presOf" srcId="{5EDC381E-F55C-4398-AD0F-784371441BC2}" destId="{6DABDC62-BF5C-4AA3-BA5F-57BCC9656289}" srcOrd="0" destOrd="0" presId="urn:microsoft.com/office/officeart/2005/8/layout/orgChart1"/>
    <dgm:cxn modelId="{DAFE53F9-194F-47D3-89E6-48D28D692211}" type="presOf" srcId="{320805BA-2E29-4E2A-BBA4-ACA508CD59FA}" destId="{9DB40743-C370-4D6D-AC66-F07F60D7EA13}" srcOrd="0" destOrd="0" presId="urn:microsoft.com/office/officeart/2005/8/layout/orgChart1"/>
    <dgm:cxn modelId="{577CFB12-DA79-4614-87D9-275079756111}" type="presOf" srcId="{320805BA-2E29-4E2A-BBA4-ACA508CD59FA}" destId="{896E37FE-C4BA-455D-8266-612D9B2681F9}" srcOrd="1" destOrd="0" presId="urn:microsoft.com/office/officeart/2005/8/layout/orgChart1"/>
    <dgm:cxn modelId="{C00B7228-3703-48E3-9B42-FF5131CD3C77}" type="presOf" srcId="{844C2CA4-9191-496C-8D34-7870D26C1DDD}" destId="{337ECCBC-D624-4D26-A2E2-CD48C2329F53}" srcOrd="0" destOrd="0" presId="urn:microsoft.com/office/officeart/2005/8/layout/orgChart1"/>
    <dgm:cxn modelId="{A5A8C1D1-8931-45E6-91E6-F12E9A5DB4F0}" type="presOf" srcId="{125480FA-249E-4293-88C4-E34AF5F5EF01}" destId="{9332E3F6-E3E5-4F04-88DD-CE047F1E53E0}" srcOrd="0" destOrd="0" presId="urn:microsoft.com/office/officeart/2005/8/layout/orgChart1"/>
    <dgm:cxn modelId="{7EFC9D07-DAE2-4CBF-9CCA-4CD3B14B09B0}" type="presOf" srcId="{F39245C4-AFB4-4D21-841E-83A8254BDCBC}" destId="{25DEFE57-3FFE-48BB-9119-B8935B2D5C55}" srcOrd="0" destOrd="0" presId="urn:microsoft.com/office/officeart/2005/8/layout/orgChart1"/>
    <dgm:cxn modelId="{0A5763EF-4291-450C-9256-EECD5DAD5A65}" type="presOf" srcId="{1BD09119-CCC9-4B97-B1AB-674003E4969B}" destId="{7B1C6DFE-EF45-46D6-BA4B-BCD52BE66347}" srcOrd="1" destOrd="0" presId="urn:microsoft.com/office/officeart/2005/8/layout/orgChart1"/>
    <dgm:cxn modelId="{09002C3E-3791-4F0C-B33F-AC25A7DBCDFB}" type="presOf" srcId="{10D6F8FB-A204-4122-8322-BE8556455589}" destId="{69B12A59-9206-4DAD-8869-5CB159EF816D}" srcOrd="0" destOrd="0" presId="urn:microsoft.com/office/officeart/2005/8/layout/orgChart1"/>
    <dgm:cxn modelId="{8498710E-92B9-45FB-8158-8C189A06EB1F}" type="presOf" srcId="{844C2CA4-9191-496C-8D34-7870D26C1DDD}" destId="{DA4916BF-F140-41AF-B959-072769309F02}" srcOrd="1" destOrd="0" presId="urn:microsoft.com/office/officeart/2005/8/layout/orgChart1"/>
    <dgm:cxn modelId="{9A1AECBA-0B17-48EE-8CCC-3190FE51A804}" type="presOf" srcId="{2B68C4A1-1AE7-4C84-A89C-4483F44E0499}" destId="{64BBF4BB-BF47-4613-87D0-DAF07AABED47}" srcOrd="0" destOrd="0" presId="urn:microsoft.com/office/officeart/2005/8/layout/orgChart1"/>
    <dgm:cxn modelId="{F5DB7A4A-0B5E-42E0-9EC3-369ACDF52248}" type="presOf" srcId="{135D954E-AAD5-4F86-AFFF-D7E4A240D7CD}" destId="{890BECB7-920F-4E2C-8A75-A920D3B1B4D2}" srcOrd="1" destOrd="0" presId="urn:microsoft.com/office/officeart/2005/8/layout/orgChart1"/>
    <dgm:cxn modelId="{B657D979-9C5B-4694-8497-7CB15DA011E5}" type="presOf" srcId="{83AAD03A-2857-4798-9D6D-822DA36A55C5}" destId="{C79FE3DE-2572-49C2-B9CD-583D385FD6DC}" srcOrd="0" destOrd="0" presId="urn:microsoft.com/office/officeart/2005/8/layout/orgChart1"/>
    <dgm:cxn modelId="{A768F21A-0BDB-4930-95CE-188FF6292426}" srcId="{371460ED-2D0E-410D-987B-6E66EB8A4F29}" destId="{320805BA-2E29-4E2A-BBA4-ACA508CD59FA}" srcOrd="1" destOrd="0" parTransId="{2B68C4A1-1AE7-4C84-A89C-4483F44E0499}" sibTransId="{7818A1CE-F51E-4E1F-9874-DF2EF5CEE7FB}"/>
    <dgm:cxn modelId="{258BD9A9-77F3-4593-95A5-EDBC3E83EDF8}" type="presOf" srcId="{135D954E-AAD5-4F86-AFFF-D7E4A240D7CD}" destId="{E96734E2-2329-4587-B0D5-0F1CA2206437}" srcOrd="0" destOrd="0" presId="urn:microsoft.com/office/officeart/2005/8/layout/orgChart1"/>
    <dgm:cxn modelId="{62343B9E-4C96-4711-82B7-535F6A760A51}" type="presOf" srcId="{82D340B5-C252-487F-A43E-CC48E0EDBAB4}" destId="{2613B5DC-563D-47F3-A389-59FF2F012C14}" srcOrd="0" destOrd="0" presId="urn:microsoft.com/office/officeart/2005/8/layout/orgChart1"/>
    <dgm:cxn modelId="{A11321F9-BD0C-4B2B-8FA5-4FB03E9B78E7}" type="presOf" srcId="{D5A30A2B-C425-48FF-ADC3-E037013C147C}" destId="{A68FC02A-0D22-4FD7-8C33-B16382C8C811}" srcOrd="0" destOrd="0" presId="urn:microsoft.com/office/officeart/2005/8/layout/orgChart1"/>
    <dgm:cxn modelId="{5BBA644E-50AB-405C-8FD9-D6FA72FFD345}" type="presOf" srcId="{FCD3E2D3-7541-47D2-9BCD-533333634561}" destId="{B7C89811-B261-426E-BD52-3CF82962EFC8}" srcOrd="0" destOrd="0" presId="urn:microsoft.com/office/officeart/2005/8/layout/orgChart1"/>
    <dgm:cxn modelId="{07005E52-27FD-4CCF-AB66-50B1CD2504A2}" type="presOf" srcId="{A4A6B9CB-2B0B-4C30-BA8C-4EDD9910AD25}" destId="{3C121BDC-5CEE-448C-B597-F6B1AE150A9D}" srcOrd="1" destOrd="0" presId="urn:microsoft.com/office/officeart/2005/8/layout/orgChart1"/>
    <dgm:cxn modelId="{ABD530E2-C575-44F4-B147-1A84A00A338F}" type="presOf" srcId="{9F2E6740-BE8D-4CDE-86D1-73FDD057FC1C}" destId="{A5A24EE4-4D4E-4BF2-A174-AD74FB9921AE}" srcOrd="0" destOrd="0" presId="urn:microsoft.com/office/officeart/2005/8/layout/orgChart1"/>
    <dgm:cxn modelId="{576F2127-E69B-4240-990D-196B930B4446}" srcId="{10D6F8FB-A204-4122-8322-BE8556455589}" destId="{34CAF2C1-2853-434E-A0AF-B337C002C92D}" srcOrd="2" destOrd="0" parTransId="{F39245C4-AFB4-4D21-841E-83A8254BDCBC}" sibTransId="{151B36C4-EB01-4C58-AC20-DE0416D4588D}"/>
    <dgm:cxn modelId="{B01701F7-3BAB-428F-954E-549C6D7682CF}" type="presOf" srcId="{1BD09119-CCC9-4B97-B1AB-674003E4969B}" destId="{04544AC2-F123-4A44-982F-39F038A1391F}" srcOrd="0" destOrd="0" presId="urn:microsoft.com/office/officeart/2005/8/layout/orgChart1"/>
    <dgm:cxn modelId="{77BF509D-A39E-46C2-879D-00DF79ED4208}" srcId="{15442DCB-A93A-4176-84BB-627BEB7314D7}" destId="{135D954E-AAD5-4F86-AFFF-D7E4A240D7CD}" srcOrd="2" destOrd="0" parTransId="{1329D83C-2C4E-40A1-93BA-AEA110E37CCA}" sibTransId="{10910B7D-CDB5-4266-8552-F29E3822FF91}"/>
    <dgm:cxn modelId="{1BA39DF3-3045-4419-97C7-08EE747DBF08}" srcId="{320805BA-2E29-4E2A-BBA4-ACA508CD59FA}" destId="{844C2CA4-9191-496C-8D34-7870D26C1DDD}" srcOrd="0" destOrd="0" parTransId="{F7B239CF-E973-45DD-905D-3A9625A5BD27}" sibTransId="{4967F2BB-AA4A-4D6A-AAEF-0C9EA8BFEABF}"/>
    <dgm:cxn modelId="{F1359328-BAD2-4F67-A12E-5CDBA2304791}" type="presOf" srcId="{34CAF2C1-2853-434E-A0AF-B337C002C92D}" destId="{592CB340-0A1B-4888-ACFA-145B613A2A1C}" srcOrd="0" destOrd="0" presId="urn:microsoft.com/office/officeart/2005/8/layout/orgChart1"/>
    <dgm:cxn modelId="{4B91D032-3592-4C50-92A2-F00EB9AC8F6D}" srcId="{15442DCB-A93A-4176-84BB-627BEB7314D7}" destId="{A4A6B9CB-2B0B-4C30-BA8C-4EDD9910AD25}" srcOrd="0" destOrd="0" parTransId="{457933C6-7A5A-46C7-AF67-40345610ADBC}" sibTransId="{DC204894-082D-4421-93F7-33C743945FBC}"/>
    <dgm:cxn modelId="{6C71B033-FFD6-4F52-8DB1-83758676ED15}" type="presOf" srcId="{15442DCB-A93A-4176-84BB-627BEB7314D7}" destId="{5CC5707F-BD9B-4361-9BFA-6FC5D14EAEC7}" srcOrd="1" destOrd="0" presId="urn:microsoft.com/office/officeart/2005/8/layout/orgChart1"/>
    <dgm:cxn modelId="{458E0249-D381-4D58-B717-CC9D8F5A1893}" type="presOf" srcId="{7AB54A4B-3C1E-42A0-8E4C-9D95C521FE9B}" destId="{38279991-B0E3-4FBA-80B7-5950D338CD5D}" srcOrd="0" destOrd="0" presId="urn:microsoft.com/office/officeart/2005/8/layout/orgChart1"/>
    <dgm:cxn modelId="{6500D3DA-4AEF-4D49-9445-11D8CE9D9320}" srcId="{9F2E6740-BE8D-4CDE-86D1-73FDD057FC1C}" destId="{FCD3E2D3-7541-47D2-9BCD-533333634561}" srcOrd="0" destOrd="0" parTransId="{5E37CD07-4F4F-42BD-B908-9C6A47A343F2}" sibTransId="{91C5EAC4-15C2-4033-BEC9-F4EFA9EE4D08}"/>
    <dgm:cxn modelId="{0BC51D89-3F25-461B-93A8-F2E3C1786C2C}" srcId="{371460ED-2D0E-410D-987B-6E66EB8A4F29}" destId="{15442DCB-A93A-4176-84BB-627BEB7314D7}" srcOrd="0" destOrd="0" parTransId="{C284A9EE-23C0-45A9-A26E-D47F106A8DB3}" sibTransId="{57C8C316-0A60-4CFC-85EF-104E72ED3E3E}"/>
    <dgm:cxn modelId="{F112B28F-208F-4365-A447-3793F1B9AACA}" type="presOf" srcId="{125480FA-249E-4293-88C4-E34AF5F5EF01}" destId="{9BA88B4D-A988-4029-A176-99EAB2C05719}" srcOrd="1" destOrd="0" presId="urn:microsoft.com/office/officeart/2005/8/layout/orgChart1"/>
    <dgm:cxn modelId="{6CB27F1E-BA2A-445F-8957-ADED94A652D6}" type="presOf" srcId="{34CAF2C1-2853-434E-A0AF-B337C002C92D}" destId="{87D14D71-5D31-47EB-B77D-34138E59CD5F}" srcOrd="1" destOrd="0" presId="urn:microsoft.com/office/officeart/2005/8/layout/orgChart1"/>
    <dgm:cxn modelId="{8FE6BD99-639C-4657-999C-6DD9399EC873}" type="presOf" srcId="{15442DCB-A93A-4176-84BB-627BEB7314D7}" destId="{92A716D8-9C86-4DC8-BD77-2DE4021585C3}" srcOrd="0" destOrd="0" presId="urn:microsoft.com/office/officeart/2005/8/layout/orgChart1"/>
    <dgm:cxn modelId="{EED357F5-F053-4FB8-AFD8-147949CA74FC}" type="presOf" srcId="{36574FD8-79B0-4EAA-BA23-93F376C24021}" destId="{D4E1A026-064D-4D37-8C64-A4DDE01BE546}" srcOrd="0" destOrd="0" presId="urn:microsoft.com/office/officeart/2005/8/layout/orgChart1"/>
    <dgm:cxn modelId="{D4408F95-14CE-4154-9321-1A9645C707E6}" type="presOf" srcId="{8032EEBF-FDF7-4B41-97AD-6451E33B3363}" destId="{5DBC9281-89B1-4E35-BCDC-436E48F4B9B6}" srcOrd="1" destOrd="0" presId="urn:microsoft.com/office/officeart/2005/8/layout/orgChart1"/>
    <dgm:cxn modelId="{2D99EA13-5F9B-43C2-9313-79733E9474B5}" type="presOf" srcId="{B19ED74C-DABC-4322-BD38-C767461905F5}" destId="{22F5945D-E9B3-4800-ACBF-89E9AC3BBDC4}" srcOrd="0" destOrd="0" presId="urn:microsoft.com/office/officeart/2005/8/layout/orgChart1"/>
    <dgm:cxn modelId="{AC54D076-DA5D-4DF0-AAD2-A94558A2CC59}" type="presOf" srcId="{10D6F8FB-A204-4122-8322-BE8556455589}" destId="{35E153B5-C02E-40C3-A4BF-B4622ABAD27D}" srcOrd="1" destOrd="0" presId="urn:microsoft.com/office/officeart/2005/8/layout/orgChart1"/>
    <dgm:cxn modelId="{854ED0AD-9028-4BC3-BD2F-52EA44CB59A4}" type="presOf" srcId="{F7B239CF-E973-45DD-905D-3A9625A5BD27}" destId="{1DE2C59D-D79B-4383-BA3B-D790A23BC505}" srcOrd="0" destOrd="0" presId="urn:microsoft.com/office/officeart/2005/8/layout/orgChart1"/>
    <dgm:cxn modelId="{7EC68334-4ACC-4F59-8A16-F83DD76DB3BA}" srcId="{10D6F8FB-A204-4122-8322-BE8556455589}" destId="{1BD09119-CCC9-4B97-B1AB-674003E4969B}" srcOrd="1" destOrd="0" parTransId="{83AAD03A-2857-4798-9D6D-822DA36A55C5}" sibTransId="{33B5A9EC-1F79-4BED-A3C3-53F2B751B19C}"/>
    <dgm:cxn modelId="{50F682DD-2AFC-48A4-9D0B-4F5897691CF4}" type="presOf" srcId="{B19ED74C-DABC-4322-BD38-C767461905F5}" destId="{0BEB632B-B932-4857-97F5-96A53DA59788}" srcOrd="1" destOrd="0" presId="urn:microsoft.com/office/officeart/2005/8/layout/orgChart1"/>
    <dgm:cxn modelId="{A054F86B-0A09-44C8-8241-BFFA0F695702}" type="presOf" srcId="{1329D83C-2C4E-40A1-93BA-AEA110E37CCA}" destId="{6B0999B3-7DC8-457A-86E1-52219F3F71C9}" srcOrd="0" destOrd="0" presId="urn:microsoft.com/office/officeart/2005/8/layout/orgChart1"/>
    <dgm:cxn modelId="{DEFADB99-A2E8-4D72-9905-D9288F996364}" srcId="{320805BA-2E29-4E2A-BBA4-ACA508CD59FA}" destId="{B19ED74C-DABC-4322-BD38-C767461905F5}" srcOrd="1" destOrd="0" parTransId="{5EDC381E-F55C-4398-AD0F-784371441BC2}" sibTransId="{0B434899-4CE8-42AA-BE64-E9BB4D388F8E}"/>
    <dgm:cxn modelId="{75864EE9-D7F0-46E2-B121-7A3B054E17C4}" type="presOf" srcId="{371460ED-2D0E-410D-987B-6E66EB8A4F29}" destId="{D956DEC4-2E38-43BB-AC7E-78F19FEF7952}" srcOrd="1" destOrd="0" presId="urn:microsoft.com/office/officeart/2005/8/layout/orgChart1"/>
    <dgm:cxn modelId="{F6DE38CA-B984-47A9-B6A4-976FBAC6DF62}" type="presOf" srcId="{457933C6-7A5A-46C7-AF67-40345610ADBC}" destId="{1017B115-D0EA-4C83-8CD9-C63CDD07D654}" srcOrd="0" destOrd="0" presId="urn:microsoft.com/office/officeart/2005/8/layout/orgChart1"/>
    <dgm:cxn modelId="{5E530FD3-C8E4-46E1-A7E7-52046EF88BC1}" type="presOf" srcId="{70788A1E-9573-4EA0-AF00-FF88DF34BD97}" destId="{DD440E1E-14D5-4DD3-8D6A-EDC37B53F9B1}" srcOrd="1" destOrd="0" presId="urn:microsoft.com/office/officeart/2005/8/layout/orgChart1"/>
    <dgm:cxn modelId="{45779C1D-67E0-401A-A230-BA0DFB9E9433}" type="presOf" srcId="{ECC76C44-1B8A-4BBA-B075-1BFEF8CB9735}" destId="{4AEAF79D-FB9A-4BA5-87C9-223E4C84AB19}" srcOrd="0" destOrd="0" presId="urn:microsoft.com/office/officeart/2005/8/layout/orgChart1"/>
    <dgm:cxn modelId="{13587BE8-F2BC-42A8-ACAF-24CFB0C2675B}" type="presOf" srcId="{FCD3E2D3-7541-47D2-9BCD-533333634561}" destId="{B774386E-0709-41A5-93B9-F0AA59EC2E3B}" srcOrd="1" destOrd="0" presId="urn:microsoft.com/office/officeart/2005/8/layout/orgChart1"/>
    <dgm:cxn modelId="{5963553E-F880-4E03-9161-F6BCB9DF8CCB}" type="presOf" srcId="{8032EEBF-FDF7-4B41-97AD-6451E33B3363}" destId="{FD9C5A31-FD3C-47CA-9531-E8711477D4D3}" srcOrd="0" destOrd="0" presId="urn:microsoft.com/office/officeart/2005/8/layout/orgChart1"/>
    <dgm:cxn modelId="{7290B1F7-344C-4230-8E34-6FF7773119F2}" type="presOf" srcId="{A4A6B9CB-2B0B-4C30-BA8C-4EDD9910AD25}" destId="{F4192D9C-4BD9-4832-95D6-0B75008A54CD}" srcOrd="0" destOrd="0" presId="urn:microsoft.com/office/officeart/2005/8/layout/orgChart1"/>
    <dgm:cxn modelId="{AFC87EC5-A574-4393-9DDA-6FC7911ECD3B}" type="presOf" srcId="{371460ED-2D0E-410D-987B-6E66EB8A4F29}" destId="{A809E37D-F08F-4E08-9FBB-48D83E48C3FB}" srcOrd="0" destOrd="0" presId="urn:microsoft.com/office/officeart/2005/8/layout/orgChart1"/>
    <dgm:cxn modelId="{002E4888-1C17-4A62-A03A-D4AAD5139E96}" srcId="{FCD3E2D3-7541-47D2-9BCD-533333634561}" destId="{8032EEBF-FDF7-4B41-97AD-6451E33B3363}" srcOrd="0" destOrd="0" parTransId="{36574FD8-79B0-4EAA-BA23-93F376C24021}" sibTransId="{EBF15B81-9044-4227-B756-3EF5792A4F41}"/>
    <dgm:cxn modelId="{D88D4372-F9A8-4CBA-8C3D-9EC6D7ED6F9F}" type="presOf" srcId="{70788A1E-9573-4EA0-AF00-FF88DF34BD97}" destId="{1E2507A2-7E8B-4F1E-92FC-083CFED7B124}" srcOrd="0" destOrd="0" presId="urn:microsoft.com/office/officeart/2005/8/layout/orgChart1"/>
    <dgm:cxn modelId="{8D91E563-3077-4EBC-8B9C-D28AAC1CC498}" srcId="{FCD3E2D3-7541-47D2-9BCD-533333634561}" destId="{371460ED-2D0E-410D-987B-6E66EB8A4F29}" srcOrd="1" destOrd="0" parTransId="{D5A30A2B-C425-48FF-ADC3-E037013C147C}" sibTransId="{1AF00E57-FE7D-4A18-91DA-65DFF734ACC3}"/>
    <dgm:cxn modelId="{971E9EE7-F782-472F-832E-71C1A561C4B2}" srcId="{10D6F8FB-A204-4122-8322-BE8556455589}" destId="{70788A1E-9573-4EA0-AF00-FF88DF34BD97}" srcOrd="0" destOrd="0" parTransId="{ECC76C44-1B8A-4BBA-B075-1BFEF8CB9735}" sibTransId="{FAADAF9A-7AFD-4F8E-AC57-1747B1CA90C3}"/>
    <dgm:cxn modelId="{65201EC2-BAD1-4B3A-8096-ED221A0B9089}" srcId="{320805BA-2E29-4E2A-BBA4-ACA508CD59FA}" destId="{10D6F8FB-A204-4122-8322-BE8556455589}" srcOrd="2" destOrd="0" parTransId="{7AB54A4B-3C1E-42A0-8E4C-9D95C521FE9B}" sibTransId="{E823253A-89EE-4C2A-A738-28A85A40D045}"/>
    <dgm:cxn modelId="{E7603A55-CED0-4883-B9C0-ABE3F89EA21D}" type="presOf" srcId="{C284A9EE-23C0-45A9-A26E-D47F106A8DB3}" destId="{B3CF4D60-C56F-4F98-BE37-5CD60C8DED97}" srcOrd="0" destOrd="0" presId="urn:microsoft.com/office/officeart/2005/8/layout/orgChart1"/>
    <dgm:cxn modelId="{927BA593-595F-4C51-ADB7-199883AC06C7}" srcId="{15442DCB-A93A-4176-84BB-627BEB7314D7}" destId="{125480FA-249E-4293-88C4-E34AF5F5EF01}" srcOrd="1" destOrd="0" parTransId="{82D340B5-C252-487F-A43E-CC48E0EDBAB4}" sibTransId="{63F524E2-A095-459F-A51C-CE535A9DC2AB}"/>
    <dgm:cxn modelId="{D79F0B85-9B72-4EC1-AD78-8A405796BB25}" type="presParOf" srcId="{A5A24EE4-4D4E-4BF2-A174-AD74FB9921AE}" destId="{F1E14226-F320-43D8-AC94-4329630C335D}" srcOrd="0" destOrd="0" presId="urn:microsoft.com/office/officeart/2005/8/layout/orgChart1"/>
    <dgm:cxn modelId="{C4EB6DB0-1281-4B67-AD53-1FD8A2F9C2BD}" type="presParOf" srcId="{F1E14226-F320-43D8-AC94-4329630C335D}" destId="{30EA0637-B7FD-425A-9E67-01E166F76E94}" srcOrd="0" destOrd="0" presId="urn:microsoft.com/office/officeart/2005/8/layout/orgChart1"/>
    <dgm:cxn modelId="{EB8992C3-1419-41B5-91A8-494CD7F15E81}" type="presParOf" srcId="{30EA0637-B7FD-425A-9E67-01E166F76E94}" destId="{B7C89811-B261-426E-BD52-3CF82962EFC8}" srcOrd="0" destOrd="0" presId="urn:microsoft.com/office/officeart/2005/8/layout/orgChart1"/>
    <dgm:cxn modelId="{720100D9-5B13-47EB-8C08-3043D03FF317}" type="presParOf" srcId="{30EA0637-B7FD-425A-9E67-01E166F76E94}" destId="{B774386E-0709-41A5-93B9-F0AA59EC2E3B}" srcOrd="1" destOrd="0" presId="urn:microsoft.com/office/officeart/2005/8/layout/orgChart1"/>
    <dgm:cxn modelId="{A2400D36-F32D-454D-9FB5-70822D2F3A3C}" type="presParOf" srcId="{F1E14226-F320-43D8-AC94-4329630C335D}" destId="{A3D6CE05-7C44-40FF-BB10-926BFA6F11D6}" srcOrd="1" destOrd="0" presId="urn:microsoft.com/office/officeart/2005/8/layout/orgChart1"/>
    <dgm:cxn modelId="{EB466DCC-0FA9-41C1-B2CE-4C3D43E5EEED}" type="presParOf" srcId="{A3D6CE05-7C44-40FF-BB10-926BFA6F11D6}" destId="{D4E1A026-064D-4D37-8C64-A4DDE01BE546}" srcOrd="0" destOrd="0" presId="urn:microsoft.com/office/officeart/2005/8/layout/orgChart1"/>
    <dgm:cxn modelId="{6E8253CC-BCAE-4E5C-906F-09028331D781}" type="presParOf" srcId="{A3D6CE05-7C44-40FF-BB10-926BFA6F11D6}" destId="{2A66308C-401F-493F-947C-A8BCC1BB4B88}" srcOrd="1" destOrd="0" presId="urn:microsoft.com/office/officeart/2005/8/layout/orgChart1"/>
    <dgm:cxn modelId="{9B8D6119-C3A6-43E2-A063-F0A3CDC23463}" type="presParOf" srcId="{2A66308C-401F-493F-947C-A8BCC1BB4B88}" destId="{6E1C0147-BD48-4402-AB68-F4AF5C1EBB43}" srcOrd="0" destOrd="0" presId="urn:microsoft.com/office/officeart/2005/8/layout/orgChart1"/>
    <dgm:cxn modelId="{D4EE3912-11A9-4ADD-80ED-AD1F9995DC4C}" type="presParOf" srcId="{6E1C0147-BD48-4402-AB68-F4AF5C1EBB43}" destId="{FD9C5A31-FD3C-47CA-9531-E8711477D4D3}" srcOrd="0" destOrd="0" presId="urn:microsoft.com/office/officeart/2005/8/layout/orgChart1"/>
    <dgm:cxn modelId="{F98CBF53-6541-496D-9384-E5BBEBA556A5}" type="presParOf" srcId="{6E1C0147-BD48-4402-AB68-F4AF5C1EBB43}" destId="{5DBC9281-89B1-4E35-BCDC-436E48F4B9B6}" srcOrd="1" destOrd="0" presId="urn:microsoft.com/office/officeart/2005/8/layout/orgChart1"/>
    <dgm:cxn modelId="{CCCD0DEB-D421-44D4-A256-01600DF7D838}" type="presParOf" srcId="{2A66308C-401F-493F-947C-A8BCC1BB4B88}" destId="{DB62472A-9579-4C8E-B046-3E05CE11A796}" srcOrd="1" destOrd="0" presId="urn:microsoft.com/office/officeart/2005/8/layout/orgChart1"/>
    <dgm:cxn modelId="{2D246C40-4570-4DA1-891B-EA4F9C455DA9}" type="presParOf" srcId="{2A66308C-401F-493F-947C-A8BCC1BB4B88}" destId="{C413FA36-E3FE-485C-B17F-07A75127F6EB}" srcOrd="2" destOrd="0" presId="urn:microsoft.com/office/officeart/2005/8/layout/orgChart1"/>
    <dgm:cxn modelId="{4B88648C-3B0F-4DEC-9779-430A29B0D50D}" type="presParOf" srcId="{A3D6CE05-7C44-40FF-BB10-926BFA6F11D6}" destId="{A68FC02A-0D22-4FD7-8C33-B16382C8C811}" srcOrd="2" destOrd="0" presId="urn:microsoft.com/office/officeart/2005/8/layout/orgChart1"/>
    <dgm:cxn modelId="{3AD2223B-9853-433E-926B-20027CDC86DC}" type="presParOf" srcId="{A3D6CE05-7C44-40FF-BB10-926BFA6F11D6}" destId="{E8790362-713A-415A-9B72-E9ABC085DD09}" srcOrd="3" destOrd="0" presId="urn:microsoft.com/office/officeart/2005/8/layout/orgChart1"/>
    <dgm:cxn modelId="{86117422-A55D-4985-81DE-644930887ADB}" type="presParOf" srcId="{E8790362-713A-415A-9B72-E9ABC085DD09}" destId="{DD4A4D0A-BBE7-4807-8563-CC5003DC6CF3}" srcOrd="0" destOrd="0" presId="urn:microsoft.com/office/officeart/2005/8/layout/orgChart1"/>
    <dgm:cxn modelId="{6F04F817-EF33-4BA9-8521-9EB554060C92}" type="presParOf" srcId="{DD4A4D0A-BBE7-4807-8563-CC5003DC6CF3}" destId="{A809E37D-F08F-4E08-9FBB-48D83E48C3FB}" srcOrd="0" destOrd="0" presId="urn:microsoft.com/office/officeart/2005/8/layout/orgChart1"/>
    <dgm:cxn modelId="{4977549B-B4F9-4787-9D7A-B9EE43A7CA93}" type="presParOf" srcId="{DD4A4D0A-BBE7-4807-8563-CC5003DC6CF3}" destId="{D956DEC4-2E38-43BB-AC7E-78F19FEF7952}" srcOrd="1" destOrd="0" presId="urn:microsoft.com/office/officeart/2005/8/layout/orgChart1"/>
    <dgm:cxn modelId="{7EDCEFEE-27A0-4CC0-B9F3-109BBA3E0E1F}" type="presParOf" srcId="{E8790362-713A-415A-9B72-E9ABC085DD09}" destId="{2B8A5998-B1BE-4933-A1E9-377F156F31B9}" srcOrd="1" destOrd="0" presId="urn:microsoft.com/office/officeart/2005/8/layout/orgChart1"/>
    <dgm:cxn modelId="{07931A87-3082-4105-99FD-B75AE26CC261}" type="presParOf" srcId="{2B8A5998-B1BE-4933-A1E9-377F156F31B9}" destId="{B3CF4D60-C56F-4F98-BE37-5CD60C8DED97}" srcOrd="0" destOrd="0" presId="urn:microsoft.com/office/officeart/2005/8/layout/orgChart1"/>
    <dgm:cxn modelId="{8788601B-24D2-4964-B15B-BC4D56670FE0}" type="presParOf" srcId="{2B8A5998-B1BE-4933-A1E9-377F156F31B9}" destId="{A0426162-D6B7-4F9F-85CA-EB50B3250B1E}" srcOrd="1" destOrd="0" presId="urn:microsoft.com/office/officeart/2005/8/layout/orgChart1"/>
    <dgm:cxn modelId="{4F2E1107-6013-48D5-B329-C778EA8B8D09}" type="presParOf" srcId="{A0426162-D6B7-4F9F-85CA-EB50B3250B1E}" destId="{1643F516-5D58-480A-A096-8706755CF862}" srcOrd="0" destOrd="0" presId="urn:microsoft.com/office/officeart/2005/8/layout/orgChart1"/>
    <dgm:cxn modelId="{A16E3997-173A-4FBC-A594-04631196275B}" type="presParOf" srcId="{1643F516-5D58-480A-A096-8706755CF862}" destId="{92A716D8-9C86-4DC8-BD77-2DE4021585C3}" srcOrd="0" destOrd="0" presId="urn:microsoft.com/office/officeart/2005/8/layout/orgChart1"/>
    <dgm:cxn modelId="{ED7A3CBB-EBE7-4E77-B7FF-13C6D32ABC78}" type="presParOf" srcId="{1643F516-5D58-480A-A096-8706755CF862}" destId="{5CC5707F-BD9B-4361-9BFA-6FC5D14EAEC7}" srcOrd="1" destOrd="0" presId="urn:microsoft.com/office/officeart/2005/8/layout/orgChart1"/>
    <dgm:cxn modelId="{58A98C4C-4B6C-45AC-82A2-88E618C616B2}" type="presParOf" srcId="{A0426162-D6B7-4F9F-85CA-EB50B3250B1E}" destId="{340DBD9F-5618-4298-8403-94F49DAA6B8F}" srcOrd="1" destOrd="0" presId="urn:microsoft.com/office/officeart/2005/8/layout/orgChart1"/>
    <dgm:cxn modelId="{B9FBE9DF-D9DF-445E-88D2-B235669B07B4}" type="presParOf" srcId="{340DBD9F-5618-4298-8403-94F49DAA6B8F}" destId="{1017B115-D0EA-4C83-8CD9-C63CDD07D654}" srcOrd="0" destOrd="0" presId="urn:microsoft.com/office/officeart/2005/8/layout/orgChart1"/>
    <dgm:cxn modelId="{62DA5220-C072-4A7C-98EB-FF13CC1C829D}" type="presParOf" srcId="{340DBD9F-5618-4298-8403-94F49DAA6B8F}" destId="{0BB96185-2830-4C8B-AB4C-2781B7322C5E}" srcOrd="1" destOrd="0" presId="urn:microsoft.com/office/officeart/2005/8/layout/orgChart1"/>
    <dgm:cxn modelId="{73F1E948-B81D-419F-9C89-E8EDAFA47AC3}" type="presParOf" srcId="{0BB96185-2830-4C8B-AB4C-2781B7322C5E}" destId="{6E2D3359-EA90-45C6-967C-16B695CFB536}" srcOrd="0" destOrd="0" presId="urn:microsoft.com/office/officeart/2005/8/layout/orgChart1"/>
    <dgm:cxn modelId="{5003E04D-0BA0-4F73-BCE2-BE24BBBDAF0F}" type="presParOf" srcId="{6E2D3359-EA90-45C6-967C-16B695CFB536}" destId="{F4192D9C-4BD9-4832-95D6-0B75008A54CD}" srcOrd="0" destOrd="0" presId="urn:microsoft.com/office/officeart/2005/8/layout/orgChart1"/>
    <dgm:cxn modelId="{2D60E397-969A-4E07-9107-F98901BC2A6E}" type="presParOf" srcId="{6E2D3359-EA90-45C6-967C-16B695CFB536}" destId="{3C121BDC-5CEE-448C-B597-F6B1AE150A9D}" srcOrd="1" destOrd="0" presId="urn:microsoft.com/office/officeart/2005/8/layout/orgChart1"/>
    <dgm:cxn modelId="{55E438F4-C540-4071-9F0C-A2FA2728D62E}" type="presParOf" srcId="{0BB96185-2830-4C8B-AB4C-2781B7322C5E}" destId="{6D3131B3-5CE8-4797-9D50-0F30BDA9A38C}" srcOrd="1" destOrd="0" presId="urn:microsoft.com/office/officeart/2005/8/layout/orgChart1"/>
    <dgm:cxn modelId="{8E5968AE-8DA0-482C-97B9-5689E2BF8508}" type="presParOf" srcId="{0BB96185-2830-4C8B-AB4C-2781B7322C5E}" destId="{A5A6CF34-0EC2-4063-8FBE-697A1E6F2DBA}" srcOrd="2" destOrd="0" presId="urn:microsoft.com/office/officeart/2005/8/layout/orgChart1"/>
    <dgm:cxn modelId="{C81ACA9F-650E-4F37-8943-CB2DF79A359D}" type="presParOf" srcId="{340DBD9F-5618-4298-8403-94F49DAA6B8F}" destId="{2613B5DC-563D-47F3-A389-59FF2F012C14}" srcOrd="2" destOrd="0" presId="urn:microsoft.com/office/officeart/2005/8/layout/orgChart1"/>
    <dgm:cxn modelId="{C0C928F5-86F3-4974-AA0D-46CA3D111BD2}" type="presParOf" srcId="{340DBD9F-5618-4298-8403-94F49DAA6B8F}" destId="{D974E265-43B1-418E-800D-5B8C9353E379}" srcOrd="3" destOrd="0" presId="urn:microsoft.com/office/officeart/2005/8/layout/orgChart1"/>
    <dgm:cxn modelId="{CEFF1EDF-B475-4B89-8D46-7C77780E0980}" type="presParOf" srcId="{D974E265-43B1-418E-800D-5B8C9353E379}" destId="{64242E1C-4E57-40E2-B7E5-FE5F988D954D}" srcOrd="0" destOrd="0" presId="urn:microsoft.com/office/officeart/2005/8/layout/orgChart1"/>
    <dgm:cxn modelId="{D1B546D9-D54B-4B6E-97BF-0ACFA597E2C4}" type="presParOf" srcId="{64242E1C-4E57-40E2-B7E5-FE5F988D954D}" destId="{9332E3F6-E3E5-4F04-88DD-CE047F1E53E0}" srcOrd="0" destOrd="0" presId="urn:microsoft.com/office/officeart/2005/8/layout/orgChart1"/>
    <dgm:cxn modelId="{A357D4D1-2BDB-45C8-A1D4-73F834DA2B8E}" type="presParOf" srcId="{64242E1C-4E57-40E2-B7E5-FE5F988D954D}" destId="{9BA88B4D-A988-4029-A176-99EAB2C05719}" srcOrd="1" destOrd="0" presId="urn:microsoft.com/office/officeart/2005/8/layout/orgChart1"/>
    <dgm:cxn modelId="{19D7A779-15C7-47BC-AE91-F28350D2C8D1}" type="presParOf" srcId="{D974E265-43B1-418E-800D-5B8C9353E379}" destId="{C86E5D6C-8792-4D76-AFB4-215BA6DED56C}" srcOrd="1" destOrd="0" presId="urn:microsoft.com/office/officeart/2005/8/layout/orgChart1"/>
    <dgm:cxn modelId="{4F8B5C36-976C-41CA-887E-38A44FDDF4DC}" type="presParOf" srcId="{D974E265-43B1-418E-800D-5B8C9353E379}" destId="{2FC11E5D-DF61-4D26-BFE2-EEDE2900DBAC}" srcOrd="2" destOrd="0" presId="urn:microsoft.com/office/officeart/2005/8/layout/orgChart1"/>
    <dgm:cxn modelId="{7EB29868-C63A-4AC4-BF82-CF49C2F431F5}" type="presParOf" srcId="{340DBD9F-5618-4298-8403-94F49DAA6B8F}" destId="{6B0999B3-7DC8-457A-86E1-52219F3F71C9}" srcOrd="4" destOrd="0" presId="urn:microsoft.com/office/officeart/2005/8/layout/orgChart1"/>
    <dgm:cxn modelId="{A1764EF1-EFB8-4400-ABBA-CC25EB460349}" type="presParOf" srcId="{340DBD9F-5618-4298-8403-94F49DAA6B8F}" destId="{E8F2AB7E-7DC0-40A9-87C9-68FE30C798F5}" srcOrd="5" destOrd="0" presId="urn:microsoft.com/office/officeart/2005/8/layout/orgChart1"/>
    <dgm:cxn modelId="{80A85B1F-DDA5-452A-B23C-4F8A258706E5}" type="presParOf" srcId="{E8F2AB7E-7DC0-40A9-87C9-68FE30C798F5}" destId="{ED5F14B0-D092-4A92-81D8-AAE7624BCAE5}" srcOrd="0" destOrd="0" presId="urn:microsoft.com/office/officeart/2005/8/layout/orgChart1"/>
    <dgm:cxn modelId="{75C1EA62-41FE-4F1D-A301-81E7AAB5491B}" type="presParOf" srcId="{ED5F14B0-D092-4A92-81D8-AAE7624BCAE5}" destId="{E96734E2-2329-4587-B0D5-0F1CA2206437}" srcOrd="0" destOrd="0" presId="urn:microsoft.com/office/officeart/2005/8/layout/orgChart1"/>
    <dgm:cxn modelId="{85877EE2-711D-4558-BD43-50C5ADB49AB6}" type="presParOf" srcId="{ED5F14B0-D092-4A92-81D8-AAE7624BCAE5}" destId="{890BECB7-920F-4E2C-8A75-A920D3B1B4D2}" srcOrd="1" destOrd="0" presId="urn:microsoft.com/office/officeart/2005/8/layout/orgChart1"/>
    <dgm:cxn modelId="{52347175-766A-4F03-9A1F-B404404EB7DA}" type="presParOf" srcId="{E8F2AB7E-7DC0-40A9-87C9-68FE30C798F5}" destId="{85AAA7DB-C9A3-4582-8077-B653DB3EA815}" srcOrd="1" destOrd="0" presId="urn:microsoft.com/office/officeart/2005/8/layout/orgChart1"/>
    <dgm:cxn modelId="{4C719410-94C7-48DF-9D4B-B27134662FC2}" type="presParOf" srcId="{E8F2AB7E-7DC0-40A9-87C9-68FE30C798F5}" destId="{A2E6EF5C-72BB-4F25-862D-0E984AFDE31B}" srcOrd="2" destOrd="0" presId="urn:microsoft.com/office/officeart/2005/8/layout/orgChart1"/>
    <dgm:cxn modelId="{44370602-F1AC-48B8-881F-2BDECB5DAB30}" type="presParOf" srcId="{A0426162-D6B7-4F9F-85CA-EB50B3250B1E}" destId="{5173FEE9-CF0A-4B3C-96AA-C3B703FE0425}" srcOrd="2" destOrd="0" presId="urn:microsoft.com/office/officeart/2005/8/layout/orgChart1"/>
    <dgm:cxn modelId="{363BB508-EED1-4D9D-A3EC-1E19AA0BEE7C}" type="presParOf" srcId="{2B8A5998-B1BE-4933-A1E9-377F156F31B9}" destId="{64BBF4BB-BF47-4613-87D0-DAF07AABED47}" srcOrd="2" destOrd="0" presId="urn:microsoft.com/office/officeart/2005/8/layout/orgChart1"/>
    <dgm:cxn modelId="{49353AFE-C6A5-48CA-889E-29DB43E19821}" type="presParOf" srcId="{2B8A5998-B1BE-4933-A1E9-377F156F31B9}" destId="{DE58D905-EB48-43C0-9206-3BB7A935F685}" srcOrd="3" destOrd="0" presId="urn:microsoft.com/office/officeart/2005/8/layout/orgChart1"/>
    <dgm:cxn modelId="{4A38D5AD-07C0-499D-BCB9-3085F4ED4E45}" type="presParOf" srcId="{DE58D905-EB48-43C0-9206-3BB7A935F685}" destId="{C18C7EA4-A805-40EB-9E7B-BDE845DA0CCF}" srcOrd="0" destOrd="0" presId="urn:microsoft.com/office/officeart/2005/8/layout/orgChart1"/>
    <dgm:cxn modelId="{77E4C95D-D07C-4B7E-B7AF-A88CDCF23D47}" type="presParOf" srcId="{C18C7EA4-A805-40EB-9E7B-BDE845DA0CCF}" destId="{9DB40743-C370-4D6D-AC66-F07F60D7EA13}" srcOrd="0" destOrd="0" presId="urn:microsoft.com/office/officeart/2005/8/layout/orgChart1"/>
    <dgm:cxn modelId="{783DC7EC-72A2-4BE5-AE34-4AB32B3AC1BA}" type="presParOf" srcId="{C18C7EA4-A805-40EB-9E7B-BDE845DA0CCF}" destId="{896E37FE-C4BA-455D-8266-612D9B2681F9}" srcOrd="1" destOrd="0" presId="urn:microsoft.com/office/officeart/2005/8/layout/orgChart1"/>
    <dgm:cxn modelId="{BCC05919-C08E-47B5-99E8-39A65C6909FB}" type="presParOf" srcId="{DE58D905-EB48-43C0-9206-3BB7A935F685}" destId="{E15F7C0F-96CA-40ED-B556-364FC078C435}" srcOrd="1" destOrd="0" presId="urn:microsoft.com/office/officeart/2005/8/layout/orgChart1"/>
    <dgm:cxn modelId="{610B1E1F-8548-4C0A-B11A-B7D9FBA518A2}" type="presParOf" srcId="{E15F7C0F-96CA-40ED-B556-364FC078C435}" destId="{1DE2C59D-D79B-4383-BA3B-D790A23BC505}" srcOrd="0" destOrd="0" presId="urn:microsoft.com/office/officeart/2005/8/layout/orgChart1"/>
    <dgm:cxn modelId="{1FD733F1-DA7D-41D5-BFDB-C3697592FEAA}" type="presParOf" srcId="{E15F7C0F-96CA-40ED-B556-364FC078C435}" destId="{37688BE0-AFC5-42A3-ACA7-024C3FD718E5}" srcOrd="1" destOrd="0" presId="urn:microsoft.com/office/officeart/2005/8/layout/orgChart1"/>
    <dgm:cxn modelId="{0293B31B-B4E7-4690-8ED3-DF5E1758FC48}" type="presParOf" srcId="{37688BE0-AFC5-42A3-ACA7-024C3FD718E5}" destId="{80DA3D00-EC1E-4F30-8E7A-C65D6A1E2A58}" srcOrd="0" destOrd="0" presId="urn:microsoft.com/office/officeart/2005/8/layout/orgChart1"/>
    <dgm:cxn modelId="{09542107-D4A5-4733-92CE-79951055E3C1}" type="presParOf" srcId="{80DA3D00-EC1E-4F30-8E7A-C65D6A1E2A58}" destId="{337ECCBC-D624-4D26-A2E2-CD48C2329F53}" srcOrd="0" destOrd="0" presId="urn:microsoft.com/office/officeart/2005/8/layout/orgChart1"/>
    <dgm:cxn modelId="{B14ED8E3-DB2C-4D44-9A87-1B9687E800DD}" type="presParOf" srcId="{80DA3D00-EC1E-4F30-8E7A-C65D6A1E2A58}" destId="{DA4916BF-F140-41AF-B959-072769309F02}" srcOrd="1" destOrd="0" presId="urn:microsoft.com/office/officeart/2005/8/layout/orgChart1"/>
    <dgm:cxn modelId="{36226586-25C8-4029-AB80-6FD4AAB5819C}" type="presParOf" srcId="{37688BE0-AFC5-42A3-ACA7-024C3FD718E5}" destId="{25F186DD-1B7A-49E3-8B95-3527DCD351F5}" srcOrd="1" destOrd="0" presId="urn:microsoft.com/office/officeart/2005/8/layout/orgChart1"/>
    <dgm:cxn modelId="{A03FED9C-743F-484C-B751-86D93B3B5CA7}" type="presParOf" srcId="{37688BE0-AFC5-42A3-ACA7-024C3FD718E5}" destId="{222D55C7-42A7-4EF3-B690-910AB5219D1E}" srcOrd="2" destOrd="0" presId="urn:microsoft.com/office/officeart/2005/8/layout/orgChart1"/>
    <dgm:cxn modelId="{97F94C17-9EBD-42B7-8351-39E9A27A09A0}" type="presParOf" srcId="{E15F7C0F-96CA-40ED-B556-364FC078C435}" destId="{6DABDC62-BF5C-4AA3-BA5F-57BCC9656289}" srcOrd="2" destOrd="0" presId="urn:microsoft.com/office/officeart/2005/8/layout/orgChart1"/>
    <dgm:cxn modelId="{0A5E36FC-8F67-4348-8383-A5C590441798}" type="presParOf" srcId="{E15F7C0F-96CA-40ED-B556-364FC078C435}" destId="{A24B0C95-A8AD-4045-A43A-AB6FFDEFAAAC}" srcOrd="3" destOrd="0" presId="urn:microsoft.com/office/officeart/2005/8/layout/orgChart1"/>
    <dgm:cxn modelId="{9E904A45-DA7D-48EE-98D3-1BC82A0C3E42}" type="presParOf" srcId="{A24B0C95-A8AD-4045-A43A-AB6FFDEFAAAC}" destId="{16FA29EE-72BA-4D06-AC98-F41B413F9BC7}" srcOrd="0" destOrd="0" presId="urn:microsoft.com/office/officeart/2005/8/layout/orgChart1"/>
    <dgm:cxn modelId="{9FD081D3-8C96-4825-AB47-25E481E3A975}" type="presParOf" srcId="{16FA29EE-72BA-4D06-AC98-F41B413F9BC7}" destId="{22F5945D-E9B3-4800-ACBF-89E9AC3BBDC4}" srcOrd="0" destOrd="0" presId="urn:microsoft.com/office/officeart/2005/8/layout/orgChart1"/>
    <dgm:cxn modelId="{FEF41203-6F8F-4B51-A554-3D55E1E4EF40}" type="presParOf" srcId="{16FA29EE-72BA-4D06-AC98-F41B413F9BC7}" destId="{0BEB632B-B932-4857-97F5-96A53DA59788}" srcOrd="1" destOrd="0" presId="urn:microsoft.com/office/officeart/2005/8/layout/orgChart1"/>
    <dgm:cxn modelId="{5C908714-99CD-44E8-81D9-2BA5D6F4517B}" type="presParOf" srcId="{A24B0C95-A8AD-4045-A43A-AB6FFDEFAAAC}" destId="{4BD50D5F-B953-4B78-A1C9-B645824E16F3}" srcOrd="1" destOrd="0" presId="urn:microsoft.com/office/officeart/2005/8/layout/orgChart1"/>
    <dgm:cxn modelId="{93A2F0C9-8163-41A4-9793-1C601C23E7B5}" type="presParOf" srcId="{A24B0C95-A8AD-4045-A43A-AB6FFDEFAAAC}" destId="{70B6EC50-8059-4BA1-B937-60AFF2F2D026}" srcOrd="2" destOrd="0" presId="urn:microsoft.com/office/officeart/2005/8/layout/orgChart1"/>
    <dgm:cxn modelId="{272C8D5B-9021-4906-8A1C-8C7EF26E9BAC}" type="presParOf" srcId="{E15F7C0F-96CA-40ED-B556-364FC078C435}" destId="{38279991-B0E3-4FBA-80B7-5950D338CD5D}" srcOrd="4" destOrd="0" presId="urn:microsoft.com/office/officeart/2005/8/layout/orgChart1"/>
    <dgm:cxn modelId="{6592BAD2-853F-4827-ADE7-8EDE32D0AD29}" type="presParOf" srcId="{E15F7C0F-96CA-40ED-B556-364FC078C435}" destId="{139D78B0-44A8-4ECD-B48B-9F0F3BECEF67}" srcOrd="5" destOrd="0" presId="urn:microsoft.com/office/officeart/2005/8/layout/orgChart1"/>
    <dgm:cxn modelId="{8152582E-085E-437E-9494-598A623ACE12}" type="presParOf" srcId="{139D78B0-44A8-4ECD-B48B-9F0F3BECEF67}" destId="{0095E6EB-DAED-467F-9CEF-7BE75D141560}" srcOrd="0" destOrd="0" presId="urn:microsoft.com/office/officeart/2005/8/layout/orgChart1"/>
    <dgm:cxn modelId="{3DA3E0E6-16CD-4710-95BA-6EF004B8ADB2}" type="presParOf" srcId="{0095E6EB-DAED-467F-9CEF-7BE75D141560}" destId="{69B12A59-9206-4DAD-8869-5CB159EF816D}" srcOrd="0" destOrd="0" presId="urn:microsoft.com/office/officeart/2005/8/layout/orgChart1"/>
    <dgm:cxn modelId="{F66A9767-5422-4BEB-BE49-F43DE8F5CE17}" type="presParOf" srcId="{0095E6EB-DAED-467F-9CEF-7BE75D141560}" destId="{35E153B5-C02E-40C3-A4BF-B4622ABAD27D}" srcOrd="1" destOrd="0" presId="urn:microsoft.com/office/officeart/2005/8/layout/orgChart1"/>
    <dgm:cxn modelId="{BF03084E-9F37-4FA8-928A-D364213D3BA7}" type="presParOf" srcId="{139D78B0-44A8-4ECD-B48B-9F0F3BECEF67}" destId="{C82FC186-EE51-4EF2-BBF6-F189C787B6DB}" srcOrd="1" destOrd="0" presId="urn:microsoft.com/office/officeart/2005/8/layout/orgChart1"/>
    <dgm:cxn modelId="{D2DD49E1-CDC5-4254-8DBA-FF9E251775BA}" type="presParOf" srcId="{C82FC186-EE51-4EF2-BBF6-F189C787B6DB}" destId="{4AEAF79D-FB9A-4BA5-87C9-223E4C84AB19}" srcOrd="0" destOrd="0" presId="urn:microsoft.com/office/officeart/2005/8/layout/orgChart1"/>
    <dgm:cxn modelId="{B172910A-9BC5-49D6-8F4C-E0DB43A694E3}" type="presParOf" srcId="{C82FC186-EE51-4EF2-BBF6-F189C787B6DB}" destId="{C7108D05-63EF-4590-90E2-FFBA31971C40}" srcOrd="1" destOrd="0" presId="urn:microsoft.com/office/officeart/2005/8/layout/orgChart1"/>
    <dgm:cxn modelId="{AEEB7220-9533-4B37-9889-36DB8E9FA319}" type="presParOf" srcId="{C7108D05-63EF-4590-90E2-FFBA31971C40}" destId="{CFD8B95E-C44A-41BE-9206-58459D6FFF14}" srcOrd="0" destOrd="0" presId="urn:microsoft.com/office/officeart/2005/8/layout/orgChart1"/>
    <dgm:cxn modelId="{97273731-4AE3-4269-A488-35B0A63FEAD9}" type="presParOf" srcId="{CFD8B95E-C44A-41BE-9206-58459D6FFF14}" destId="{1E2507A2-7E8B-4F1E-92FC-083CFED7B124}" srcOrd="0" destOrd="0" presId="urn:microsoft.com/office/officeart/2005/8/layout/orgChart1"/>
    <dgm:cxn modelId="{248C3FDF-94B7-4CEB-B461-0463EBA4E4A4}" type="presParOf" srcId="{CFD8B95E-C44A-41BE-9206-58459D6FFF14}" destId="{DD440E1E-14D5-4DD3-8D6A-EDC37B53F9B1}" srcOrd="1" destOrd="0" presId="urn:microsoft.com/office/officeart/2005/8/layout/orgChart1"/>
    <dgm:cxn modelId="{BB0A0021-4989-40F9-9B65-8DABF9D64572}" type="presParOf" srcId="{C7108D05-63EF-4590-90E2-FFBA31971C40}" destId="{1187C8FE-051D-4A21-AC8A-D9247617F328}" srcOrd="1" destOrd="0" presId="urn:microsoft.com/office/officeart/2005/8/layout/orgChart1"/>
    <dgm:cxn modelId="{2EFA6398-3B86-4BE5-9F24-BA3D28212369}" type="presParOf" srcId="{C7108D05-63EF-4590-90E2-FFBA31971C40}" destId="{F17D02E8-7BA4-4C4F-8F85-04F12129A75B}" srcOrd="2" destOrd="0" presId="urn:microsoft.com/office/officeart/2005/8/layout/orgChart1"/>
    <dgm:cxn modelId="{AF6C0D75-687C-49B8-B050-F4E5FA718E71}" type="presParOf" srcId="{C82FC186-EE51-4EF2-BBF6-F189C787B6DB}" destId="{C79FE3DE-2572-49C2-B9CD-583D385FD6DC}" srcOrd="2" destOrd="0" presId="urn:microsoft.com/office/officeart/2005/8/layout/orgChart1"/>
    <dgm:cxn modelId="{A838D4B4-E7CD-48BE-8C39-14E062ACA6C0}" type="presParOf" srcId="{C82FC186-EE51-4EF2-BBF6-F189C787B6DB}" destId="{A0633E3D-4C16-4324-B364-FBA22BCDDC6C}" srcOrd="3" destOrd="0" presId="urn:microsoft.com/office/officeart/2005/8/layout/orgChart1"/>
    <dgm:cxn modelId="{40B0D0DB-DDE3-47CC-AFA3-B1AD9BBF98E5}" type="presParOf" srcId="{A0633E3D-4C16-4324-B364-FBA22BCDDC6C}" destId="{673E3306-EAE9-4EFA-96C1-F68DC0B5A7A8}" srcOrd="0" destOrd="0" presId="urn:microsoft.com/office/officeart/2005/8/layout/orgChart1"/>
    <dgm:cxn modelId="{80B2B357-B838-4503-8978-16D1B71E6A73}" type="presParOf" srcId="{673E3306-EAE9-4EFA-96C1-F68DC0B5A7A8}" destId="{04544AC2-F123-4A44-982F-39F038A1391F}" srcOrd="0" destOrd="0" presId="urn:microsoft.com/office/officeart/2005/8/layout/orgChart1"/>
    <dgm:cxn modelId="{606B6526-88A6-4031-8CB1-A3D343189C01}" type="presParOf" srcId="{673E3306-EAE9-4EFA-96C1-F68DC0B5A7A8}" destId="{7B1C6DFE-EF45-46D6-BA4B-BCD52BE66347}" srcOrd="1" destOrd="0" presId="urn:microsoft.com/office/officeart/2005/8/layout/orgChart1"/>
    <dgm:cxn modelId="{349DF47C-3DBD-4E13-BF83-AE081051597D}" type="presParOf" srcId="{A0633E3D-4C16-4324-B364-FBA22BCDDC6C}" destId="{C7F96464-EF31-4953-B788-BEF9C06DAE2A}" srcOrd="1" destOrd="0" presId="urn:microsoft.com/office/officeart/2005/8/layout/orgChart1"/>
    <dgm:cxn modelId="{9E183EB4-5160-4D16-BB4A-BE8D1BEABDF6}" type="presParOf" srcId="{A0633E3D-4C16-4324-B364-FBA22BCDDC6C}" destId="{D32EEFDD-3A1B-4481-B12B-4476746AF0C3}" srcOrd="2" destOrd="0" presId="urn:microsoft.com/office/officeart/2005/8/layout/orgChart1"/>
    <dgm:cxn modelId="{84B5108B-CD84-471F-9324-00308FFE5688}" type="presParOf" srcId="{C82FC186-EE51-4EF2-BBF6-F189C787B6DB}" destId="{25DEFE57-3FFE-48BB-9119-B8935B2D5C55}" srcOrd="4" destOrd="0" presId="urn:microsoft.com/office/officeart/2005/8/layout/orgChart1"/>
    <dgm:cxn modelId="{EE837225-2033-41CB-A288-3187ECD9D575}" type="presParOf" srcId="{C82FC186-EE51-4EF2-BBF6-F189C787B6DB}" destId="{1C24EC5B-55F3-4FB6-9F8E-F458FD8978A5}" srcOrd="5" destOrd="0" presId="urn:microsoft.com/office/officeart/2005/8/layout/orgChart1"/>
    <dgm:cxn modelId="{5AC38922-8D91-461E-BB7C-09095AF28B71}" type="presParOf" srcId="{1C24EC5B-55F3-4FB6-9F8E-F458FD8978A5}" destId="{AD47E688-97FC-4405-9E09-E52B04B2947D}" srcOrd="0" destOrd="0" presId="urn:microsoft.com/office/officeart/2005/8/layout/orgChart1"/>
    <dgm:cxn modelId="{BE724233-4909-44D1-A1F6-6FA6C56CA66F}" type="presParOf" srcId="{AD47E688-97FC-4405-9E09-E52B04B2947D}" destId="{592CB340-0A1B-4888-ACFA-145B613A2A1C}" srcOrd="0" destOrd="0" presId="urn:microsoft.com/office/officeart/2005/8/layout/orgChart1"/>
    <dgm:cxn modelId="{0476D126-7125-4E4F-96F8-6EFC3ED2B99E}" type="presParOf" srcId="{AD47E688-97FC-4405-9E09-E52B04B2947D}" destId="{87D14D71-5D31-47EB-B77D-34138E59CD5F}" srcOrd="1" destOrd="0" presId="urn:microsoft.com/office/officeart/2005/8/layout/orgChart1"/>
    <dgm:cxn modelId="{03FD371B-6794-4840-A483-2D98CD533871}" type="presParOf" srcId="{1C24EC5B-55F3-4FB6-9F8E-F458FD8978A5}" destId="{BF13704C-C976-4AEB-A321-64176360C622}" srcOrd="1" destOrd="0" presId="urn:microsoft.com/office/officeart/2005/8/layout/orgChart1"/>
    <dgm:cxn modelId="{1545E55E-CF02-42CA-A874-F3F645FEB59E}" type="presParOf" srcId="{1C24EC5B-55F3-4FB6-9F8E-F458FD8978A5}" destId="{FEEB1E24-66BB-46D3-BEB1-9FF40CE66DC1}" srcOrd="2" destOrd="0" presId="urn:microsoft.com/office/officeart/2005/8/layout/orgChart1"/>
    <dgm:cxn modelId="{D2C9B76E-4F1D-42E9-8110-C6F5AF2BA4DF}" type="presParOf" srcId="{139D78B0-44A8-4ECD-B48B-9F0F3BECEF67}" destId="{8C6DF728-6717-4184-AB21-DA92D9ED92D1}" srcOrd="2" destOrd="0" presId="urn:microsoft.com/office/officeart/2005/8/layout/orgChart1"/>
    <dgm:cxn modelId="{9F906F1F-73B5-4150-8BDD-AD1F5AD041FD}" type="presParOf" srcId="{DE58D905-EB48-43C0-9206-3BB7A935F685}" destId="{44FCFCE7-5227-4D95-8358-326BC4726407}" srcOrd="2" destOrd="0" presId="urn:microsoft.com/office/officeart/2005/8/layout/orgChart1"/>
    <dgm:cxn modelId="{B411A3F0-52E8-4B5D-8194-1A221C4E6870}" type="presParOf" srcId="{E8790362-713A-415A-9B72-E9ABC085DD09}" destId="{38BFDA75-0439-416C-B98F-4FC8C6D2639E}" srcOrd="2" destOrd="0" presId="urn:microsoft.com/office/officeart/2005/8/layout/orgChart1"/>
    <dgm:cxn modelId="{07FF2DF5-98BF-4B70-90C6-1E2DAD470778}" type="presParOf" srcId="{F1E14226-F320-43D8-AC94-4329630C335D}" destId="{EBBE53D4-C852-43DE-ADB2-D4A97DA2B7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DEFE57-3FFE-48BB-9119-B8935B2D5C55}">
      <dsp:nvSpPr>
        <dsp:cNvPr id="0" name=""/>
        <dsp:cNvSpPr/>
      </dsp:nvSpPr>
      <dsp:spPr>
        <a:xfrm>
          <a:off x="6908510" y="4107836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0"/>
              </a:lnTo>
              <a:lnTo>
                <a:pt x="1275808" y="110710"/>
              </a:lnTo>
              <a:lnTo>
                <a:pt x="1275808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FE3DE-2572-49C2-B9CD-583D385FD6DC}">
      <dsp:nvSpPr>
        <dsp:cNvPr id="0" name=""/>
        <dsp:cNvSpPr/>
      </dsp:nvSpPr>
      <dsp:spPr>
        <a:xfrm>
          <a:off x="6862790" y="4107836"/>
          <a:ext cx="91440" cy="221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AF79D-FB9A-4BA5-87C9-223E4C84AB19}">
      <dsp:nvSpPr>
        <dsp:cNvPr id="0" name=""/>
        <dsp:cNvSpPr/>
      </dsp:nvSpPr>
      <dsp:spPr>
        <a:xfrm>
          <a:off x="5632702" y="4107836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1275808" y="0"/>
              </a:moveTo>
              <a:lnTo>
                <a:pt x="1275808" y="110710"/>
              </a:lnTo>
              <a:lnTo>
                <a:pt x="0" y="110710"/>
              </a:lnTo>
              <a:lnTo>
                <a:pt x="0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279991-B0E3-4FBA-80B7-5950D338CD5D}">
      <dsp:nvSpPr>
        <dsp:cNvPr id="0" name=""/>
        <dsp:cNvSpPr/>
      </dsp:nvSpPr>
      <dsp:spPr>
        <a:xfrm>
          <a:off x="5632702" y="3359221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0"/>
              </a:lnTo>
              <a:lnTo>
                <a:pt x="1275808" y="110710"/>
              </a:lnTo>
              <a:lnTo>
                <a:pt x="1275808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BDC62-BF5C-4AA3-BA5F-57BCC9656289}">
      <dsp:nvSpPr>
        <dsp:cNvPr id="0" name=""/>
        <dsp:cNvSpPr/>
      </dsp:nvSpPr>
      <dsp:spPr>
        <a:xfrm>
          <a:off x="5586982" y="3359221"/>
          <a:ext cx="91440" cy="221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2C59D-D79B-4383-BA3B-D790A23BC505}">
      <dsp:nvSpPr>
        <dsp:cNvPr id="0" name=""/>
        <dsp:cNvSpPr/>
      </dsp:nvSpPr>
      <dsp:spPr>
        <a:xfrm>
          <a:off x="4356893" y="3359221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1275808" y="0"/>
              </a:moveTo>
              <a:lnTo>
                <a:pt x="1275808" y="110710"/>
              </a:lnTo>
              <a:lnTo>
                <a:pt x="0" y="110710"/>
              </a:lnTo>
              <a:lnTo>
                <a:pt x="0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BF4BB-BF47-4613-87D0-DAF07AABED47}">
      <dsp:nvSpPr>
        <dsp:cNvPr id="0" name=""/>
        <dsp:cNvSpPr/>
      </dsp:nvSpPr>
      <dsp:spPr>
        <a:xfrm>
          <a:off x="3718989" y="2610606"/>
          <a:ext cx="1913713" cy="22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0"/>
              </a:lnTo>
              <a:lnTo>
                <a:pt x="1913713" y="110710"/>
              </a:lnTo>
              <a:lnTo>
                <a:pt x="1913713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999B3-7DC8-457A-86E1-52219F3F71C9}">
      <dsp:nvSpPr>
        <dsp:cNvPr id="0" name=""/>
        <dsp:cNvSpPr/>
      </dsp:nvSpPr>
      <dsp:spPr>
        <a:xfrm>
          <a:off x="1805276" y="3359221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0"/>
              </a:lnTo>
              <a:lnTo>
                <a:pt x="1275808" y="110710"/>
              </a:lnTo>
              <a:lnTo>
                <a:pt x="1275808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3B5DC-563D-47F3-A389-59FF2F012C14}">
      <dsp:nvSpPr>
        <dsp:cNvPr id="0" name=""/>
        <dsp:cNvSpPr/>
      </dsp:nvSpPr>
      <dsp:spPr>
        <a:xfrm>
          <a:off x="1759556" y="3359221"/>
          <a:ext cx="91440" cy="221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1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7B115-D0EA-4C83-8CD9-C63CDD07D654}">
      <dsp:nvSpPr>
        <dsp:cNvPr id="0" name=""/>
        <dsp:cNvSpPr/>
      </dsp:nvSpPr>
      <dsp:spPr>
        <a:xfrm>
          <a:off x="529467" y="3359221"/>
          <a:ext cx="1275808" cy="221421"/>
        </a:xfrm>
        <a:custGeom>
          <a:avLst/>
          <a:gdLst/>
          <a:ahLst/>
          <a:cxnLst/>
          <a:rect l="0" t="0" r="0" b="0"/>
          <a:pathLst>
            <a:path>
              <a:moveTo>
                <a:pt x="1275808" y="0"/>
              </a:moveTo>
              <a:lnTo>
                <a:pt x="1275808" y="110710"/>
              </a:lnTo>
              <a:lnTo>
                <a:pt x="0" y="110710"/>
              </a:lnTo>
              <a:lnTo>
                <a:pt x="0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F4D60-C56F-4F98-BE37-5CD60C8DED97}">
      <dsp:nvSpPr>
        <dsp:cNvPr id="0" name=""/>
        <dsp:cNvSpPr/>
      </dsp:nvSpPr>
      <dsp:spPr>
        <a:xfrm>
          <a:off x="1805276" y="2610606"/>
          <a:ext cx="1913713" cy="221421"/>
        </a:xfrm>
        <a:custGeom>
          <a:avLst/>
          <a:gdLst/>
          <a:ahLst/>
          <a:cxnLst/>
          <a:rect l="0" t="0" r="0" b="0"/>
          <a:pathLst>
            <a:path>
              <a:moveTo>
                <a:pt x="1913713" y="0"/>
              </a:moveTo>
              <a:lnTo>
                <a:pt x="1913713" y="110710"/>
              </a:lnTo>
              <a:lnTo>
                <a:pt x="0" y="110710"/>
              </a:lnTo>
              <a:lnTo>
                <a:pt x="0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FC02A-0D22-4FD7-8C33-B16382C8C811}">
      <dsp:nvSpPr>
        <dsp:cNvPr id="0" name=""/>
        <dsp:cNvSpPr/>
      </dsp:nvSpPr>
      <dsp:spPr>
        <a:xfrm>
          <a:off x="3081084" y="1861991"/>
          <a:ext cx="637904" cy="221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710"/>
              </a:lnTo>
              <a:lnTo>
                <a:pt x="637904" y="110710"/>
              </a:lnTo>
              <a:lnTo>
                <a:pt x="637904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1A026-064D-4D37-8C64-A4DDE01BE546}">
      <dsp:nvSpPr>
        <dsp:cNvPr id="0" name=""/>
        <dsp:cNvSpPr/>
      </dsp:nvSpPr>
      <dsp:spPr>
        <a:xfrm>
          <a:off x="2443180" y="1861991"/>
          <a:ext cx="637904" cy="221421"/>
        </a:xfrm>
        <a:custGeom>
          <a:avLst/>
          <a:gdLst/>
          <a:ahLst/>
          <a:cxnLst/>
          <a:rect l="0" t="0" r="0" b="0"/>
          <a:pathLst>
            <a:path>
              <a:moveTo>
                <a:pt x="637904" y="0"/>
              </a:moveTo>
              <a:lnTo>
                <a:pt x="637904" y="110710"/>
              </a:lnTo>
              <a:lnTo>
                <a:pt x="0" y="110710"/>
              </a:lnTo>
              <a:lnTo>
                <a:pt x="0" y="221421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89811-B261-426E-BD52-3CF82962EFC8}">
      <dsp:nvSpPr>
        <dsp:cNvPr id="0" name=""/>
        <dsp:cNvSpPr/>
      </dsp:nvSpPr>
      <dsp:spPr>
        <a:xfrm>
          <a:off x="2553891" y="133479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Činnost na elektrickém zařízení</a:t>
          </a:r>
        </a:p>
      </dsp:txBody>
      <dsp:txXfrm>
        <a:off x="2553891" y="1334798"/>
        <a:ext cx="1054387" cy="527193"/>
      </dsp:txXfrm>
    </dsp:sp>
    <dsp:sp modelId="{FD9C5A31-FD3C-47CA-9531-E8711477D4D3}">
      <dsp:nvSpPr>
        <dsp:cNvPr id="0" name=""/>
        <dsp:cNvSpPr/>
      </dsp:nvSpPr>
      <dsp:spPr>
        <a:xfrm>
          <a:off x="1915986" y="208341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Obsluha</a:t>
          </a:r>
        </a:p>
      </dsp:txBody>
      <dsp:txXfrm>
        <a:off x="1915986" y="2083413"/>
        <a:ext cx="1054387" cy="527193"/>
      </dsp:txXfrm>
    </dsp:sp>
    <dsp:sp modelId="{A809E37D-F08F-4E08-9FBB-48D83E48C3FB}">
      <dsp:nvSpPr>
        <dsp:cNvPr id="0" name=""/>
        <dsp:cNvSpPr/>
      </dsp:nvSpPr>
      <dsp:spPr>
        <a:xfrm>
          <a:off x="3191795" y="208341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Práce </a:t>
          </a:r>
        </a:p>
      </dsp:txBody>
      <dsp:txXfrm>
        <a:off x="3191795" y="2083413"/>
        <a:ext cx="1054387" cy="527193"/>
      </dsp:txXfrm>
    </dsp:sp>
    <dsp:sp modelId="{92A716D8-9C86-4DC8-BD77-2DE4021585C3}">
      <dsp:nvSpPr>
        <dsp:cNvPr id="0" name=""/>
        <dsp:cNvSpPr/>
      </dsp:nvSpPr>
      <dsp:spPr>
        <a:xfrm>
          <a:off x="1278082" y="283202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napětí</a:t>
          </a:r>
        </a:p>
      </dsp:txBody>
      <dsp:txXfrm>
        <a:off x="1278082" y="2832028"/>
        <a:ext cx="1054387" cy="527193"/>
      </dsp:txXfrm>
    </dsp:sp>
    <dsp:sp modelId="{F4192D9C-4BD9-4832-95D6-0B75008A54CD}">
      <dsp:nvSpPr>
        <dsp:cNvPr id="0" name=""/>
        <dsp:cNvSpPr/>
      </dsp:nvSpPr>
      <dsp:spPr>
        <a:xfrm>
          <a:off x="2273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Bez napětí</a:t>
          </a:r>
        </a:p>
      </dsp:txBody>
      <dsp:txXfrm>
        <a:off x="2273" y="3580643"/>
        <a:ext cx="1054387" cy="527193"/>
      </dsp:txXfrm>
    </dsp:sp>
    <dsp:sp modelId="{9332E3F6-E3E5-4F04-88DD-CE047F1E53E0}">
      <dsp:nvSpPr>
        <dsp:cNvPr id="0" name=""/>
        <dsp:cNvSpPr/>
      </dsp:nvSpPr>
      <dsp:spPr>
        <a:xfrm>
          <a:off x="1278082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V blízkosti napětí</a:t>
          </a:r>
        </a:p>
      </dsp:txBody>
      <dsp:txXfrm>
        <a:off x="1278082" y="3580643"/>
        <a:ext cx="1054387" cy="527193"/>
      </dsp:txXfrm>
    </dsp:sp>
    <dsp:sp modelId="{E96734E2-2329-4587-B0D5-0F1CA2206437}">
      <dsp:nvSpPr>
        <dsp:cNvPr id="0" name=""/>
        <dsp:cNvSpPr/>
      </dsp:nvSpPr>
      <dsp:spPr>
        <a:xfrm>
          <a:off x="2553891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 napětí</a:t>
          </a:r>
        </a:p>
      </dsp:txBody>
      <dsp:txXfrm>
        <a:off x="2553891" y="3580643"/>
        <a:ext cx="1054387" cy="527193"/>
      </dsp:txXfrm>
    </dsp:sp>
    <dsp:sp modelId="{9DB40743-C370-4D6D-AC66-F07F60D7EA13}">
      <dsp:nvSpPr>
        <dsp:cNvPr id="0" name=""/>
        <dsp:cNvSpPr/>
      </dsp:nvSpPr>
      <dsp:spPr>
        <a:xfrm>
          <a:off x="5105508" y="283202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způsobu řízení</a:t>
          </a:r>
        </a:p>
      </dsp:txBody>
      <dsp:txXfrm>
        <a:off x="5105508" y="2832028"/>
        <a:ext cx="1054387" cy="527193"/>
      </dsp:txXfrm>
    </dsp:sp>
    <dsp:sp modelId="{337ECCBC-D624-4D26-A2E2-CD48C2329F53}">
      <dsp:nvSpPr>
        <dsp:cNvPr id="0" name=""/>
        <dsp:cNvSpPr/>
      </dsp:nvSpPr>
      <dsp:spPr>
        <a:xfrm>
          <a:off x="3829699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Odborně řízená</a:t>
          </a:r>
        </a:p>
      </dsp:txBody>
      <dsp:txXfrm>
        <a:off x="3829699" y="3580643"/>
        <a:ext cx="1054387" cy="527193"/>
      </dsp:txXfrm>
    </dsp:sp>
    <dsp:sp modelId="{22F5945D-E9B3-4800-ACBF-89E9AC3BBDC4}">
      <dsp:nvSpPr>
        <dsp:cNvPr id="0" name=""/>
        <dsp:cNvSpPr/>
      </dsp:nvSpPr>
      <dsp:spPr>
        <a:xfrm>
          <a:off x="5105508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Samostatná</a:t>
          </a:r>
        </a:p>
      </dsp:txBody>
      <dsp:txXfrm>
        <a:off x="5105508" y="3580643"/>
        <a:ext cx="1054387" cy="527193"/>
      </dsp:txXfrm>
    </dsp:sp>
    <dsp:sp modelId="{69B12A59-9206-4DAD-8869-5CB159EF816D}">
      <dsp:nvSpPr>
        <dsp:cNvPr id="0" name=""/>
        <dsp:cNvSpPr/>
      </dsp:nvSpPr>
      <dsp:spPr>
        <a:xfrm>
          <a:off x="6381317" y="3580643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Odborně řídící</a:t>
          </a:r>
        </a:p>
      </dsp:txBody>
      <dsp:txXfrm>
        <a:off x="6381317" y="3580643"/>
        <a:ext cx="1054387" cy="527193"/>
      </dsp:txXfrm>
    </dsp:sp>
    <dsp:sp modelId="{1E2507A2-7E8B-4F1E-92FC-083CFED7B124}">
      <dsp:nvSpPr>
        <dsp:cNvPr id="0" name=""/>
        <dsp:cNvSpPr/>
      </dsp:nvSpPr>
      <dsp:spPr>
        <a:xfrm>
          <a:off x="5105508" y="432925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Podle pokynů</a:t>
          </a:r>
        </a:p>
      </dsp:txBody>
      <dsp:txXfrm>
        <a:off x="5105508" y="4329258"/>
        <a:ext cx="1054387" cy="527193"/>
      </dsp:txXfrm>
    </dsp:sp>
    <dsp:sp modelId="{04544AC2-F123-4A44-982F-39F038A1391F}">
      <dsp:nvSpPr>
        <dsp:cNvPr id="0" name=""/>
        <dsp:cNvSpPr/>
      </dsp:nvSpPr>
      <dsp:spPr>
        <a:xfrm>
          <a:off x="6381317" y="432925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Prováděním dohledu</a:t>
          </a:r>
        </a:p>
      </dsp:txBody>
      <dsp:txXfrm>
        <a:off x="6381317" y="4329258"/>
        <a:ext cx="1054387" cy="527193"/>
      </dsp:txXfrm>
    </dsp:sp>
    <dsp:sp modelId="{592CB340-0A1B-4888-ACFA-145B613A2A1C}">
      <dsp:nvSpPr>
        <dsp:cNvPr id="0" name=""/>
        <dsp:cNvSpPr/>
      </dsp:nvSpPr>
      <dsp:spPr>
        <a:xfrm>
          <a:off x="7657125" y="4329258"/>
          <a:ext cx="1054387" cy="5271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rPr>
            <a:t>Provádění dozoru</a:t>
          </a:r>
        </a:p>
      </dsp:txBody>
      <dsp:txXfrm>
        <a:off x="7657125" y="4329258"/>
        <a:ext cx="1054387" cy="5271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232C7-7E7F-43FE-AD87-AC50EA270F0B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7ACF2-17EA-4B1B-9DE1-3176897145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05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odnikvalifikace.cz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Možná zmínit národní soustavu kvalifikací  - </a:t>
            </a:r>
            <a:r>
              <a:rPr lang="cs-CZ" dirty="0">
                <a:hlinkClick r:id="rId3"/>
              </a:rPr>
              <a:t>Národní soustava kvalifikací (narodnikvalifikace.cz)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7ACF2-17EA-4B1B-9DE1-31768971456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4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Podle pokynů – podávají se pouze nejnutnější a nezbytné pokyny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7ACF2-17EA-4B1B-9DE1-31768971456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6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Pozor součástí pouze podnikových norem </a:t>
            </a:r>
            <a:r>
              <a:rPr lang="cs-CZ" dirty="0" err="1"/>
              <a:t>čez</a:t>
            </a:r>
            <a:r>
              <a:rPr lang="cs-CZ" dirty="0"/>
              <a:t> eon apod.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7ACF2-17EA-4B1B-9DE1-31768971456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9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možná bych tady dal ještě jeden snímek o těch </a:t>
            </a:r>
            <a:r>
              <a:rPr lang="cs-CZ"/>
              <a:t>pravidelných kontrolách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F7ACF2-17EA-4B1B-9DE1-31768971456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62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123CEC-7670-44DD-957B-9347040AF72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0FA34-CE44-47BF-A4E8-1E3C9DECDE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48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12939-D804-44AC-B09A-AA3D5D64F0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732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A73B6-1644-41B9-96BA-DCAE677E44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67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EDE4D-979C-48BB-B7C7-0B8C34D181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796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FDA-620E-469F-B7E7-1A7C700DD9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984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6A249-953C-41A4-B6BD-D080D146142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208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5EE09-A611-4EE5-AD0A-B575EED0ED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775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07956-B63E-47D7-98E0-454A5B3FA2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246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E90B6-AA70-4B6E-8578-920231F5C1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04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7F325-B4FB-4308-94F1-D2A97F1AA2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566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F53FBA2-73CE-4366-AFE8-165CEB8BB54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prikaz_B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odnikvalifikace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3900264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rgbClr val="000000"/>
                </a:solidFill>
                <a:effectLst/>
              </a:rPr>
              <a:t>Zásady bezpečnosti v elektrotechnice</a:t>
            </a:r>
            <a:br>
              <a:rPr lang="cs-CZ" altLang="cs-CZ" u="sng" dirty="0">
                <a:solidFill>
                  <a:srgbClr val="000000"/>
                </a:solidFill>
                <a:effectLst/>
              </a:rPr>
            </a:br>
            <a:r>
              <a:rPr lang="cs-CZ" altLang="cs-CZ" u="sng" dirty="0">
                <a:solidFill>
                  <a:srgbClr val="000000"/>
                </a:solidFill>
                <a:effectLst/>
              </a:rPr>
              <a:t/>
            </a:r>
            <a:br>
              <a:rPr lang="cs-CZ" altLang="cs-CZ" u="sng" dirty="0">
                <a:solidFill>
                  <a:srgbClr val="000000"/>
                </a:solidFill>
                <a:effectLst/>
              </a:rPr>
            </a:br>
            <a:r>
              <a:rPr lang="cs-CZ" altLang="cs-CZ" sz="2400" u="sng" dirty="0">
                <a:solidFill>
                  <a:srgbClr val="000000"/>
                </a:solidFill>
                <a:effectLst/>
              </a:rPr>
              <a:t>(pozn. podrobně bude probráno v rámci školení na zkoušky podle nové legislativy - NV č. 194/2022 Sb. platné od 1. 7. 2022)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385175" cy="66357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Rozdělení kvalifikací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7950" y="1052736"/>
            <a:ext cx="8893175" cy="563231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446088" indent="-446088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49263" indent="-449263">
              <a:spcBef>
                <a:spcPct val="50000"/>
              </a:spcBef>
              <a:tabLst>
                <a:tab pos="449263" algn="l"/>
              </a:tabLst>
            </a:pPr>
            <a:r>
              <a:rPr lang="cs-CZ" altLang="cs-CZ" sz="2400" b="1" u="sng" dirty="0">
                <a:solidFill>
                  <a:srgbClr val="000000"/>
                </a:solidFill>
              </a:rPr>
              <a:t>A.	Osoby bez elektrotechnického vzdělání nebo profesních zkoušek:</a:t>
            </a:r>
          </a:p>
          <a:p>
            <a:pPr marL="804863" indent="-804863">
              <a:spcBef>
                <a:spcPct val="50000"/>
              </a:spcBef>
              <a:tabLst>
                <a:tab pos="449263" algn="l"/>
              </a:tabLst>
            </a:pPr>
            <a:r>
              <a:rPr lang="cs-CZ" altLang="cs-CZ" sz="24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Osoby školené (seznámené) </a:t>
            </a:r>
            <a:r>
              <a:rPr lang="cs-CZ" altLang="cs-CZ" sz="24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cs-CZ" altLang="cs-CZ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Získání kvalifikace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 – základní zaškolení </a:t>
            </a:r>
          </a:p>
          <a:p>
            <a:pPr marL="804863" indent="-804863">
              <a:spcBef>
                <a:spcPct val="50000"/>
              </a:spcBef>
              <a:tabLst>
                <a:tab pos="449263" algn="l"/>
              </a:tabLst>
            </a:pPr>
            <a:r>
              <a:rPr lang="cs-CZ" altLang="cs-CZ" sz="24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en-US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§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4</a:t>
            </a:r>
            <a:r>
              <a:rPr lang="en-US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Osoby poučené</a:t>
            </a:r>
            <a:endParaRPr lang="cs-CZ" altLang="cs-CZ" sz="2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Podmínky: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zdravotní způsobilost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prokazatelné poučení a ověření znalostí pověřenou osobou znalou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Není požadováno ani elektrotechnické vzdělání, ani praxe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Činnosti: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samostatnou obsluhu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práce podle pokynů bez napětí a v blízkosti nn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práce pod dohledem bez napětí a v blízkosti vn</a:t>
            </a:r>
          </a:p>
          <a:p>
            <a:pPr marL="804863" indent="-804863">
              <a:tabLst>
                <a:tab pos="449263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práce na elektrickém zařízení ve zvláštních případech (opakující se jednoduché práce, pro které je stanoven pracovní postup)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42875" y="44624"/>
            <a:ext cx="8893175" cy="663258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446088" indent="-446088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B.	Pracovníci s elektrotechnickým vzděláním:</a:t>
            </a:r>
          </a:p>
          <a:p>
            <a:pPr marL="538163" indent="-538163">
              <a:spcBef>
                <a:spcPct val="50000"/>
              </a:spcBef>
              <a:tabLst>
                <a:tab pos="358775" algn="l"/>
                <a:tab pos="892175" algn="l"/>
              </a:tabLst>
            </a:pPr>
            <a:r>
              <a:rPr lang="en-US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§6 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Osoba znalá pro samostatnou činnost - elektrotechnik  </a:t>
            </a:r>
            <a:endParaRPr lang="cs-CZ" altLang="cs-CZ" sz="2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mohou vykonávat veškeré práce na elektrickém zařízení (kromě prací zakázaných)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r>
              <a:rPr lang="cs-CZ" altLang="cs-CZ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Získání kvalifikace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zdravotní způsobilost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 odborné elektrotechnické vzdělání nebo profesní kvalifikace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odborná praxe podle oboru, stupně vzdělání a míry rizika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úspěšné složení zkoušky 	</a:t>
            </a:r>
          </a:p>
          <a:p>
            <a:pPr marL="538163" indent="-538163">
              <a:spcBef>
                <a:spcPct val="50000"/>
              </a:spcBef>
              <a:tabLst>
                <a:tab pos="358775" algn="l"/>
                <a:tab pos="892175" algn="l"/>
              </a:tabLst>
            </a:pPr>
            <a:r>
              <a:rPr lang="en-US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§</a:t>
            </a:r>
            <a:r>
              <a:rPr lang="en-US" altLang="cs-CZ" sz="2400" u="sng" dirty="0">
                <a:solidFill>
                  <a:srgbClr val="000000"/>
                </a:solidFill>
                <a:cs typeface="Arial" panose="020B0604020202020204" pitchFamily="34" charset="0"/>
              </a:rPr>
              <a:t>7</a:t>
            </a:r>
            <a:r>
              <a:rPr lang="cs-CZ" altLang="cs-CZ" sz="2400" u="sng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Osoba znalá pro řízení činnosti - vedoucí elektrotechnik </a:t>
            </a:r>
            <a:endParaRPr lang="cs-CZ" altLang="cs-CZ" sz="2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*	mohou vykonávat stejnou činnost jako elektrotechnik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+	řízení činností, řízení provozu a projektování elektrických zařízení, 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	</a:t>
            </a:r>
            <a:r>
              <a:rPr lang="cs-CZ" altLang="cs-CZ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Získání kvalifikace 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- stejné jako u </a:t>
            </a:r>
            <a:r>
              <a:rPr lang="en-US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§6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, musí být elektrotechnické vzdělání </a:t>
            </a:r>
          </a:p>
          <a:p>
            <a:pPr>
              <a:spcBef>
                <a:spcPts val="600"/>
              </a:spcBef>
            </a:pPr>
            <a:r>
              <a:rPr lang="en-US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§</a:t>
            </a:r>
            <a:r>
              <a:rPr lang="cs-CZ" altLang="cs-CZ" sz="2400" b="1" u="sng" dirty="0">
                <a:solidFill>
                  <a:srgbClr val="000000"/>
                </a:solidFill>
                <a:cs typeface="Arial" panose="020B0604020202020204" pitchFamily="34" charset="0"/>
              </a:rPr>
              <a:t>8	Revizní technik</a:t>
            </a:r>
            <a:endParaRPr lang="cs-CZ" altLang="cs-CZ" sz="2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mohou provádět revize těch zařízení, pro něž mají oprávnění 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</a:t>
            </a:r>
            <a:r>
              <a:rPr lang="cs-CZ" altLang="cs-CZ" sz="2000" b="1" u="sng" dirty="0">
                <a:solidFill>
                  <a:srgbClr val="000000"/>
                </a:solidFill>
                <a:cs typeface="Arial" panose="020B0604020202020204" pitchFamily="34" charset="0"/>
              </a:rPr>
              <a:t>Získání kvalifikace</a:t>
            </a:r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 – praxe + školení + zkouška (ITI – státní odborný dozor) </a:t>
            </a:r>
          </a:p>
          <a:p>
            <a:pPr marL="538163" indent="-538163">
              <a:tabLst>
                <a:tab pos="358775" algn="l"/>
                <a:tab pos="892175" algn="l"/>
              </a:tabLst>
            </a:pPr>
            <a:endParaRPr lang="cs-CZ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504" y="131088"/>
            <a:ext cx="8893745" cy="663575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+mn-lt"/>
              </a:rPr>
              <a:t>Příkaz </a:t>
            </a:r>
            <a:r>
              <a:rPr lang="cs-CZ" altLang="cs-CZ" sz="4000" u="sng" dirty="0" smtClean="0">
                <a:solidFill>
                  <a:srgbClr val="000000"/>
                </a:solidFill>
                <a:effectLst/>
                <a:latin typeface="+mn-lt"/>
              </a:rPr>
              <a:t>B </a:t>
            </a:r>
            <a:r>
              <a:rPr lang="cs-CZ" altLang="cs-CZ" sz="2000" u="sng" dirty="0" smtClean="0">
                <a:solidFill>
                  <a:srgbClr val="000000"/>
                </a:solidFill>
                <a:effectLst/>
                <a:latin typeface="+mn-lt"/>
              </a:rPr>
              <a:t>(</a:t>
            </a:r>
            <a:r>
              <a:rPr lang="cs-CZ" sz="2000" dirty="0" smtClean="0">
                <a:solidFill>
                  <a:srgbClr val="000000"/>
                </a:solidFill>
                <a:effectLst/>
                <a:latin typeface="+mn-lt"/>
              </a:rPr>
              <a:t>součástí </a:t>
            </a:r>
            <a:r>
              <a:rPr lang="cs-CZ" sz="2000" dirty="0">
                <a:solidFill>
                  <a:srgbClr val="000000"/>
                </a:solidFill>
                <a:effectLst/>
                <a:latin typeface="+mn-lt"/>
              </a:rPr>
              <a:t>pouze podnikových norem </a:t>
            </a:r>
            <a:r>
              <a:rPr lang="cs-CZ" sz="2000" dirty="0" smtClean="0">
                <a:solidFill>
                  <a:srgbClr val="000000"/>
                </a:solidFill>
                <a:effectLst/>
                <a:latin typeface="+mn-lt"/>
              </a:rPr>
              <a:t>ČEZ, EG.D, PRE)</a:t>
            </a:r>
            <a:endParaRPr lang="cs-CZ" altLang="cs-CZ" sz="2000" u="sng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9512" y="1084949"/>
            <a:ext cx="8821737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Příkaz B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stanoví </a:t>
            </a:r>
            <a:r>
              <a:rPr lang="cs-CZ" altLang="cs-CZ" sz="2000" b="1" dirty="0" err="1">
                <a:solidFill>
                  <a:srgbClr val="000000"/>
                </a:solidFill>
              </a:rPr>
              <a:t>technicko-organizační</a:t>
            </a:r>
            <a:r>
              <a:rPr lang="cs-CZ" altLang="cs-CZ" sz="2000" b="1" dirty="0">
                <a:solidFill>
                  <a:srgbClr val="000000"/>
                </a:solidFill>
              </a:rPr>
              <a:t> opatření k zabezpečení pracoviště při práci na vn a vvn.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9512" y="2564904"/>
            <a:ext cx="8856662" cy="3962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Příkaz B obsahuje: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stanovení pracovního postupu, příprava práce pro zabezpečení pracoviště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zajištění pracoviště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způsob dorozumívání (způsob předání)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povolení k zahájení práce, datum a čas zahájení práce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dozor při práci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přerušení práce (datum a hodina přerušení, opětovné zahájení)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uvedení zařízení do činnosti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ukončení a kontrolu provedené práce (/datum, hodina, kontrola)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uzavření příkazu B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zapnutí zařízení	    	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837888" y="824194"/>
            <a:ext cx="10810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400" b="1" dirty="0">
                <a:hlinkClick r:id="rId3" action="ppaction://hlinkfile"/>
              </a:rPr>
              <a:t>vzor</a:t>
            </a:r>
            <a:endParaRPr lang="cs-CZ" alt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63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385175" cy="66357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Příkaz B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9388" y="1196975"/>
            <a:ext cx="8821737" cy="2438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Příkaz B se vydává: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při práci na vn a vvn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při práci na nn a </a:t>
            </a:r>
            <a:r>
              <a:rPr lang="cs-CZ" altLang="cs-CZ" sz="2000" b="1" dirty="0" err="1">
                <a:solidFill>
                  <a:srgbClr val="000000"/>
                </a:solidFill>
                <a:cs typeface="Arial" panose="020B0604020202020204" pitchFamily="34" charset="0"/>
              </a:rPr>
              <a:t>mn</a:t>
            </a:r>
            <a:endParaRPr lang="cs-CZ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jedná-li se o společné prostory s vn nebo vvn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na křižovatkách a při souběhu s venkovním vedením vn a vvn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	-	v případě nebezpečí vzniku indukovaného napětí ze soustavy vn 		nebo vvn 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9388" y="3716338"/>
            <a:ext cx="8821737" cy="2438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Příkaz B se nevydává: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při běžně opakující se práci, na kterou jsou vydány zvláštní provozní 	předpisy (výměna vn pojistek, …)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je-li nebezpečí z prodlení (velké poruchy, ohrožení života, velké 	škody)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pro práci na zařízení ve výstavbě</a:t>
            </a:r>
          </a:p>
          <a:p>
            <a:r>
              <a:rPr lang="cs-CZ" altLang="cs-CZ" sz="2000" b="1" dirty="0">
                <a:solidFill>
                  <a:srgbClr val="000000"/>
                </a:solidFill>
                <a:cs typeface="Arial" panose="020B0604020202020204" pitchFamily="34" charset="0"/>
              </a:rPr>
              <a:t>*	pro práci na zařízení s bezpečným proudem (do 3,5 mA) </a:t>
            </a:r>
            <a:endParaRPr lang="en-US" altLang="cs-CZ" sz="20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174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allAtOnce" animBg="1"/>
      <p:bldP spid="1741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385175" cy="663575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Příkaz B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79388" y="1454150"/>
            <a:ext cx="8821737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>
                <a:solidFill>
                  <a:srgbClr val="000000"/>
                </a:solidFill>
              </a:rPr>
              <a:t>Příkaz B schvaluje pracovník, který zodpovídá za provoz nebo řízení provozu elektrického zařízení.</a:t>
            </a:r>
            <a:endParaRPr lang="en-US" altLang="cs-CZ" sz="24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2852738"/>
            <a:ext cx="8821737" cy="1676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>
                <a:solidFill>
                  <a:srgbClr val="000000"/>
                </a:solidFill>
              </a:rPr>
              <a:t>Práce na zařízení vn a vvn pod napětím: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V současné době je tato činnost značně rozšířena, z důvodu plynulosti a nepřetržitosti dodávky elektrické energie.</a:t>
            </a:r>
          </a:p>
          <a:p>
            <a:pPr>
              <a:spcBef>
                <a:spcPct val="50000"/>
              </a:spcBef>
            </a:pPr>
            <a:r>
              <a:rPr lang="cs-CZ" altLang="cs-CZ" sz="2000" b="1">
                <a:solidFill>
                  <a:srgbClr val="000000"/>
                </a:solidFill>
              </a:rPr>
              <a:t>Pro tyto případy se vydává „Příkaz B – PPN“.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188913"/>
            <a:ext cx="8385175" cy="576262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Revize elektrického zařízení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9388" y="908050"/>
            <a:ext cx="8821737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Účel revize: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je ověřování stavu elektrického zařízení z hlediska bezpečnosti.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79388" y="2049463"/>
            <a:ext cx="8821737" cy="40687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263525" indent="-26352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  <a:tab pos="892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Rozdělení revize:</a:t>
            </a:r>
          </a:p>
          <a:p>
            <a:pPr>
              <a:spcBef>
                <a:spcPct val="50000"/>
              </a:spcBef>
            </a:pPr>
            <a:r>
              <a:rPr lang="cs-CZ" altLang="cs-CZ" sz="2200" b="1" dirty="0">
                <a:solidFill>
                  <a:srgbClr val="000000"/>
                </a:solidFill>
              </a:rPr>
              <a:t>	</a:t>
            </a:r>
            <a:r>
              <a:rPr lang="cs-CZ" altLang="cs-CZ" sz="2200" b="1" u="sng" dirty="0">
                <a:solidFill>
                  <a:srgbClr val="000000"/>
                </a:solidFill>
              </a:rPr>
              <a:t>A.	Výchozí revize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*	nová zařízení před uvedením do provozu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*	zařízení po rekonstrukci (jedná-li se o rozšíření bez změny 			jištění revize není nutná).	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200" b="1" u="sng" dirty="0">
                <a:solidFill>
                  <a:srgbClr val="000000"/>
                </a:solidFill>
              </a:rPr>
              <a:t>B.	Pravidelná revize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revize v normou stanovených lhůtách (je-li zařízení pravidelně 		udržováno a kontrolováno, lze lhůty revize prodloužit na		dvojnásobek).	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200" b="1" u="sng" dirty="0">
                <a:solidFill>
                  <a:srgbClr val="000000"/>
                </a:solidFill>
              </a:rPr>
              <a:t>C.	Mimořádná revize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provádí se na základě mimořádného požadavku (např. po úderu 	blesku, oponentní revize,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5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700338" y="115888"/>
            <a:ext cx="2808287" cy="814387"/>
          </a:xfrm>
          <a:noFill/>
        </p:spPr>
        <p:txBody>
          <a:bodyPr lIns="36000" tIns="36000" rIns="36000">
            <a:spAutoFit/>
          </a:bodyPr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Zdroj:</a:t>
            </a:r>
            <a:r>
              <a:rPr lang="cs-CZ" altLang="cs-CZ" sz="4800" b="0" u="sng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640763" cy="163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2000" b="1" dirty="0">
                <a:solidFill>
                  <a:srgbClr val="000000"/>
                </a:solidFill>
              </a:rPr>
              <a:t>	Odpovídající normy ČSN 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Michal Kříž	Příručka pro zkoušky elektrotechniků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PŠIS	Stručné výtah z normy z příslušných norem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Kaláb	Bezpečnost v elektrotechnice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Roušar	Odborná způsobilost v elektrotechnice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0" y="6375400"/>
            <a:ext cx="446405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06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>
                <a:solidFill>
                  <a:srgbClr val="000000"/>
                </a:solidFill>
              </a:rPr>
              <a:t>Materiál je určen pouze pro studijní účely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512" y="188640"/>
            <a:ext cx="4104456" cy="2304256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Bezpečnost elektrického zařízení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57200" y="3555593"/>
            <a:ext cx="8281987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Bezpečnost elektrického zařízení zahrnuje: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ochranu před úrazem elektrickým proudem a obloukem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ochrana majetku (nebezpečí požáru, výbuchu, …)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57199" y="4956264"/>
            <a:ext cx="8281987" cy="178510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540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Bezpečnost elektrického zařízení je dána podmínkami provozu: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způsob připojení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kvalitní zdroj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odpovídající prostředí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pracovníci, kteří provádějí činnost na tomto zařízení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160890"/>
            <a:ext cx="4561360" cy="3340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7950" y="244475"/>
            <a:ext cx="8893175" cy="1816373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Odborná způsobilost v </a:t>
            </a:r>
            <a:r>
              <a:rPr lang="cs-CZ" altLang="cs-CZ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elektrotechnice</a:t>
            </a:r>
            <a:br>
              <a:rPr lang="cs-CZ" altLang="cs-CZ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cs-CZ" altLang="cs-CZ" sz="1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odkaz: </a:t>
            </a:r>
            <a:r>
              <a:rPr lang="cs-CZ" sz="1800" b="0" dirty="0">
                <a:effectLst/>
                <a:hlinkClick r:id="rId3"/>
              </a:rPr>
              <a:t>Národní soustava kvalifikací (narodnikvalifikace.cz</a:t>
            </a:r>
            <a:r>
              <a:rPr lang="cs-CZ" sz="1800" b="0" dirty="0" smtClean="0">
                <a:effectLst/>
                <a:hlinkClick r:id="rId3"/>
              </a:rPr>
              <a:t>)</a:t>
            </a:r>
            <a:endParaRPr lang="cs-CZ" altLang="cs-CZ" sz="1800" b="0" u="sng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7950" y="2213570"/>
            <a:ext cx="8893175" cy="323165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marL="354013" indent="-354013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Podmínky odborné způsobilosti v elektrotechnice: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*	elektrotechnické vzdělání (SOU, SŠ, VŠ) nebo školení s předchozí příslušnou praxí v oboru, včetně zkoušky </a:t>
            </a:r>
          </a:p>
          <a:p>
            <a:r>
              <a:rPr lang="cs-CZ" altLang="cs-CZ" sz="2400" b="1" dirty="0">
                <a:solidFill>
                  <a:srgbClr val="000000"/>
                </a:solidFill>
              </a:rPr>
              <a:t>*	základní znalosti o možných nebezpečích při činnosti na elektrickém zařízení, které se získají:</a:t>
            </a:r>
          </a:p>
          <a:p>
            <a:r>
              <a:rPr lang="cs-CZ" altLang="cs-CZ" sz="2400" b="1" dirty="0">
                <a:solidFill>
                  <a:srgbClr val="000000"/>
                </a:solidFill>
              </a:rPr>
              <a:t>	-	praxí</a:t>
            </a:r>
          </a:p>
          <a:p>
            <a:r>
              <a:rPr lang="cs-CZ" altLang="cs-CZ" sz="2400" b="1" dirty="0">
                <a:solidFill>
                  <a:srgbClr val="000000"/>
                </a:solidFill>
              </a:rPr>
              <a:t>	-	odborným školením, které je zakončeno odpovídajícím zápisem nebo zkouškou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7950" y="5733256"/>
            <a:ext cx="8893175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8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rgbClr val="000000"/>
                </a:solidFill>
              </a:rPr>
              <a:t>Odborná způsobilost je určena kvalifikací, podle které může pracovník vykonávat určitou činnost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640"/>
            <a:ext cx="8662987" cy="1023938"/>
          </a:xfrm>
        </p:spPr>
        <p:txBody>
          <a:bodyPr/>
          <a:lstStyle/>
          <a:p>
            <a:pPr algn="ctr"/>
            <a:r>
              <a:rPr lang="cs-CZ" altLang="cs-CZ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 na elektrickém zařízení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8821737" cy="317009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Činnost na elektrickém zařízení </a:t>
            </a:r>
            <a:r>
              <a:rPr lang="cs-CZ" altLang="cs-CZ" sz="2000" b="1" dirty="0">
                <a:solidFill>
                  <a:srgbClr val="000000"/>
                </a:solidFill>
              </a:rPr>
              <a:t>- obsluha a práce na elektrickém zařízení a v jeho blízkosti, při které může dojít k úrazu elektrickým proudem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Samostatná činnost na elektrickém zařízení</a:t>
            </a:r>
            <a:r>
              <a:rPr lang="cs-CZ" altLang="cs-CZ" sz="2000" b="1" dirty="0">
                <a:solidFill>
                  <a:srgbClr val="000000"/>
                </a:solidFill>
              </a:rPr>
              <a:t> je činnost, která je prováděna na elektrickém zařízení a v jeho blízkosti bez nezbytnosti dohledu nebo dozoru jiné osoby.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Pozn. Za činnost na elektrickém zařízení vyžadující odbornou způsobilost se nepovažuje obsluha elektrického zařízení malého a nízkého napětí.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640"/>
            <a:ext cx="8662987" cy="1023938"/>
          </a:xfrm>
        </p:spPr>
        <p:txBody>
          <a:bodyPr/>
          <a:lstStyle/>
          <a:p>
            <a:pPr algn="ctr"/>
            <a:r>
              <a:rPr lang="cs-CZ" altLang="cs-CZ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Činnost na elektrickém zařízení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8821737" cy="486287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628650" algn="l"/>
                <a:tab pos="892175" algn="l"/>
                <a:tab pos="4664075" algn="l"/>
                <a:tab pos="4846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Činnost na elektrickém zařízení je rozdělena:</a:t>
            </a:r>
          </a:p>
          <a:p>
            <a:pPr>
              <a:spcBef>
                <a:spcPct val="500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(nová mezinárodní norma následují rozdělení zrušila, z pohledu názornosti se ale u nás i nadále používá)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</a:t>
            </a:r>
            <a:r>
              <a:rPr lang="cs-CZ" altLang="cs-CZ" sz="2000" b="1" u="sng" dirty="0">
                <a:solidFill>
                  <a:srgbClr val="000000"/>
                </a:solidFill>
              </a:rPr>
              <a:t>obsluha elektrického zařízení</a:t>
            </a: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000" b="1" u="sng" dirty="0">
                <a:solidFill>
                  <a:srgbClr val="000000"/>
                </a:solidFill>
              </a:rPr>
              <a:t>je činnost spojená provozem elektrického zařízení</a:t>
            </a:r>
            <a:r>
              <a:rPr lang="cs-CZ" altLang="cs-CZ" sz="2000" b="1" dirty="0">
                <a:solidFill>
                  <a:srgbClr val="000000"/>
                </a:solidFill>
              </a:rPr>
              <a:t> 	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spínání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regulace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měření z pevně instalovaných přístrojů, zkoušečky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běžná údržba – čištění, výměna pojistek, žárovek 	 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 *	</a:t>
            </a:r>
            <a:r>
              <a:rPr lang="cs-CZ" altLang="cs-CZ" sz="2000" b="1" u="sng" dirty="0">
                <a:solidFill>
                  <a:srgbClr val="000000"/>
                </a:solidFill>
              </a:rPr>
              <a:t>práce na elektrickém zařízení</a:t>
            </a:r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</a:t>
            </a:r>
            <a:r>
              <a:rPr lang="cs-CZ" altLang="cs-CZ" sz="2000" b="1" u="sng" dirty="0">
                <a:solidFill>
                  <a:srgbClr val="000000"/>
                </a:solidFill>
              </a:rPr>
              <a:t>je činnost spojená s údržbou a opravou elektrického zařízení</a:t>
            </a:r>
            <a:r>
              <a:rPr lang="cs-CZ" altLang="cs-CZ" sz="2000" b="1" dirty="0">
                <a:solidFill>
                  <a:srgbClr val="000000"/>
                </a:solidFill>
              </a:rPr>
              <a:t> 		-	montážní a demontážní práce, rekonstrukce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opravy, výměna součástek, seřizování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		-	měření přenosnými přístroji	</a:t>
            </a:r>
          </a:p>
        </p:txBody>
      </p:sp>
    </p:spTree>
    <p:extLst>
      <p:ext uri="{BB962C8B-B14F-4D97-AF65-F5344CB8AC3E}">
        <p14:creationId xmlns:p14="http://schemas.microsoft.com/office/powerpoint/2010/main" val="193399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50750011"/>
              </p:ext>
            </p:extLst>
          </p:nvPr>
        </p:nvGraphicFramePr>
        <p:xfrm>
          <a:off x="179388" y="333375"/>
          <a:ext cx="8713787" cy="619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5888"/>
            <a:ext cx="8662987" cy="520700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Vysvětlení pojmů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67146" y="908720"/>
            <a:ext cx="8769350" cy="58169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54000" rIns="54000">
            <a:spAutoFit/>
          </a:bodyPr>
          <a:lstStyle>
            <a:lvl1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Vedoucí práce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je pověřený vedením pracovní skupiny, která zodpovídá: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za postup práce a její výsledek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dbá na dodržování bezpečnostních předpisů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poučí všechny pracovníky o možných rizikách</a:t>
            </a:r>
          </a:p>
          <a:p>
            <a:pPr>
              <a:spcBef>
                <a:spcPts val="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Osoba odpovědná za elektrické zařízení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má přímou zodpovědnost za elektrické zařízení. Může to být zároveň vedoucí práce.</a:t>
            </a:r>
          </a:p>
          <a:p>
            <a:pPr>
              <a:spcBef>
                <a:spcPts val="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Práce podle pokynů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je práce, kdy za dodržování bezpečnostních předpisů zodpovídají pracovníci</a:t>
            </a:r>
            <a:r>
              <a:rPr lang="cs-CZ" altLang="cs-CZ" sz="2000" b="1" dirty="0" smtClean="0">
                <a:solidFill>
                  <a:srgbClr val="000000"/>
                </a:solidFill>
              </a:rPr>
              <a:t>. P</a:t>
            </a:r>
            <a:r>
              <a:rPr lang="cs-CZ" sz="2000" b="1" dirty="0" smtClean="0">
                <a:solidFill>
                  <a:srgbClr val="000000"/>
                </a:solidFill>
              </a:rPr>
              <a:t>odávají </a:t>
            </a:r>
            <a:r>
              <a:rPr lang="cs-CZ" sz="2000" b="1" dirty="0">
                <a:solidFill>
                  <a:srgbClr val="000000"/>
                </a:solidFill>
              </a:rPr>
              <a:t>se pouze nejnutnější a nezbytné pokyny</a:t>
            </a:r>
            <a:r>
              <a:rPr lang="cs-CZ" sz="2000" b="1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cs-CZ" altLang="cs-CZ" sz="2200" b="1" u="sng" dirty="0" smtClean="0">
                <a:solidFill>
                  <a:srgbClr val="000000"/>
                </a:solidFill>
              </a:rPr>
              <a:t>Práce </a:t>
            </a:r>
            <a:r>
              <a:rPr lang="cs-CZ" altLang="cs-CZ" sz="2200" b="1" u="sng" dirty="0">
                <a:solidFill>
                  <a:srgbClr val="000000"/>
                </a:solidFill>
              </a:rPr>
              <a:t>pod dohledem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se provádí podle podrobnějších pokynů. Osoba, která provádí dohled zkontroluje zabezpečení pracoviště  a provádí občasnou kontrolu. Za dodržování bezpečnostních předpisů zodpovídají pracovníci.</a:t>
            </a:r>
          </a:p>
          <a:p>
            <a:pPr>
              <a:spcBef>
                <a:spcPts val="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Práce pod dozorem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se provádí za trvalé přítomnosti vedoucího práce, který zodpovídá za dodržování bezpečnostních předpisů.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88640"/>
            <a:ext cx="8662987" cy="736724"/>
          </a:xfrm>
        </p:spPr>
        <p:txBody>
          <a:bodyPr/>
          <a:lstStyle/>
          <a:p>
            <a:pPr algn="ctr"/>
            <a:r>
              <a:rPr lang="cs-CZ" altLang="cs-CZ" sz="4000" u="sng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 na elektrickém zařízení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7950" y="1338729"/>
            <a:ext cx="8891588" cy="4970591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cs-CZ" altLang="cs-CZ" sz="2200" b="1" u="sng" dirty="0">
                <a:solidFill>
                  <a:srgbClr val="000000"/>
                </a:solidFill>
              </a:rPr>
              <a:t>Práce bez napětí</a:t>
            </a:r>
          </a:p>
          <a:p>
            <a:pPr>
              <a:spcBef>
                <a:spcPts val="60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Pokud je to možné, mělo by se pracovat na elektrickém zařízení bez napětí. Z důvodů rychlosti provedení práce a plynulosti dodávky elektrické energie se v současné době využívá stále častěji práce v blízkosti napětí nebo práce pod napětím.</a:t>
            </a:r>
          </a:p>
          <a:p>
            <a:pPr>
              <a:spcBef>
                <a:spcPts val="6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Zásady pro práci na nn: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vypnout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odzkoušet vypnutý stav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zabezpečit vypnutý stav (pracujeme-li mimo místo vypnutí)</a:t>
            </a:r>
          </a:p>
          <a:p>
            <a:pPr>
              <a:spcBef>
                <a:spcPts val="600"/>
              </a:spcBef>
            </a:pPr>
            <a:r>
              <a:rPr lang="cs-CZ" altLang="cs-CZ" sz="2000" b="1" u="sng" dirty="0">
                <a:solidFill>
                  <a:srgbClr val="000000"/>
                </a:solidFill>
              </a:rPr>
              <a:t>Zásady pro práci na vn a vvn: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vypnout 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zajistit vypnutý stav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odzkoušet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uzemnění a zkratování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rgbClr val="000000"/>
                </a:solidFill>
              </a:rPr>
              <a:t>*	oddělení živých a neživých částí (ohrazení a označení pracoviště)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9388" y="115888"/>
            <a:ext cx="8662987" cy="850900"/>
          </a:xfrm>
        </p:spPr>
        <p:txBody>
          <a:bodyPr/>
          <a:lstStyle/>
          <a:p>
            <a:pPr algn="ctr"/>
            <a:r>
              <a:rPr lang="cs-CZ" altLang="cs-CZ" sz="400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Práce na elektrickém zařízení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7950" y="1164515"/>
            <a:ext cx="8891588" cy="5524589"/>
          </a:xfrm>
          <a:prstGeom prst="rect">
            <a:avLst/>
          </a:prstGeom>
          <a:noFill/>
          <a:ln>
            <a:noFill/>
          </a:ln>
          <a:effectLst/>
        </p:spPr>
        <p:txBody>
          <a:bodyPr lIns="54000" rIns="54000">
            <a:spAutoFit/>
          </a:bodyPr>
          <a:lstStyle>
            <a:lvl1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33400"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63525" algn="l"/>
                <a:tab pos="1439863" algn="l"/>
                <a:tab pos="1611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Práce v blízkosti napětí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Zařízení není odpojeno, ale pracovník se pohybuje v těsné blízkosti živých částí. Pracovník je oddělen od živých částí dostatečnou vzdáleností nebo izolační přepážkou. </a:t>
            </a:r>
          </a:p>
          <a:p>
            <a:r>
              <a:rPr lang="cs-CZ" altLang="cs-CZ" sz="2000" b="1" u="sng" dirty="0">
                <a:solidFill>
                  <a:srgbClr val="000000"/>
                </a:solidFill>
              </a:rPr>
              <a:t>Práce v blízkosti napětí je zakázána: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ve stísněných prostorech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pracuje-li pracovník ve skrčené pozici a živá část je nad ním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je-li živá část po obou stranách pracovníka </a:t>
            </a:r>
          </a:p>
          <a:p>
            <a:pPr>
              <a:spcBef>
                <a:spcPts val="600"/>
              </a:spcBef>
            </a:pPr>
            <a:r>
              <a:rPr lang="cs-CZ" altLang="cs-CZ" sz="2400" b="1" u="sng" dirty="0">
                <a:solidFill>
                  <a:srgbClr val="000000"/>
                </a:solidFill>
              </a:rPr>
              <a:t>Práce pod napětím: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Předpokladem je náležité pracovní a ochranné vybavení pracovníka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Způsob práce: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pracovník je izolován od země a ostatních živých částí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*	pracovník pracuje s izolovanými pomůckami a nářadím </a:t>
            </a:r>
          </a:p>
          <a:p>
            <a:r>
              <a:rPr lang="cs-CZ" altLang="cs-CZ" sz="2000" b="1" u="sng" dirty="0">
                <a:solidFill>
                  <a:srgbClr val="000000"/>
                </a:solidFill>
              </a:rPr>
              <a:t>Práce pod napětím je zakázána:</a:t>
            </a:r>
          </a:p>
          <a:p>
            <a:r>
              <a:rPr lang="cs-CZ" altLang="cs-CZ" sz="2000" b="1" dirty="0">
                <a:solidFill>
                  <a:srgbClr val="000000"/>
                </a:solidFill>
              </a:rPr>
              <a:t>Ve venkovním prostředí za tmy a za ztíženým povětrnostních podmínek - dáno vnitřními předpisy provozovatele podle zvolené metody práce a velikosti napětí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theme/theme1.xml><?xml version="1.0" encoding="utf-8"?>
<a:theme xmlns:a="http://schemas.openxmlformats.org/drawingml/2006/main" name="Vrstvy skla">
  <a:themeElements>
    <a:clrScheme name="Vlastní 19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C00000"/>
      </a:hlink>
      <a:folHlink>
        <a:srgbClr val="004C00"/>
      </a:folHlink>
    </a:clrScheme>
    <a:fontScheme name="Vrstvy s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rstvy s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s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s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4B1815CC827B4C92BC2E13CD4BDEA1" ma:contentTypeVersion="31" ma:contentTypeDescription="Vytvoří nový dokument" ma:contentTypeScope="" ma:versionID="a73079e0817e201c261ccc90a34abd80">
  <xsd:schema xmlns:xsd="http://www.w3.org/2001/XMLSchema" xmlns:xs="http://www.w3.org/2001/XMLSchema" xmlns:p="http://schemas.microsoft.com/office/2006/metadata/properties" xmlns:ns3="f8eb2f63-a03e-40c0-9296-87b603d4263d" targetNamespace="http://schemas.microsoft.com/office/2006/metadata/properties" ma:root="true" ma:fieldsID="d3d2573ebeb9f7fbde728ba4d201ba56" ns3:_="">
    <xsd:import namespace="f8eb2f63-a03e-40c0-9296-87b603d426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b2f63-a03e-40c0-9296-87b603d426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Teams_Channel_Section_Location" ma:index="33" nillable="true" ma:displayName="Teams Channel Section Location" ma:internalName="Teams_Channel_Section_Location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7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f8eb2f63-a03e-40c0-9296-87b603d4263d" xsi:nil="true"/>
    <TeamsChannelId xmlns="f8eb2f63-a03e-40c0-9296-87b603d4263d" xsi:nil="true"/>
    <Invited_Students xmlns="f8eb2f63-a03e-40c0-9296-87b603d4263d" xsi:nil="true"/>
    <Templates xmlns="f8eb2f63-a03e-40c0-9296-87b603d4263d" xsi:nil="true"/>
    <Has_Teacher_Only_SectionGroup xmlns="f8eb2f63-a03e-40c0-9296-87b603d4263d" xsi:nil="true"/>
    <Is_Collaboration_Space_Locked xmlns="f8eb2f63-a03e-40c0-9296-87b603d4263d" xsi:nil="true"/>
    <Distribution_Groups xmlns="f8eb2f63-a03e-40c0-9296-87b603d4263d" xsi:nil="true"/>
    <Self_Registration_Enabled xmlns="f8eb2f63-a03e-40c0-9296-87b603d4263d" xsi:nil="true"/>
    <LMS_Mappings xmlns="f8eb2f63-a03e-40c0-9296-87b603d4263d" xsi:nil="true"/>
    <Invited_Teachers xmlns="f8eb2f63-a03e-40c0-9296-87b603d4263d" xsi:nil="true"/>
    <CultureName xmlns="f8eb2f63-a03e-40c0-9296-87b603d4263d" xsi:nil="true"/>
    <Teams_Channel_Section_Location xmlns="f8eb2f63-a03e-40c0-9296-87b603d4263d" xsi:nil="true"/>
    <AppVersion xmlns="f8eb2f63-a03e-40c0-9296-87b603d4263d" xsi:nil="true"/>
    <NotebookType xmlns="f8eb2f63-a03e-40c0-9296-87b603d4263d" xsi:nil="true"/>
    <FolderType xmlns="f8eb2f63-a03e-40c0-9296-87b603d4263d" xsi:nil="true"/>
    <Teachers xmlns="f8eb2f63-a03e-40c0-9296-87b603d4263d">
      <UserInfo>
        <DisplayName/>
        <AccountId xsi:nil="true"/>
        <AccountType/>
      </UserInfo>
    </Teachers>
    <Students xmlns="f8eb2f63-a03e-40c0-9296-87b603d4263d">
      <UserInfo>
        <DisplayName/>
        <AccountId xsi:nil="true"/>
        <AccountType/>
      </UserInfo>
    </Students>
    <Student_Groups xmlns="f8eb2f63-a03e-40c0-9296-87b603d4263d">
      <UserInfo>
        <DisplayName/>
        <AccountId xsi:nil="true"/>
        <AccountType/>
      </UserInfo>
    </Student_Groups>
    <IsNotebookLocked xmlns="f8eb2f63-a03e-40c0-9296-87b603d4263d" xsi:nil="true"/>
    <Owner xmlns="f8eb2f63-a03e-40c0-9296-87b603d4263d">
      <UserInfo>
        <DisplayName/>
        <AccountId xsi:nil="true"/>
        <AccountType/>
      </UserInfo>
    </Owner>
    <Math_Settings xmlns="f8eb2f63-a03e-40c0-9296-87b603d4263d" xsi:nil="true"/>
  </documentManagement>
</p:properties>
</file>

<file path=customXml/itemProps1.xml><?xml version="1.0" encoding="utf-8"?>
<ds:datastoreItem xmlns:ds="http://schemas.openxmlformats.org/officeDocument/2006/customXml" ds:itemID="{5B4C511A-5843-4E24-A559-3B18086522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89B81E-9A20-4B03-87BE-B50C045177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b2f63-a03e-40c0-9296-87b603d42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ACB763-8B47-4B28-AB41-240609B132E2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f8eb2f63-a03e-40c0-9296-87b603d42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1212</TotalTime>
  <Words>1549</Words>
  <Application>Microsoft Office PowerPoint</Application>
  <PresentationFormat>Předvádění na obrazovce (4:3)</PresentationFormat>
  <Paragraphs>176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Comic Sans MS</vt:lpstr>
      <vt:lpstr>Wingdings</vt:lpstr>
      <vt:lpstr>Vrstvy skla</vt:lpstr>
      <vt:lpstr>Zásady bezpečnosti v elektrotechnice  (pozn. podrobně bude probráno v rámci školení na zkoušky podle nové legislativy - NV č. 194/2022 Sb. platné od 1. 7. 2022)</vt:lpstr>
      <vt:lpstr>Bezpečnost elektrického zařízení</vt:lpstr>
      <vt:lpstr>Odborná způsobilost v elektrotechnice odkaz: Národní soustava kvalifikací (narodnikvalifikace.cz)</vt:lpstr>
      <vt:lpstr>Činnost na elektrickém zařízení</vt:lpstr>
      <vt:lpstr>Činnost na elektrickém zařízení</vt:lpstr>
      <vt:lpstr>Prezentace aplikace PowerPoint</vt:lpstr>
      <vt:lpstr>Vysvětlení pojmů</vt:lpstr>
      <vt:lpstr>Práce na elektrickém zařízení</vt:lpstr>
      <vt:lpstr>Práce na elektrickém zařízení</vt:lpstr>
      <vt:lpstr>Rozdělení kvalifikací</vt:lpstr>
      <vt:lpstr>Prezentace aplikace PowerPoint</vt:lpstr>
      <vt:lpstr>Příkaz B (součástí pouze podnikových norem ČEZ, EG.D, PRE)</vt:lpstr>
      <vt:lpstr>Příkaz B</vt:lpstr>
      <vt:lpstr>Příkaz B</vt:lpstr>
      <vt:lpstr>Revize elektrického zařízení</vt:lpstr>
      <vt:lpstr>Zdroj: 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bezpečnosti v elektrotechnice</dc:title>
  <dc:creator>pe</dc:creator>
  <cp:lastModifiedBy>Ivo Petricek</cp:lastModifiedBy>
  <cp:revision>69</cp:revision>
  <dcterms:created xsi:type="dcterms:W3CDTF">2008-08-07T06:32:31Z</dcterms:created>
  <dcterms:modified xsi:type="dcterms:W3CDTF">2022-11-07T06:14:21Z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0x010100E54B1815CC827B4C92BC2E13CD4BDEA1</vt:lpwstr>
  </property>
</Properties>
</file>