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6.xml" ContentType="application/vnd.openxmlformats-officedocument.theme+xml"/>
  <Override PartName="/ppt/tags/tag6.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 id="2147483679" r:id="rId2"/>
    <p:sldMasterId id="2147483699" r:id="rId3"/>
    <p:sldMasterId id="2147483719" r:id="rId4"/>
    <p:sldMasterId id="2147483759" r:id="rId5"/>
    <p:sldMasterId id="2147483779" r:id="rId6"/>
  </p:sldMasterIdLst>
  <p:notesMasterIdLst>
    <p:notesMasterId r:id="rId31"/>
  </p:notesMasterIdLst>
  <p:handoutMasterIdLst>
    <p:handoutMasterId r:id="rId32"/>
  </p:handoutMasterIdLst>
  <p:sldIdLst>
    <p:sldId id="256" r:id="rId7"/>
    <p:sldId id="258" r:id="rId8"/>
    <p:sldId id="263" r:id="rId9"/>
    <p:sldId id="277" r:id="rId10"/>
    <p:sldId id="259" r:id="rId11"/>
    <p:sldId id="279" r:id="rId12"/>
    <p:sldId id="280" r:id="rId13"/>
    <p:sldId id="281" r:id="rId14"/>
    <p:sldId id="274" r:id="rId15"/>
    <p:sldId id="275" r:id="rId16"/>
    <p:sldId id="284" r:id="rId17"/>
    <p:sldId id="261" r:id="rId18"/>
    <p:sldId id="282" r:id="rId19"/>
    <p:sldId id="262" r:id="rId20"/>
    <p:sldId id="283" r:id="rId21"/>
    <p:sldId id="278" r:id="rId22"/>
    <p:sldId id="273" r:id="rId23"/>
    <p:sldId id="265" r:id="rId24"/>
    <p:sldId id="266" r:id="rId25"/>
    <p:sldId id="267" r:id="rId26"/>
    <p:sldId id="268" r:id="rId27"/>
    <p:sldId id="269" r:id="rId28"/>
    <p:sldId id="272" r:id="rId29"/>
    <p:sldId id="276" r:id="rId30"/>
  </p:sldIdLst>
  <p:sldSz cx="9144000" cy="6858000" type="screen4x3"/>
  <p:notesSz cx="6662738" cy="9906000"/>
  <p:defaultTextStyle>
    <a:defPPr>
      <a:defRPr lang="en-US"/>
    </a:defPPr>
    <a:lvl1pPr algn="ctr" rtl="0" eaLnBrk="0" fontAlgn="base" hangingPunct="0">
      <a:spcBef>
        <a:spcPct val="50000"/>
      </a:spcBef>
      <a:spcAft>
        <a:spcPct val="0"/>
      </a:spcAft>
      <a:buClr>
        <a:schemeClr val="accent2"/>
      </a:buClr>
      <a:buFont typeface="Wingdings" pitchFamily="2" charset="2"/>
      <a:defRPr sz="1428" i="1" kern="1200">
        <a:solidFill>
          <a:schemeClr val="tx1"/>
        </a:solidFill>
        <a:latin typeface="Arial" pitchFamily="34" charset="0"/>
        <a:ea typeface="+mn-ea"/>
        <a:cs typeface="+mn-cs"/>
      </a:defRPr>
    </a:lvl1pPr>
    <a:lvl2pPr marL="466481" algn="ctr" rtl="0" eaLnBrk="0" fontAlgn="base" hangingPunct="0">
      <a:spcBef>
        <a:spcPct val="50000"/>
      </a:spcBef>
      <a:spcAft>
        <a:spcPct val="0"/>
      </a:spcAft>
      <a:buClr>
        <a:schemeClr val="accent2"/>
      </a:buClr>
      <a:buFont typeface="Wingdings" pitchFamily="2" charset="2"/>
      <a:defRPr sz="1428" i="1" kern="1200">
        <a:solidFill>
          <a:schemeClr val="tx1"/>
        </a:solidFill>
        <a:latin typeface="Arial" pitchFamily="34" charset="0"/>
        <a:ea typeface="+mn-ea"/>
        <a:cs typeface="+mn-cs"/>
      </a:defRPr>
    </a:lvl2pPr>
    <a:lvl3pPr marL="932962" algn="ctr" rtl="0" eaLnBrk="0" fontAlgn="base" hangingPunct="0">
      <a:spcBef>
        <a:spcPct val="50000"/>
      </a:spcBef>
      <a:spcAft>
        <a:spcPct val="0"/>
      </a:spcAft>
      <a:buClr>
        <a:schemeClr val="accent2"/>
      </a:buClr>
      <a:buFont typeface="Wingdings" pitchFamily="2" charset="2"/>
      <a:defRPr sz="1428" i="1" kern="1200">
        <a:solidFill>
          <a:schemeClr val="tx1"/>
        </a:solidFill>
        <a:latin typeface="Arial" pitchFamily="34" charset="0"/>
        <a:ea typeface="+mn-ea"/>
        <a:cs typeface="+mn-cs"/>
      </a:defRPr>
    </a:lvl3pPr>
    <a:lvl4pPr marL="1399443" algn="ctr" rtl="0" eaLnBrk="0" fontAlgn="base" hangingPunct="0">
      <a:spcBef>
        <a:spcPct val="50000"/>
      </a:spcBef>
      <a:spcAft>
        <a:spcPct val="0"/>
      </a:spcAft>
      <a:buClr>
        <a:schemeClr val="accent2"/>
      </a:buClr>
      <a:buFont typeface="Wingdings" pitchFamily="2" charset="2"/>
      <a:defRPr sz="1428" i="1" kern="1200">
        <a:solidFill>
          <a:schemeClr val="tx1"/>
        </a:solidFill>
        <a:latin typeface="Arial" pitchFamily="34" charset="0"/>
        <a:ea typeface="+mn-ea"/>
        <a:cs typeface="+mn-cs"/>
      </a:defRPr>
    </a:lvl4pPr>
    <a:lvl5pPr marL="1865925" algn="ctr" rtl="0" eaLnBrk="0" fontAlgn="base" hangingPunct="0">
      <a:spcBef>
        <a:spcPct val="50000"/>
      </a:spcBef>
      <a:spcAft>
        <a:spcPct val="0"/>
      </a:spcAft>
      <a:buClr>
        <a:schemeClr val="accent2"/>
      </a:buClr>
      <a:buFont typeface="Wingdings" pitchFamily="2" charset="2"/>
      <a:defRPr sz="1428" i="1" kern="1200">
        <a:solidFill>
          <a:schemeClr val="tx1"/>
        </a:solidFill>
        <a:latin typeface="Arial" pitchFamily="34" charset="0"/>
        <a:ea typeface="+mn-ea"/>
        <a:cs typeface="+mn-cs"/>
      </a:defRPr>
    </a:lvl5pPr>
    <a:lvl6pPr marL="2332406" algn="l" defTabSz="932962" rtl="0" eaLnBrk="1" latinLnBrk="0" hangingPunct="1">
      <a:defRPr sz="1428" i="1" kern="1200">
        <a:solidFill>
          <a:schemeClr val="tx1"/>
        </a:solidFill>
        <a:latin typeface="Arial" pitchFamily="34" charset="0"/>
        <a:ea typeface="+mn-ea"/>
        <a:cs typeface="+mn-cs"/>
      </a:defRPr>
    </a:lvl6pPr>
    <a:lvl7pPr marL="2798887" algn="l" defTabSz="932962" rtl="0" eaLnBrk="1" latinLnBrk="0" hangingPunct="1">
      <a:defRPr sz="1428" i="1" kern="1200">
        <a:solidFill>
          <a:schemeClr val="tx1"/>
        </a:solidFill>
        <a:latin typeface="Arial" pitchFamily="34" charset="0"/>
        <a:ea typeface="+mn-ea"/>
        <a:cs typeface="+mn-cs"/>
      </a:defRPr>
    </a:lvl7pPr>
    <a:lvl8pPr marL="3265368" algn="l" defTabSz="932962" rtl="0" eaLnBrk="1" latinLnBrk="0" hangingPunct="1">
      <a:defRPr sz="1428" i="1" kern="1200">
        <a:solidFill>
          <a:schemeClr val="tx1"/>
        </a:solidFill>
        <a:latin typeface="Arial" pitchFamily="34" charset="0"/>
        <a:ea typeface="+mn-ea"/>
        <a:cs typeface="+mn-cs"/>
      </a:defRPr>
    </a:lvl8pPr>
    <a:lvl9pPr marL="3731849" algn="l" defTabSz="932962" rtl="0" eaLnBrk="1" latinLnBrk="0" hangingPunct="1">
      <a:defRPr sz="1428" i="1" kern="1200">
        <a:solidFill>
          <a:schemeClr val="tx1"/>
        </a:solidFill>
        <a:latin typeface="Arial" pitchFamily="34" charset="0"/>
        <a:ea typeface="+mn-ea"/>
        <a:cs typeface="+mn-cs"/>
      </a:defRPr>
    </a:lvl9pPr>
  </p:defaultTextStyle>
  <p:extLst>
    <p:ext uri="{EFAFB233-063F-42B5-8137-9DF3F51BA10A}">
      <p15:sldGuideLst xmlns="" xmlns:p15="http://schemas.microsoft.com/office/powerpoint/2012/main">
        <p15:guide id="1" orient="horz" pos="3952" userDrawn="1">
          <p15:clr>
            <a:srgbClr val="A4A3A4"/>
          </p15:clr>
        </p15:guide>
        <p15:guide id="2" pos="5443" userDrawn="1">
          <p15:clr>
            <a:srgbClr val="A4A3A4"/>
          </p15:clr>
        </p15:guide>
      </p15:sldGuideLst>
    </p:ext>
    <p:ext uri="{2D200454-40CA-4A62-9FC3-DE9A4176ACB9}">
      <p15:notesGuideLst xmlns="" xmlns:p15="http://schemas.microsoft.com/office/powerpoint/2012/main">
        <p15:guide id="1" orient="horz" pos="3120">
          <p15:clr>
            <a:srgbClr val="A4A3A4"/>
          </p15:clr>
        </p15:guide>
        <p15:guide id="2" pos="209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SC"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C8C8"/>
    <a:srgbClr val="E6E6E6"/>
    <a:srgbClr val="F24F00"/>
    <a:srgbClr val="606060"/>
    <a:srgbClr val="969696"/>
    <a:srgbClr val="F24800"/>
    <a:srgbClr val="FFCC66"/>
    <a:srgbClr val="FF9933"/>
    <a:srgbClr val="FF9966"/>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1402" autoAdjust="0"/>
  </p:normalViewPr>
  <p:slideViewPr>
    <p:cSldViewPr snapToGrid="0">
      <p:cViewPr varScale="1">
        <p:scale>
          <a:sx n="107" d="100"/>
          <a:sy n="107" d="100"/>
        </p:scale>
        <p:origin x="-84" y="-138"/>
      </p:cViewPr>
      <p:guideLst>
        <p:guide orient="horz" pos="3952"/>
        <p:guide pos="544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60" d="100"/>
        <a:sy n="160" d="100"/>
      </p:scale>
      <p:origin x="0" y="0"/>
    </p:cViewPr>
  </p:sorterViewPr>
  <p:notesViewPr>
    <p:cSldViewPr snapToGrid="0">
      <p:cViewPr>
        <p:scale>
          <a:sx n="75" d="100"/>
          <a:sy n="75" d="100"/>
        </p:scale>
        <p:origin x="2478" y="144"/>
      </p:cViewPr>
      <p:guideLst>
        <p:guide orient="horz" pos="3120"/>
        <p:guide pos="209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887663" cy="495300"/>
          </a:xfrm>
          <a:prstGeom prst="rect">
            <a:avLst/>
          </a:prstGeom>
          <a:noFill/>
          <a:ln w="9525">
            <a:noFill/>
            <a:miter lim="800000"/>
            <a:headEnd/>
            <a:tailEnd/>
          </a:ln>
          <a:effectLst/>
        </p:spPr>
        <p:txBody>
          <a:bodyPr vert="horz" wrap="square" lIns="90982" tIns="45492" rIns="90982" bIns="45492" numCol="1" anchor="t" anchorCtr="0" compatLnSpc="1">
            <a:prstTxWarp prst="textNoShape">
              <a:avLst/>
            </a:prstTxWarp>
          </a:bodyPr>
          <a:lstStyle>
            <a:lvl1pPr algn="l" defTabSz="911225" eaLnBrk="1" hangingPunct="1">
              <a:spcBef>
                <a:spcPct val="0"/>
              </a:spcBef>
              <a:buClrTx/>
              <a:buFontTx/>
              <a:buNone/>
              <a:defRPr sz="1200" i="0">
                <a:latin typeface="Times New Roman" pitchFamily="18" charset="0"/>
              </a:defRPr>
            </a:lvl1pPr>
          </a:lstStyle>
          <a:p>
            <a:endParaRPr lang="en-US"/>
          </a:p>
        </p:txBody>
      </p:sp>
      <p:sp>
        <p:nvSpPr>
          <p:cNvPr id="7171" name="Rectangle 3"/>
          <p:cNvSpPr>
            <a:spLocks noGrp="1" noChangeArrowheads="1"/>
          </p:cNvSpPr>
          <p:nvPr>
            <p:ph type="dt" sz="quarter" idx="1"/>
          </p:nvPr>
        </p:nvSpPr>
        <p:spPr bwMode="auto">
          <a:xfrm>
            <a:off x="3775075" y="0"/>
            <a:ext cx="2887663" cy="495300"/>
          </a:xfrm>
          <a:prstGeom prst="rect">
            <a:avLst/>
          </a:prstGeom>
          <a:noFill/>
          <a:ln w="9525">
            <a:noFill/>
            <a:miter lim="800000"/>
            <a:headEnd/>
            <a:tailEnd/>
          </a:ln>
          <a:effectLst/>
        </p:spPr>
        <p:txBody>
          <a:bodyPr vert="horz" wrap="square" lIns="90982" tIns="45492" rIns="90982" bIns="45492" numCol="1" anchor="t" anchorCtr="0" compatLnSpc="1">
            <a:prstTxWarp prst="textNoShape">
              <a:avLst/>
            </a:prstTxWarp>
          </a:bodyPr>
          <a:lstStyle>
            <a:lvl1pPr algn="r" defTabSz="911225" eaLnBrk="1" hangingPunct="1">
              <a:spcBef>
                <a:spcPct val="0"/>
              </a:spcBef>
              <a:buClrTx/>
              <a:buFontTx/>
              <a:buNone/>
              <a:defRPr sz="1200" i="0">
                <a:latin typeface="Times New Roman" pitchFamily="18" charset="0"/>
              </a:defRPr>
            </a:lvl1pPr>
          </a:lstStyle>
          <a:p>
            <a:fld id="{457EA0C0-5B0D-4D8E-8448-29C33B29C874}" type="datetime1">
              <a:rPr lang="en-US"/>
              <a:pPr/>
              <a:t>2/13/2018</a:t>
            </a:fld>
            <a:endParaRPr lang="en-US"/>
          </a:p>
        </p:txBody>
      </p:sp>
      <p:sp>
        <p:nvSpPr>
          <p:cNvPr id="7172" name="Rectangle 4"/>
          <p:cNvSpPr>
            <a:spLocks noGrp="1" noChangeArrowheads="1"/>
          </p:cNvSpPr>
          <p:nvPr>
            <p:ph type="ftr" sz="quarter" idx="2"/>
          </p:nvPr>
        </p:nvSpPr>
        <p:spPr bwMode="auto">
          <a:xfrm>
            <a:off x="0" y="9410700"/>
            <a:ext cx="2887663" cy="495300"/>
          </a:xfrm>
          <a:prstGeom prst="rect">
            <a:avLst/>
          </a:prstGeom>
          <a:noFill/>
          <a:ln w="9525">
            <a:noFill/>
            <a:miter lim="800000"/>
            <a:headEnd/>
            <a:tailEnd/>
          </a:ln>
          <a:effectLst/>
        </p:spPr>
        <p:txBody>
          <a:bodyPr vert="horz" wrap="square" lIns="90982" tIns="45492" rIns="90982" bIns="45492" numCol="1" anchor="b" anchorCtr="0" compatLnSpc="1">
            <a:prstTxWarp prst="textNoShape">
              <a:avLst/>
            </a:prstTxWarp>
          </a:bodyPr>
          <a:lstStyle>
            <a:lvl1pPr algn="l" defTabSz="911225" eaLnBrk="1" hangingPunct="1">
              <a:spcBef>
                <a:spcPct val="0"/>
              </a:spcBef>
              <a:buClrTx/>
              <a:buFontTx/>
              <a:buNone/>
              <a:defRPr sz="1200" i="0">
                <a:latin typeface="Times New Roman" pitchFamily="18" charset="0"/>
              </a:defRPr>
            </a:lvl1pPr>
          </a:lstStyle>
          <a:p>
            <a:endParaRPr lang="en-US"/>
          </a:p>
        </p:txBody>
      </p:sp>
      <p:sp>
        <p:nvSpPr>
          <p:cNvPr id="7173" name="Rectangle 5"/>
          <p:cNvSpPr>
            <a:spLocks noGrp="1" noChangeArrowheads="1"/>
          </p:cNvSpPr>
          <p:nvPr>
            <p:ph type="sldNum" sz="quarter" idx="3"/>
          </p:nvPr>
        </p:nvSpPr>
        <p:spPr bwMode="auto">
          <a:xfrm>
            <a:off x="3775075" y="9410700"/>
            <a:ext cx="2887663" cy="495300"/>
          </a:xfrm>
          <a:prstGeom prst="rect">
            <a:avLst/>
          </a:prstGeom>
          <a:noFill/>
          <a:ln w="9525">
            <a:noFill/>
            <a:miter lim="800000"/>
            <a:headEnd/>
            <a:tailEnd/>
          </a:ln>
          <a:effectLst/>
        </p:spPr>
        <p:txBody>
          <a:bodyPr vert="horz" wrap="square" lIns="90982" tIns="45492" rIns="90982" bIns="45492" numCol="1" anchor="b" anchorCtr="0" compatLnSpc="1">
            <a:prstTxWarp prst="textNoShape">
              <a:avLst/>
            </a:prstTxWarp>
          </a:bodyPr>
          <a:lstStyle>
            <a:lvl1pPr algn="r" defTabSz="911225" eaLnBrk="1" hangingPunct="1">
              <a:spcBef>
                <a:spcPct val="0"/>
              </a:spcBef>
              <a:buClrTx/>
              <a:buFontTx/>
              <a:buNone/>
              <a:defRPr sz="1200" i="0">
                <a:latin typeface="Times New Roman" pitchFamily="18" charset="0"/>
              </a:defRPr>
            </a:lvl1pPr>
          </a:lstStyle>
          <a:p>
            <a:fld id="{93680765-A157-41AD-8F94-E152B15695BF}" type="slidenum">
              <a:rPr lang="en-US"/>
              <a:pPr/>
              <a:t>‹#›</a:t>
            </a:fld>
            <a:endParaRPr lang="en-US"/>
          </a:p>
        </p:txBody>
      </p:sp>
    </p:spTree>
    <p:extLst>
      <p:ext uri="{BB962C8B-B14F-4D97-AF65-F5344CB8AC3E}">
        <p14:creationId xmlns:p14="http://schemas.microsoft.com/office/powerpoint/2010/main" val="4047161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4" name="Rectangle 4"/>
          <p:cNvSpPr>
            <a:spLocks noGrp="1" noRot="1" noChangeAspect="1" noChangeArrowheads="1" noTextEdit="1"/>
          </p:cNvSpPr>
          <p:nvPr>
            <p:ph type="sldImg" idx="2"/>
          </p:nvPr>
        </p:nvSpPr>
        <p:spPr bwMode="auto">
          <a:xfrm>
            <a:off x="554038" y="485775"/>
            <a:ext cx="5616575" cy="4211638"/>
          </a:xfrm>
          <a:prstGeom prst="rect">
            <a:avLst/>
          </a:prstGeom>
          <a:noFill/>
          <a:ln w="9525">
            <a:noFill/>
            <a:miter lim="800000"/>
            <a:headEnd/>
            <a:tailEnd/>
          </a:ln>
          <a:effectLst/>
        </p:spPr>
      </p:sp>
      <p:sp>
        <p:nvSpPr>
          <p:cNvPr id="5125" name="Rectangle 5"/>
          <p:cNvSpPr>
            <a:spLocks noGrp="1" noChangeArrowheads="1"/>
          </p:cNvSpPr>
          <p:nvPr>
            <p:ph type="body" sz="quarter" idx="3"/>
          </p:nvPr>
        </p:nvSpPr>
        <p:spPr bwMode="auto">
          <a:xfrm>
            <a:off x="554400" y="5580000"/>
            <a:ext cx="5616000" cy="3420000"/>
          </a:xfrm>
          <a:prstGeom prst="rect">
            <a:avLst/>
          </a:prstGeom>
          <a:noFill/>
          <a:ln w="9525">
            <a:noFill/>
            <a:miter lim="800000"/>
            <a:headEnd/>
            <a:tailEnd/>
          </a:ln>
          <a:effectLst/>
        </p:spPr>
        <p:txBody>
          <a:bodyPr vert="horz" wrap="square" lIns="0" tIns="0" rIns="0" bIns="0" numCol="1" anchor="t" anchorCtr="0" compatLnSpc="1">
            <a:prstTxWarp prst="textNoShape">
              <a:avLst/>
            </a:prstTxWarp>
            <a:normAutofit/>
          </a:bodyPr>
          <a:lstStyle/>
          <a:p>
            <a:pPr lvl="0"/>
            <a:r>
              <a:rPr lang="cs-CZ" dirty="0"/>
              <a:t>Click to edit Master text styles</a:t>
            </a:r>
          </a:p>
        </p:txBody>
      </p:sp>
      <p:sp>
        <p:nvSpPr>
          <p:cNvPr id="5127" name="pg num"/>
          <p:cNvSpPr>
            <a:spLocks noGrp="1" noChangeArrowheads="1"/>
          </p:cNvSpPr>
          <p:nvPr>
            <p:ph type="sldNum" sz="quarter" idx="5"/>
          </p:nvPr>
        </p:nvSpPr>
        <p:spPr bwMode="auto">
          <a:xfrm>
            <a:off x="5913438" y="9528175"/>
            <a:ext cx="531812" cy="182563"/>
          </a:xfrm>
          <a:prstGeom prst="rect">
            <a:avLst/>
          </a:prstGeom>
          <a:noFill/>
          <a:ln w="9525">
            <a:noFill/>
            <a:miter lim="800000"/>
            <a:headEnd/>
            <a:tailEnd/>
          </a:ln>
          <a:effectLst/>
        </p:spPr>
        <p:txBody>
          <a:bodyPr vert="horz" wrap="square" lIns="0" tIns="0" rIns="0" bIns="0" numCol="1" anchor="b" anchorCtr="0" compatLnSpc="1">
            <a:prstTxWarp prst="textNoShape">
              <a:avLst/>
            </a:prstTxWarp>
            <a:spAutoFit/>
          </a:bodyPr>
          <a:lstStyle>
            <a:lvl1pPr algn="r" defTabSz="911225" eaLnBrk="1" hangingPunct="1">
              <a:spcBef>
                <a:spcPct val="0"/>
              </a:spcBef>
              <a:buClrTx/>
              <a:buFontTx/>
              <a:buNone/>
              <a:defRPr sz="1200" i="0"/>
            </a:lvl1pPr>
          </a:lstStyle>
          <a:p>
            <a:fld id="{42689D1E-D6FA-469F-A168-9573E3DAE983}" type="slidenum">
              <a:rPr lang="cs-CZ"/>
              <a:pPr/>
              <a:t>‹#›</a:t>
            </a:fld>
            <a:endParaRPr lang="cs-CZ"/>
          </a:p>
        </p:txBody>
      </p:sp>
      <p:sp>
        <p:nvSpPr>
          <p:cNvPr id="5137" name="McK Separator" hidden="1"/>
          <p:cNvSpPr>
            <a:spLocks noChangeShapeType="1"/>
          </p:cNvSpPr>
          <p:nvPr/>
        </p:nvSpPr>
        <p:spPr bwMode="auto">
          <a:xfrm>
            <a:off x="798513" y="1506538"/>
            <a:ext cx="5095875" cy="0"/>
          </a:xfrm>
          <a:prstGeom prst="line">
            <a:avLst/>
          </a:prstGeom>
          <a:noFill/>
          <a:ln w="9525">
            <a:solidFill>
              <a:schemeClr val="tx1"/>
            </a:solidFill>
            <a:round/>
            <a:headEnd/>
            <a:tailEnd/>
          </a:ln>
          <a:effectLst/>
        </p:spPr>
        <p:txBody>
          <a:bodyPr/>
          <a:lstStyle/>
          <a:p>
            <a:endParaRPr lang="cs-CZ"/>
          </a:p>
        </p:txBody>
      </p:sp>
    </p:spTree>
    <p:extLst>
      <p:ext uri="{BB962C8B-B14F-4D97-AF65-F5344CB8AC3E}">
        <p14:creationId xmlns:p14="http://schemas.microsoft.com/office/powerpoint/2010/main" val="2929927327"/>
      </p:ext>
    </p:extLst>
  </p:cSld>
  <p:clrMap bg1="lt1" tx1="dk1" bg2="lt2" tx2="dk2" accent1="accent1" accent2="accent2" accent3="accent3" accent4="accent4" accent5="accent5" accent6="accent6" hlink="hlink" folHlink="folHlink"/>
  <p:hf hdr="0" dt="0"/>
  <p:notesStyle>
    <a:lvl1pPr algn="l" rtl="0" fontAlgn="base">
      <a:lnSpc>
        <a:spcPct val="90000"/>
      </a:lnSpc>
      <a:spcBef>
        <a:spcPct val="30000"/>
      </a:spcBef>
      <a:spcAft>
        <a:spcPct val="0"/>
      </a:spcAft>
      <a:defRPr sz="1632" b="1" kern="1200">
        <a:solidFill>
          <a:schemeClr val="tx1"/>
        </a:solidFill>
        <a:latin typeface="Arial" pitchFamily="34" charset="0"/>
        <a:ea typeface="+mn-ea"/>
        <a:cs typeface="+mn-cs"/>
      </a:defRPr>
    </a:lvl1pPr>
    <a:lvl2pPr marL="194367" algn="l" rtl="0" fontAlgn="base">
      <a:spcBef>
        <a:spcPct val="30000"/>
      </a:spcBef>
      <a:spcAft>
        <a:spcPct val="0"/>
      </a:spcAft>
      <a:defRPr sz="1224" kern="1200">
        <a:solidFill>
          <a:schemeClr val="tx1"/>
        </a:solidFill>
        <a:latin typeface="Times New Roman" pitchFamily="18" charset="0"/>
        <a:ea typeface="+mn-ea"/>
        <a:cs typeface="+mn-cs"/>
      </a:defRPr>
    </a:lvl2pPr>
    <a:lvl3pPr marL="388734" algn="l" rtl="0" fontAlgn="base">
      <a:spcBef>
        <a:spcPct val="30000"/>
      </a:spcBef>
      <a:spcAft>
        <a:spcPct val="0"/>
      </a:spcAft>
      <a:defRPr sz="1224" kern="1200">
        <a:solidFill>
          <a:schemeClr val="tx1"/>
        </a:solidFill>
        <a:latin typeface="Times New Roman" pitchFamily="18" charset="0"/>
        <a:ea typeface="+mn-ea"/>
        <a:cs typeface="+mn-cs"/>
      </a:defRPr>
    </a:lvl3pPr>
    <a:lvl4pPr marL="583101" algn="l" rtl="0" fontAlgn="base">
      <a:spcBef>
        <a:spcPct val="30000"/>
      </a:spcBef>
      <a:spcAft>
        <a:spcPct val="0"/>
      </a:spcAft>
      <a:defRPr sz="1224" kern="1200">
        <a:solidFill>
          <a:schemeClr val="tx1"/>
        </a:solidFill>
        <a:latin typeface="Times New Roman" pitchFamily="18" charset="0"/>
        <a:ea typeface="+mn-ea"/>
        <a:cs typeface="+mn-cs"/>
      </a:defRPr>
    </a:lvl4pPr>
    <a:lvl5pPr marL="777469" algn="l" rtl="0" fontAlgn="base">
      <a:spcBef>
        <a:spcPct val="30000"/>
      </a:spcBef>
      <a:spcAft>
        <a:spcPct val="0"/>
      </a:spcAft>
      <a:defRPr sz="1224" kern="1200">
        <a:solidFill>
          <a:schemeClr val="tx1"/>
        </a:solidFill>
        <a:latin typeface="Times New Roman" pitchFamily="18" charset="0"/>
        <a:ea typeface="+mn-ea"/>
        <a:cs typeface="+mn-cs"/>
      </a:defRPr>
    </a:lvl5pPr>
    <a:lvl6pPr marL="2332406" algn="l" defTabSz="932962" rtl="0" eaLnBrk="1" latinLnBrk="0" hangingPunct="1">
      <a:defRPr sz="1224" kern="1200">
        <a:solidFill>
          <a:schemeClr val="tx1"/>
        </a:solidFill>
        <a:latin typeface="+mn-lt"/>
        <a:ea typeface="+mn-ea"/>
        <a:cs typeface="+mn-cs"/>
      </a:defRPr>
    </a:lvl6pPr>
    <a:lvl7pPr marL="2798887" algn="l" defTabSz="932962" rtl="0" eaLnBrk="1" latinLnBrk="0" hangingPunct="1">
      <a:defRPr sz="1224" kern="1200">
        <a:solidFill>
          <a:schemeClr val="tx1"/>
        </a:solidFill>
        <a:latin typeface="+mn-lt"/>
        <a:ea typeface="+mn-ea"/>
        <a:cs typeface="+mn-cs"/>
      </a:defRPr>
    </a:lvl7pPr>
    <a:lvl8pPr marL="3265368" algn="l" defTabSz="932962" rtl="0" eaLnBrk="1" latinLnBrk="0" hangingPunct="1">
      <a:defRPr sz="1224" kern="1200">
        <a:solidFill>
          <a:schemeClr val="tx1"/>
        </a:solidFill>
        <a:latin typeface="+mn-lt"/>
        <a:ea typeface="+mn-ea"/>
        <a:cs typeface="+mn-cs"/>
      </a:defRPr>
    </a:lvl8pPr>
    <a:lvl9pPr marL="3731849" algn="l" defTabSz="932962" rtl="0" eaLnBrk="1" latinLnBrk="0" hangingPunct="1">
      <a:defRPr sz="1224"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xml"/><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4.xml"/><Relationship Id="rId4" Type="http://schemas.openxmlformats.org/officeDocument/2006/relationships/image" Target="../media/image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5.xml"/><Relationship Id="rId1" Type="http://schemas.openxmlformats.org/officeDocument/2006/relationships/tags" Target="../tags/tag5.xml"/><Relationship Id="rId4" Type="http://schemas.openxmlformats.org/officeDocument/2006/relationships/image" Target="../media/image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6.xml"/><Relationship Id="rId1" Type="http://schemas.openxmlformats.org/officeDocument/2006/relationships/tags" Target="../tags/tag6.xml"/><Relationship Id="rId4" Type="http://schemas.openxmlformats.org/officeDocument/2006/relationships/image" Target="../media/image2.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grpSp>
        <p:nvGrpSpPr>
          <p:cNvPr id="13346" name="McK Title Elements" hidden="1"/>
          <p:cNvGrpSpPr>
            <a:grpSpLocks/>
          </p:cNvGrpSpPr>
          <p:nvPr/>
        </p:nvGrpSpPr>
        <p:grpSpPr bwMode="auto">
          <a:xfrm>
            <a:off x="2863879" y="2183416"/>
            <a:ext cx="5130035" cy="4601696"/>
            <a:chOff x="1768" y="1348"/>
            <a:chExt cx="3167" cy="2841"/>
          </a:xfrm>
        </p:grpSpPr>
        <p:sp>
          <p:nvSpPr>
            <p:cNvPr id="13331" name="McK Confidential" hidden="1"/>
            <p:cNvSpPr txBox="1">
              <a:spLocks noChangeArrowheads="1"/>
            </p:cNvSpPr>
            <p:nvPr/>
          </p:nvSpPr>
          <p:spPr bwMode="auto">
            <a:xfrm>
              <a:off x="1768" y="1348"/>
              <a:ext cx="936" cy="138"/>
            </a:xfrm>
            <a:prstGeom prst="rect">
              <a:avLst/>
            </a:prstGeom>
            <a:noFill/>
            <a:ln w="9525">
              <a:noFill/>
              <a:miter lim="800000"/>
              <a:headEnd/>
              <a:tailEnd/>
            </a:ln>
            <a:effectLst/>
          </p:spPr>
          <p:txBody>
            <a:bodyPr lIns="0" tIns="0" rIns="0" bIns="0">
              <a:spAutoFit/>
            </a:bodyPr>
            <a:lstStyle/>
            <a:p>
              <a:pPr algn="l" eaLnBrk="1" hangingPunct="1">
                <a:spcBef>
                  <a:spcPct val="0"/>
                </a:spcBef>
                <a:buClrTx/>
                <a:buFontTx/>
                <a:buNone/>
              </a:pPr>
              <a:r>
                <a:rPr lang="cs-CZ" sz="1428" i="0"/>
                <a:t>DŮVĚRNÉ</a:t>
              </a:r>
            </a:p>
          </p:txBody>
        </p:sp>
        <p:sp>
          <p:nvSpPr>
            <p:cNvPr id="13332" name="McK Document" hidden="1"/>
            <p:cNvSpPr txBox="1">
              <a:spLocks noChangeArrowheads="1"/>
            </p:cNvSpPr>
            <p:nvPr/>
          </p:nvSpPr>
          <p:spPr bwMode="auto">
            <a:xfrm>
              <a:off x="1768" y="3045"/>
              <a:ext cx="3167" cy="138"/>
            </a:xfrm>
            <a:prstGeom prst="rect">
              <a:avLst/>
            </a:prstGeom>
            <a:noFill/>
            <a:ln w="9525">
              <a:noFill/>
              <a:miter lim="800000"/>
              <a:headEnd/>
              <a:tailEnd/>
            </a:ln>
            <a:effectLst/>
          </p:spPr>
          <p:txBody>
            <a:bodyPr lIns="0" tIns="0" rIns="0" bIns="0" anchor="b">
              <a:spAutoFit/>
            </a:bodyPr>
            <a:lstStyle/>
            <a:p>
              <a:pPr algn="l" eaLnBrk="1" hangingPunct="1">
                <a:spcBef>
                  <a:spcPct val="0"/>
                </a:spcBef>
                <a:buClrTx/>
                <a:buFontTx/>
                <a:buNone/>
              </a:pPr>
              <a:r>
                <a:rPr lang="cs-CZ" sz="1428" i="0"/>
                <a:t>Dokument</a:t>
              </a:r>
            </a:p>
          </p:txBody>
        </p:sp>
        <p:sp>
          <p:nvSpPr>
            <p:cNvPr id="13333" name="McK Date" hidden="1"/>
            <p:cNvSpPr txBox="1">
              <a:spLocks noChangeArrowheads="1"/>
            </p:cNvSpPr>
            <p:nvPr/>
          </p:nvSpPr>
          <p:spPr bwMode="auto">
            <a:xfrm>
              <a:off x="1768" y="3216"/>
              <a:ext cx="3167" cy="138"/>
            </a:xfrm>
            <a:prstGeom prst="rect">
              <a:avLst/>
            </a:prstGeom>
            <a:noFill/>
            <a:ln w="9525">
              <a:noFill/>
              <a:miter lim="800000"/>
              <a:headEnd/>
              <a:tailEnd/>
            </a:ln>
            <a:effectLst/>
          </p:spPr>
          <p:txBody>
            <a:bodyPr lIns="0" tIns="0" rIns="0" bIns="0">
              <a:spAutoFit/>
            </a:bodyPr>
            <a:lstStyle/>
            <a:p>
              <a:pPr algn="l" eaLnBrk="1" hangingPunct="1">
                <a:spcBef>
                  <a:spcPct val="0"/>
                </a:spcBef>
                <a:buClrTx/>
                <a:buFontTx/>
                <a:buNone/>
              </a:pPr>
              <a:r>
                <a:rPr lang="cs-CZ" sz="1428" i="0"/>
                <a:t>Datum</a:t>
              </a:r>
            </a:p>
          </p:txBody>
        </p:sp>
        <p:sp>
          <p:nvSpPr>
            <p:cNvPr id="13334" name="McK Disclaimer" hidden="1"/>
            <p:cNvSpPr>
              <a:spLocks noChangeArrowheads="1"/>
            </p:cNvSpPr>
            <p:nvPr>
              <p:custDataLst>
                <p:tags r:id="rId1"/>
              </p:custDataLst>
            </p:nvPr>
          </p:nvSpPr>
          <p:spPr bwMode="auto">
            <a:xfrm>
              <a:off x="1768" y="3753"/>
              <a:ext cx="2303" cy="436"/>
            </a:xfrm>
            <a:prstGeom prst="rect">
              <a:avLst/>
            </a:prstGeom>
            <a:noFill/>
            <a:ln w="9525">
              <a:noFill/>
              <a:miter lim="800000"/>
              <a:headEnd/>
              <a:tailEnd/>
            </a:ln>
            <a:effectLst/>
          </p:spPr>
          <p:txBody>
            <a:bodyPr lIns="0" tIns="0" rIns="0" bIns="0" anchor="b">
              <a:spAutoFit/>
            </a:bodyPr>
            <a:lstStyle/>
            <a:p>
              <a:pPr algn="l" defTabSz="804863">
                <a:spcBef>
                  <a:spcPct val="0"/>
                </a:spcBef>
                <a:buClrTx/>
                <a:buFontTx/>
                <a:buNone/>
              </a:pPr>
              <a:r>
                <a:rPr lang="cs-CZ" sz="900" i="0"/>
                <a:t>This report is solely for the use of client personnel.  No part of it may be circulated, quoted, or reproduced for distribution outside the client organization without prior written approval from McKinsey &amp; Company. This material was used by McKinsey &amp; Company during an oral presentation; it is not a complete record of the discussion.</a:t>
              </a:r>
            </a:p>
          </p:txBody>
        </p:sp>
      </p:grpSp>
      <p:sp>
        <p:nvSpPr>
          <p:cNvPr id="13343" name="Working Draft Text" hidden="1"/>
          <p:cNvSpPr>
            <a:spLocks noChangeArrowheads="1"/>
          </p:cNvSpPr>
          <p:nvPr/>
        </p:nvSpPr>
        <p:spPr bwMode="auto">
          <a:xfrm>
            <a:off x="427638" y="349865"/>
            <a:ext cx="3110094" cy="310888"/>
          </a:xfrm>
          <a:prstGeom prst="rect">
            <a:avLst/>
          </a:prstGeom>
          <a:noFill/>
          <a:ln w="9525">
            <a:noFill/>
            <a:miter lim="800000"/>
            <a:headEnd/>
            <a:tailEnd/>
          </a:ln>
          <a:effectLst/>
        </p:spPr>
        <p:txBody>
          <a:bodyPr lIns="0" tIns="0" rIns="0" bIns="0">
            <a:spAutoFit/>
          </a:bodyPr>
          <a:lstStyle/>
          <a:p>
            <a:pPr defTabSz="895350" eaLnBrk="1" hangingPunct="1">
              <a:lnSpc>
                <a:spcPct val="110000"/>
              </a:lnSpc>
              <a:spcBef>
                <a:spcPct val="0"/>
              </a:spcBef>
              <a:buClrTx/>
              <a:buSzPct val="120000"/>
              <a:buFontTx/>
              <a:buNone/>
            </a:pPr>
            <a:r>
              <a:rPr lang="cs-CZ" sz="1800" b="1" i="0">
                <a:solidFill>
                  <a:schemeClr val="bg1"/>
                </a:solidFill>
              </a:rPr>
              <a:t>Working Draft    </a:t>
            </a:r>
          </a:p>
        </p:txBody>
      </p:sp>
      <p:sp>
        <p:nvSpPr>
          <p:cNvPr id="13344" name="Working Draft" hidden="1"/>
          <p:cNvSpPr txBox="1">
            <a:spLocks noChangeArrowheads="1"/>
          </p:cNvSpPr>
          <p:nvPr/>
        </p:nvSpPr>
        <p:spPr bwMode="auto">
          <a:xfrm>
            <a:off x="427638" y="594447"/>
            <a:ext cx="4674257" cy="188417"/>
          </a:xfrm>
          <a:prstGeom prst="rect">
            <a:avLst/>
          </a:prstGeom>
          <a:noFill/>
          <a:ln w="9525">
            <a:noFill/>
            <a:miter lim="800000"/>
            <a:headEnd/>
            <a:tailEnd/>
          </a:ln>
          <a:effectLst/>
        </p:spPr>
        <p:txBody>
          <a:bodyPr wrap="none" lIns="0" tIns="0" rIns="0" bIns="0">
            <a:spAutoFit/>
          </a:bodyPr>
          <a:lstStyle/>
          <a:p>
            <a:pPr algn="l" eaLnBrk="1" hangingPunct="1">
              <a:spcBef>
                <a:spcPct val="0"/>
              </a:spcBef>
              <a:buClrTx/>
              <a:buFontTx/>
              <a:buNone/>
            </a:pPr>
            <a:r>
              <a:rPr lang="en-US" sz="1200" i="0"/>
              <a:t>Last Modified 10/4/2004 4:39:06 PM Central Europe Standard Time</a:t>
            </a:r>
            <a:endParaRPr lang="cs-CZ" sz="1200" i="0"/>
          </a:p>
        </p:txBody>
      </p:sp>
      <p:sp>
        <p:nvSpPr>
          <p:cNvPr id="13345" name="Printed" hidden="1"/>
          <p:cNvSpPr txBox="1">
            <a:spLocks noChangeArrowheads="1"/>
          </p:cNvSpPr>
          <p:nvPr/>
        </p:nvSpPr>
        <p:spPr bwMode="auto">
          <a:xfrm>
            <a:off x="427638" y="816351"/>
            <a:ext cx="4305579" cy="188417"/>
          </a:xfrm>
          <a:prstGeom prst="rect">
            <a:avLst/>
          </a:prstGeom>
          <a:noFill/>
          <a:ln w="9525">
            <a:noFill/>
            <a:miter lim="800000"/>
            <a:headEnd/>
            <a:tailEnd/>
          </a:ln>
          <a:effectLst/>
        </p:spPr>
        <p:txBody>
          <a:bodyPr wrap="none" lIns="0" tIns="0" rIns="0" bIns="0">
            <a:spAutoFit/>
          </a:bodyPr>
          <a:lstStyle/>
          <a:p>
            <a:pPr algn="l" eaLnBrk="1" hangingPunct="1">
              <a:spcBef>
                <a:spcPct val="0"/>
              </a:spcBef>
              <a:buClrTx/>
              <a:buFontTx/>
              <a:buNone/>
            </a:pPr>
            <a:r>
              <a:rPr lang="cs-CZ" sz="1200" i="0"/>
              <a:t>Printed 10/4/2004 11:36:40 AM Central Europe Standard Time</a:t>
            </a:r>
          </a:p>
        </p:txBody>
      </p:sp>
      <p:sp>
        <p:nvSpPr>
          <p:cNvPr id="19" name="Rectangle 92"/>
          <p:cNvSpPr>
            <a:spLocks noGrp="1" noChangeArrowheads="1"/>
          </p:cNvSpPr>
          <p:nvPr>
            <p:ph type="title" hasCustomPrompt="1"/>
          </p:nvPr>
        </p:nvSpPr>
        <p:spPr bwMode="auto">
          <a:xfrm>
            <a:off x="504000" y="1052730"/>
            <a:ext cx="6876000" cy="1923604"/>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spAutoFit/>
          </a:bodyPr>
          <a:lstStyle>
            <a:lvl1pPr>
              <a:lnSpc>
                <a:spcPts val="5000"/>
              </a:lnSpc>
              <a:defRPr sz="3600" b="0" cap="all" baseline="0">
                <a:solidFill>
                  <a:srgbClr val="F24F00"/>
                </a:solidFill>
                <a:latin typeface="+mj-lt"/>
                <a:cs typeface="Arial CE" panose="020B0604020202020204" pitchFamily="34" charset="0"/>
              </a:defRPr>
            </a:lvl1pPr>
          </a:lstStyle>
          <a:p>
            <a:pPr lvl="0"/>
            <a:r>
              <a:rPr lang="cs-CZ" dirty="0"/>
              <a:t>KLIKNUTÍM </a:t>
            </a:r>
            <a:r>
              <a:rPr lang="cs-CZ"/>
              <a:t>VLOŽÍTE </a:t>
            </a:r>
            <a:br>
              <a:rPr lang="cs-CZ"/>
            </a:br>
            <a:r>
              <a:rPr lang="cs-CZ"/>
              <a:t>NADPIS </a:t>
            </a:r>
            <a:r>
              <a:rPr lang="cs-CZ" dirty="0"/>
              <a:t>PREZENTACE</a:t>
            </a:r>
            <a:br>
              <a:rPr lang="cs-CZ" dirty="0"/>
            </a:br>
            <a:endParaRPr lang="cs-CZ" dirty="0"/>
          </a:p>
        </p:txBody>
      </p:sp>
      <p:sp>
        <p:nvSpPr>
          <p:cNvPr id="7" name="Text Placeholder 6"/>
          <p:cNvSpPr>
            <a:spLocks noGrp="1"/>
          </p:cNvSpPr>
          <p:nvPr>
            <p:ph type="body" sz="quarter" idx="10" hasCustomPrompt="1"/>
          </p:nvPr>
        </p:nvSpPr>
        <p:spPr>
          <a:xfrm>
            <a:off x="503238" y="4675937"/>
            <a:ext cx="1846262" cy="241300"/>
          </a:xfrm>
        </p:spPr>
        <p:txBody>
          <a:bodyPr/>
          <a:lstStyle>
            <a:lvl1pPr>
              <a:defRPr sz="1800" b="1" baseline="0">
                <a:solidFill>
                  <a:srgbClr val="F24F00"/>
                </a:solidFill>
              </a:defRPr>
            </a:lvl1pPr>
          </a:lstStyle>
          <a:p>
            <a:pPr lvl="0"/>
            <a:r>
              <a:rPr lang="cs-CZ" dirty="0"/>
              <a:t>měsíc rok</a:t>
            </a:r>
          </a:p>
        </p:txBody>
      </p:sp>
      <p:sp>
        <p:nvSpPr>
          <p:cNvPr id="9" name="Text Placeholder 8"/>
          <p:cNvSpPr>
            <a:spLocks noGrp="1"/>
          </p:cNvSpPr>
          <p:nvPr>
            <p:ph type="body" sz="quarter" idx="11" hasCustomPrompt="1"/>
          </p:nvPr>
        </p:nvSpPr>
        <p:spPr>
          <a:xfrm>
            <a:off x="503238" y="5760000"/>
            <a:ext cx="2532062" cy="653500"/>
          </a:xfrm>
        </p:spPr>
        <p:txBody>
          <a:bodyPr/>
          <a:lstStyle>
            <a:lvl1pPr>
              <a:lnSpc>
                <a:spcPts val="1900"/>
              </a:lnSpc>
              <a:defRPr sz="1600" b="1">
                <a:solidFill>
                  <a:srgbClr val="F24F00"/>
                </a:solidFill>
              </a:defRPr>
            </a:lvl1pPr>
          </a:lstStyle>
          <a:p>
            <a:pPr lvl="0"/>
            <a:r>
              <a:rPr lang="cs-CZ" dirty="0"/>
              <a:t>Jméno Příjmení</a:t>
            </a:r>
          </a:p>
          <a:p>
            <a:pPr lvl="0"/>
            <a:r>
              <a:rPr lang="cs-CZ" dirty="0"/>
              <a:t>funkce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602353"/>
            <a:ext cx="9144000" cy="253538"/>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84000" y="468000"/>
            <a:ext cx="756000" cy="756000"/>
          </a:xfrm>
          <a:prstGeom prst="rect">
            <a:avLst/>
          </a:prstGeom>
        </p:spPr>
      </p:pic>
    </p:spTree>
  </p:cSld>
  <p:clrMapOvr>
    <a:masterClrMapping/>
  </p:clrMapOvr>
  <p:extLst mod="1">
    <p:ext uri="{DCECCB84-F9BA-43D5-87BE-67443E8EF086}">
      <p15:sldGuideLst xmlns="" xmlns:p15="http://schemas.microsoft.com/office/powerpoint/2012/main">
        <p15:guide id="1" orient="horz" pos="777" userDrawn="1">
          <p15:clr>
            <a:srgbClr val="FBAE40"/>
          </p15:clr>
        </p15:guide>
        <p15:guide id="2" pos="496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liparty - šedivý podklad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10" name="Title 1"/>
          <p:cNvSpPr>
            <a:spLocks noGrp="1"/>
          </p:cNvSpPr>
          <p:nvPr>
            <p:ph type="title" hasCustomPrompt="1"/>
          </p:nvPr>
        </p:nvSpPr>
        <p:spPr>
          <a:xfrm>
            <a:off x="504000" y="423020"/>
            <a:ext cx="6876000" cy="1269578"/>
          </a:xfrm>
        </p:spPr>
        <p:txBody>
          <a:bodyPr/>
          <a:lstStyle>
            <a:lvl1pPr>
              <a:defRPr>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a:t>Podtitulek</a:t>
            </a:r>
          </a:p>
        </p:txBody>
      </p:sp>
      <p:sp>
        <p:nvSpPr>
          <p:cNvPr id="9" name="Content Placeholder 2"/>
          <p:cNvSpPr>
            <a:spLocks noGrp="1"/>
          </p:cNvSpPr>
          <p:nvPr>
            <p:ph idx="1"/>
          </p:nvPr>
        </p:nvSpPr>
        <p:spPr>
          <a:xfrm>
            <a:off x="2088000" y="2527200"/>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Content Placeholder 2"/>
          <p:cNvSpPr>
            <a:spLocks noGrp="1"/>
          </p:cNvSpPr>
          <p:nvPr>
            <p:ph idx="13"/>
          </p:nvPr>
        </p:nvSpPr>
        <p:spPr>
          <a:xfrm>
            <a:off x="2088000" y="4256074"/>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2" name="Picture Placeholder 3"/>
          <p:cNvSpPr>
            <a:spLocks noGrp="1"/>
          </p:cNvSpPr>
          <p:nvPr>
            <p:ph type="pic" sz="quarter" idx="15" hasCustomPrompt="1"/>
          </p:nvPr>
        </p:nvSpPr>
        <p:spPr>
          <a:xfrm>
            <a:off x="504000" y="42560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a:p>
            <a:endParaRPr lang="cs-CZ" dirty="0"/>
          </a:p>
        </p:txBody>
      </p:sp>
      <p:sp>
        <p:nvSpPr>
          <p:cNvPr id="16" name="Picture Placeholder 3"/>
          <p:cNvSpPr>
            <a:spLocks noGrp="1"/>
          </p:cNvSpPr>
          <p:nvPr>
            <p:ph type="pic" sz="quarter" idx="14" hasCustomPrompt="1"/>
          </p:nvPr>
        </p:nvSpPr>
        <p:spPr>
          <a:xfrm>
            <a:off x="504000" y="2527200"/>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p:txBody>
      </p:sp>
    </p:spTree>
    <p:extLst>
      <p:ext uri="{BB962C8B-B14F-4D97-AF65-F5344CB8AC3E}">
        <p14:creationId xmlns:p14="http://schemas.microsoft.com/office/powerpoint/2010/main" val="900351200"/>
      </p:ext>
    </p:extLst>
  </p:cSld>
  <p:clrMapOvr>
    <a:masterClrMapping/>
  </p:clrMapOvr>
  <p:extLst mod="1">
    <p:ext uri="{DCECCB84-F9BA-43D5-87BE-67443E8EF086}">
      <p15:sldGuideLst xmlns="" xmlns:p15="http://schemas.microsoft.com/office/powerpoint/2012/main">
        <p15:guide id="1" orient="horz" pos="527">
          <p15:clr>
            <a:srgbClr val="FBAE40"/>
          </p15:clr>
        </p15:guide>
        <p15:guide id="2" pos="5443" userDrawn="1">
          <p15:clr>
            <a:srgbClr val="FBAE40"/>
          </p15:clr>
        </p15:guide>
        <p15:guide id="0" pos="317"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va sloupce s mezititulkem">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6" name="Title 1"/>
          <p:cNvSpPr>
            <a:spLocks noGrp="1"/>
          </p:cNvSpPr>
          <p:nvPr>
            <p:ph type="title" hasCustomPrompt="1"/>
          </p:nvPr>
        </p:nvSpPr>
        <p:spPr>
          <a:xfrm>
            <a:off x="504000" y="436770"/>
            <a:ext cx="6876000" cy="819712"/>
          </a:xfrm>
        </p:spPr>
        <p:txBody>
          <a:bodyPr/>
          <a:lstStyle/>
          <a:p>
            <a:r>
              <a:rPr lang="cs-CZ"/>
              <a:t>KLIKNUTÍM VLOŽÍTE NADPIS SNÍMKU </a:t>
            </a:r>
            <a:br>
              <a:rPr lang="cs-CZ"/>
            </a:br>
            <a:r>
              <a:rPr lang="cs-CZ"/>
              <a:t>(varianta DVOUŘádkový nadpis)</a:t>
            </a:r>
            <a:endParaRPr lang="cs-CZ" dirty="0"/>
          </a:p>
        </p:txBody>
      </p:sp>
      <p:sp>
        <p:nvSpPr>
          <p:cNvPr id="7" name="Content Placeholder 2"/>
          <p:cNvSpPr>
            <a:spLocks noGrp="1"/>
          </p:cNvSpPr>
          <p:nvPr>
            <p:ph idx="1"/>
          </p:nvPr>
        </p:nvSpPr>
        <p:spPr>
          <a:xfrm>
            <a:off x="504000" y="2281176"/>
            <a:ext cx="3888000" cy="4008391"/>
          </a:xfrm>
        </p:spPr>
        <p:txBody>
          <a:bodyPr/>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9" name="Content Placeholder 2"/>
          <p:cNvSpPr>
            <a:spLocks noGrp="1"/>
          </p:cNvSpPr>
          <p:nvPr>
            <p:ph idx="11"/>
          </p:nvPr>
        </p:nvSpPr>
        <p:spPr>
          <a:xfrm>
            <a:off x="4680000" y="2210400"/>
            <a:ext cx="3888000" cy="4084438"/>
          </a:xfrm>
          <a:solidFill>
            <a:srgbClr val="E6E6E6"/>
          </a:solidFill>
        </p:spPr>
        <p:txBody>
          <a:bodyPr lIns="144000" tIns="72000" rIns="144000" bIns="72000"/>
          <a:lstStyle>
            <a:lvl2pPr marL="180975" indent="-179388">
              <a:defRPr/>
            </a:lvl2pPr>
            <a:lvl3pPr marL="361950" indent="-180975">
              <a:defRPr/>
            </a:lvl3pPr>
            <a:lvl4pPr marL="542925" indent="-180975">
              <a:defRPr/>
            </a:lvl4pPr>
            <a:lvl5pPr marL="714375" indent="-171450">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2000" b="1"/>
            </a:lvl1pPr>
          </a:lstStyle>
          <a:p>
            <a:pPr lvl="0"/>
            <a:r>
              <a:rPr lang="cs-CZ" dirty="0"/>
              <a:t>Podtitulek</a:t>
            </a:r>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16273466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va sloupce s mezititulkem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10" name="Title 1"/>
          <p:cNvSpPr>
            <a:spLocks noGrp="1"/>
          </p:cNvSpPr>
          <p:nvPr>
            <p:ph type="title" hasCustomPrompt="1"/>
          </p:nvPr>
        </p:nvSpPr>
        <p:spPr>
          <a:xfrm>
            <a:off x="504000" y="423020"/>
            <a:ext cx="6876000" cy="1269578"/>
          </a:xfrm>
        </p:spPr>
        <p:txBody>
          <a:bodyPr/>
          <a:lstStyle>
            <a:lvl1pPr>
              <a:defRPr baseline="0">
                <a:solidFill>
                  <a:srgbClr val="F24F00"/>
                </a:solidFill>
              </a:defRPr>
            </a:lvl1pPr>
          </a:lstStyle>
          <a:p>
            <a:r>
              <a:rPr lang="cs-CZ"/>
              <a:t>KLIKNUTÍM VLOŽÍTE NADPIS SNÍMKU </a:t>
            </a:r>
            <a:br>
              <a:rPr lang="cs-CZ"/>
            </a:br>
            <a:r>
              <a:rPr lang="cs-CZ"/>
              <a:t>(varianta šablony upravená pro </a:t>
            </a:r>
            <a:br>
              <a:rPr lang="cs-CZ"/>
            </a:br>
            <a:r>
              <a:rPr lang="cs-CZ"/>
              <a:t>delší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2000" b="1"/>
            </a:lvl1pPr>
          </a:lstStyle>
          <a:p>
            <a:pPr lvl="0"/>
            <a:r>
              <a:rPr lang="cs-CZ" dirty="0"/>
              <a:t>Podtitulek</a:t>
            </a:r>
          </a:p>
        </p:txBody>
      </p:sp>
      <p:sp>
        <p:nvSpPr>
          <p:cNvPr id="9" name="Content Placeholder 2"/>
          <p:cNvSpPr>
            <a:spLocks noGrp="1"/>
          </p:cNvSpPr>
          <p:nvPr>
            <p:ph idx="1"/>
          </p:nvPr>
        </p:nvSpPr>
        <p:spPr>
          <a:xfrm>
            <a:off x="504000" y="2721201"/>
            <a:ext cx="3888000" cy="3571599"/>
          </a:xfrm>
        </p:spPr>
        <p:txBody>
          <a:bodyPr/>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3" name="Content Placeholder 2"/>
          <p:cNvSpPr>
            <a:spLocks noGrp="1"/>
          </p:cNvSpPr>
          <p:nvPr>
            <p:ph idx="13"/>
          </p:nvPr>
        </p:nvSpPr>
        <p:spPr>
          <a:xfrm>
            <a:off x="4680000" y="2648309"/>
            <a:ext cx="3888000" cy="3633691"/>
          </a:xfrm>
          <a:solidFill>
            <a:srgbClr val="E6E6E6"/>
          </a:solidFill>
        </p:spPr>
        <p:txBody>
          <a:bodyPr lIns="144000" tIns="72000" rIns="144000" bIns="72000"/>
          <a:lstStyle>
            <a:lvl2pPr marL="180975" indent="-179388">
              <a:buClr>
                <a:srgbClr val="F24F00"/>
              </a:buClr>
              <a:defRPr/>
            </a:lvl2pPr>
            <a:lvl3pPr marL="361950" indent="-180975">
              <a:defRPr/>
            </a:lvl3pPr>
            <a:lvl4pPr marL="542925" indent="-180975">
              <a:defRPr/>
            </a:lvl4pPr>
            <a:lvl5pPr marL="714375" indent="-171450">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4037190130"/>
      </p:ext>
    </p:extLst>
  </p:cSld>
  <p:clrMapOvr>
    <a:masterClrMapping/>
  </p:clrMapOvr>
  <p:extLst mod="1">
    <p:ext uri="{DCECCB84-F9BA-43D5-87BE-67443E8EF086}">
      <p15:sldGuideLst xmlns="" xmlns:p15="http://schemas.microsoft.com/office/powerpoint/2012/main">
        <p15:guide id="1" orient="horz" pos="527" userDrawn="1">
          <p15:clr>
            <a:srgbClr val="FBAE40"/>
          </p15:clr>
        </p15:guide>
        <p15:guide id="2" pos="2880" userDrawn="1">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užší druhý sloupec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7" name="Content Placeholder 2"/>
          <p:cNvSpPr>
            <a:spLocks noGrp="1"/>
          </p:cNvSpPr>
          <p:nvPr>
            <p:ph idx="1"/>
          </p:nvPr>
        </p:nvSpPr>
        <p:spPr>
          <a:xfrm>
            <a:off x="503999" y="2116800"/>
            <a:ext cx="5184000" cy="4172400"/>
          </a:xfrm>
        </p:spPr>
        <p:txBody>
          <a:bodyPr/>
          <a:lstStyle>
            <a:lvl2pPr>
              <a:buClr>
                <a:srgbClr val="F24F00"/>
              </a:buClr>
              <a:defRPr/>
            </a:lvl2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9" name="Content Placeholder 2"/>
          <p:cNvSpPr>
            <a:spLocks noGrp="1"/>
          </p:cNvSpPr>
          <p:nvPr>
            <p:ph idx="11"/>
          </p:nvPr>
        </p:nvSpPr>
        <p:spPr>
          <a:xfrm>
            <a:off x="6058800" y="2116800"/>
            <a:ext cx="2581200" cy="41724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8" name="Title 1"/>
          <p:cNvSpPr>
            <a:spLocks noGrp="1"/>
          </p:cNvSpPr>
          <p:nvPr>
            <p:ph type="title" hasCustomPrompt="1"/>
          </p:nvPr>
        </p:nvSpPr>
        <p:spPr>
          <a:xfrm>
            <a:off x="504000" y="423021"/>
            <a:ext cx="6876000" cy="1269578"/>
          </a:xfrm>
        </p:spPr>
        <p:txBody>
          <a:bodyPr/>
          <a:lstStyle>
            <a:lvl1pPr>
              <a:defRPr>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cxnSp>
        <p:nvCxnSpPr>
          <p:cNvPr id="11" name="Straight Connector 10"/>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39893199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kliparty - šedivý podkla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6" name="Title 1"/>
          <p:cNvSpPr>
            <a:spLocks noGrp="1"/>
          </p:cNvSpPr>
          <p:nvPr>
            <p:ph type="title" hasCustomPrompt="1"/>
          </p:nvPr>
        </p:nvSpPr>
        <p:spPr>
          <a:xfrm>
            <a:off x="504000" y="436770"/>
            <a:ext cx="6876000" cy="819712"/>
          </a:xfrm>
        </p:spPr>
        <p:txBody>
          <a:bodyPr/>
          <a:lstStyle/>
          <a:p>
            <a:r>
              <a:rPr lang="cs-CZ"/>
              <a:t>KLIKNUTÍM VLOŽÍTE NADPIS SNÍMKU </a:t>
            </a:r>
            <a:br>
              <a:rPr lang="cs-CZ"/>
            </a:br>
            <a:r>
              <a:rPr lang="cs-CZ"/>
              <a:t>(varianta DVOUŘádkový nadpis)</a:t>
            </a:r>
            <a:endParaRPr lang="cs-CZ" dirty="0"/>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a:t>Podtitulek</a:t>
            </a:r>
          </a:p>
        </p:txBody>
      </p:sp>
      <p:sp>
        <p:nvSpPr>
          <p:cNvPr id="15" name="Content Placeholder 2"/>
          <p:cNvSpPr>
            <a:spLocks noGrp="1"/>
          </p:cNvSpPr>
          <p:nvPr>
            <p:ph idx="1"/>
          </p:nvPr>
        </p:nvSpPr>
        <p:spPr>
          <a:xfrm>
            <a:off x="2088000" y="2103042"/>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Content Placeholder 2"/>
          <p:cNvSpPr>
            <a:spLocks noGrp="1"/>
          </p:cNvSpPr>
          <p:nvPr>
            <p:ph idx="13"/>
          </p:nvPr>
        </p:nvSpPr>
        <p:spPr>
          <a:xfrm>
            <a:off x="2088000" y="3832556"/>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7" name="Picture Placeholder 3"/>
          <p:cNvSpPr>
            <a:spLocks noGrp="1"/>
          </p:cNvSpPr>
          <p:nvPr>
            <p:ph type="pic" sz="quarter" idx="15" hasCustomPrompt="1"/>
          </p:nvPr>
        </p:nvSpPr>
        <p:spPr>
          <a:xfrm>
            <a:off x="504000" y="3832556"/>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a:p>
            <a:endParaRPr lang="cs-CZ" dirty="0"/>
          </a:p>
        </p:txBody>
      </p:sp>
      <p:sp>
        <p:nvSpPr>
          <p:cNvPr id="18" name="Picture Placeholder 3"/>
          <p:cNvSpPr>
            <a:spLocks noGrp="1"/>
          </p:cNvSpPr>
          <p:nvPr>
            <p:ph type="pic" sz="quarter" idx="14" hasCustomPrompt="1"/>
          </p:nvPr>
        </p:nvSpPr>
        <p:spPr>
          <a:xfrm>
            <a:off x="504000" y="2103041"/>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555356944"/>
      </p:ext>
    </p:extLst>
  </p:cSld>
  <p:clrMapOvr>
    <a:masterClrMapping/>
  </p:clrMapOvr>
  <p:extLst mod="1">
    <p:ext uri="{DCECCB84-F9BA-43D5-87BE-67443E8EF086}">
      <p15:sldGuideLst xmlns="" xmlns:p15="http://schemas.microsoft.com/office/powerpoint/2012/main">
        <p15:guide id="1" pos="317" userDrawn="1">
          <p15:clr>
            <a:srgbClr val="FBAE40"/>
          </p15:clr>
        </p15:guide>
        <p15:guide id="2" pos="5443" userDrawn="1">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kliparty - šedivý podklad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10" name="Title 1"/>
          <p:cNvSpPr>
            <a:spLocks noGrp="1"/>
          </p:cNvSpPr>
          <p:nvPr>
            <p:ph type="title" hasCustomPrompt="1"/>
          </p:nvPr>
        </p:nvSpPr>
        <p:spPr>
          <a:xfrm>
            <a:off x="504000" y="423020"/>
            <a:ext cx="6876000" cy="1269578"/>
          </a:xfrm>
        </p:spPr>
        <p:txBody>
          <a:bodyPr/>
          <a:lstStyle>
            <a:lvl1pPr>
              <a:defRPr>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a:t>Podtitulek</a:t>
            </a:r>
          </a:p>
        </p:txBody>
      </p:sp>
      <p:sp>
        <p:nvSpPr>
          <p:cNvPr id="9" name="Content Placeholder 2"/>
          <p:cNvSpPr>
            <a:spLocks noGrp="1"/>
          </p:cNvSpPr>
          <p:nvPr>
            <p:ph idx="1"/>
          </p:nvPr>
        </p:nvSpPr>
        <p:spPr>
          <a:xfrm>
            <a:off x="2088000" y="2527200"/>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Content Placeholder 2"/>
          <p:cNvSpPr>
            <a:spLocks noGrp="1"/>
          </p:cNvSpPr>
          <p:nvPr>
            <p:ph idx="13"/>
          </p:nvPr>
        </p:nvSpPr>
        <p:spPr>
          <a:xfrm>
            <a:off x="2088000" y="4256074"/>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2" name="Picture Placeholder 3"/>
          <p:cNvSpPr>
            <a:spLocks noGrp="1"/>
          </p:cNvSpPr>
          <p:nvPr>
            <p:ph type="pic" sz="quarter" idx="15" hasCustomPrompt="1"/>
          </p:nvPr>
        </p:nvSpPr>
        <p:spPr>
          <a:xfrm>
            <a:off x="504000" y="42560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a:p>
            <a:endParaRPr lang="cs-CZ" dirty="0"/>
          </a:p>
        </p:txBody>
      </p:sp>
      <p:sp>
        <p:nvSpPr>
          <p:cNvPr id="16" name="Picture Placeholder 3"/>
          <p:cNvSpPr>
            <a:spLocks noGrp="1"/>
          </p:cNvSpPr>
          <p:nvPr>
            <p:ph type="pic" sz="quarter" idx="14" hasCustomPrompt="1"/>
          </p:nvPr>
        </p:nvSpPr>
        <p:spPr>
          <a:xfrm>
            <a:off x="504000" y="2527200"/>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2028683647"/>
      </p:ext>
    </p:extLst>
  </p:cSld>
  <p:clrMapOvr>
    <a:masterClrMapping/>
  </p:clrMapOvr>
  <p:extLst mod="1">
    <p:ext uri="{DCECCB84-F9BA-43D5-87BE-67443E8EF086}">
      <p15:sldGuideLst xmlns="" xmlns:p15="http://schemas.microsoft.com/office/powerpoint/2012/main">
        <p15:guide id="1" orient="horz" pos="527">
          <p15:clr>
            <a:srgbClr val="FBAE40"/>
          </p15:clr>
        </p15:guide>
        <p15:guide id="2" pos="5443" userDrawn="1">
          <p15:clr>
            <a:srgbClr val="FBAE40"/>
          </p15:clr>
        </p15:guide>
        <p15:guide id="0" pos="317" userDrawn="1">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kliparty - bílý podkla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6" name="Title 1"/>
          <p:cNvSpPr>
            <a:spLocks noGrp="1"/>
          </p:cNvSpPr>
          <p:nvPr>
            <p:ph type="title" hasCustomPrompt="1"/>
          </p:nvPr>
        </p:nvSpPr>
        <p:spPr>
          <a:xfrm>
            <a:off x="504000" y="436770"/>
            <a:ext cx="6876000" cy="819712"/>
          </a:xfrm>
        </p:spPr>
        <p:txBody>
          <a:bodyPr/>
          <a:lstStyle/>
          <a:p>
            <a:r>
              <a:rPr lang="cs-CZ" dirty="0"/>
              <a:t>PO KLIKNUTÍ MŮŽETE ZADAT VLASTNÍ NADPIS, V TÉTO ŠABLONĚ IDEÁLNĚ DVOUŘÁDKOVÝ</a:t>
            </a:r>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a:t>Podtitulek</a:t>
            </a:r>
          </a:p>
        </p:txBody>
      </p:sp>
      <p:sp>
        <p:nvSpPr>
          <p:cNvPr id="15" name="Content Placeholder 2"/>
          <p:cNvSpPr>
            <a:spLocks noGrp="1"/>
          </p:cNvSpPr>
          <p:nvPr>
            <p:ph idx="1"/>
          </p:nvPr>
        </p:nvSpPr>
        <p:spPr>
          <a:xfrm>
            <a:off x="2088000" y="2102400"/>
            <a:ext cx="6552000" cy="1583651"/>
          </a:xfrm>
          <a:noFill/>
        </p:spPr>
        <p:txBody>
          <a:bodyPr lIns="144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Content Placeholder 2"/>
          <p:cNvSpPr>
            <a:spLocks noGrp="1"/>
          </p:cNvSpPr>
          <p:nvPr>
            <p:ph idx="13"/>
          </p:nvPr>
        </p:nvSpPr>
        <p:spPr>
          <a:xfrm>
            <a:off x="2088000" y="3831274"/>
            <a:ext cx="6552000" cy="1583651"/>
          </a:xfrm>
          <a:noFill/>
        </p:spPr>
        <p:txBody>
          <a:bodyPr lIns="144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7" name="Picture Placeholder 3"/>
          <p:cNvSpPr>
            <a:spLocks noGrp="1"/>
          </p:cNvSpPr>
          <p:nvPr>
            <p:ph type="pic" sz="quarter" idx="15" hasCustomPrompt="1"/>
          </p:nvPr>
        </p:nvSpPr>
        <p:spPr>
          <a:xfrm>
            <a:off x="504000" y="38312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a:p>
            <a:endParaRPr lang="cs-CZ" dirty="0"/>
          </a:p>
        </p:txBody>
      </p:sp>
      <p:sp>
        <p:nvSpPr>
          <p:cNvPr id="18" name="Picture Placeholder 3"/>
          <p:cNvSpPr>
            <a:spLocks noGrp="1"/>
          </p:cNvSpPr>
          <p:nvPr>
            <p:ph type="pic" sz="quarter" idx="14" hasCustomPrompt="1"/>
          </p:nvPr>
        </p:nvSpPr>
        <p:spPr>
          <a:xfrm>
            <a:off x="504000" y="2102400"/>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3363892907"/>
      </p:ext>
    </p:extLst>
  </p:cSld>
  <p:clrMapOvr>
    <a:masterClrMapping/>
  </p:clrMapOvr>
  <p:extLst mod="1">
    <p:ext uri="{DCECCB84-F9BA-43D5-87BE-67443E8EF086}">
      <p15:sldGuideLst xmlns="" xmlns:p15="http://schemas.microsoft.com/office/powerpoint/2012/main">
        <p15:guide id="1" pos="317">
          <p15:clr>
            <a:srgbClr val="FBAE40"/>
          </p15:clr>
        </p15:guide>
        <p15:guide id="2" pos="5443">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kliparty - bílý podklad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10" name="Title 1"/>
          <p:cNvSpPr>
            <a:spLocks noGrp="1"/>
          </p:cNvSpPr>
          <p:nvPr>
            <p:ph type="title" hasCustomPrompt="1"/>
          </p:nvPr>
        </p:nvSpPr>
        <p:spPr>
          <a:xfrm>
            <a:off x="504000" y="423020"/>
            <a:ext cx="6876000" cy="1269578"/>
          </a:xfrm>
        </p:spPr>
        <p:txBody>
          <a:bodyPr/>
          <a:lstStyle>
            <a:lvl1pPr>
              <a:defRPr>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a:t>Podtitulek</a:t>
            </a:r>
          </a:p>
        </p:txBody>
      </p:sp>
      <p:sp>
        <p:nvSpPr>
          <p:cNvPr id="9" name="Content Placeholder 2"/>
          <p:cNvSpPr>
            <a:spLocks noGrp="1"/>
          </p:cNvSpPr>
          <p:nvPr>
            <p:ph idx="1"/>
          </p:nvPr>
        </p:nvSpPr>
        <p:spPr>
          <a:xfrm>
            <a:off x="2088000" y="2527200"/>
            <a:ext cx="6552000" cy="1583651"/>
          </a:xfrm>
          <a:noFill/>
        </p:spPr>
        <p:txBody>
          <a:bodyPr lIns="144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Content Placeholder 2"/>
          <p:cNvSpPr>
            <a:spLocks noGrp="1"/>
          </p:cNvSpPr>
          <p:nvPr>
            <p:ph idx="13"/>
          </p:nvPr>
        </p:nvSpPr>
        <p:spPr>
          <a:xfrm>
            <a:off x="2088000" y="4256074"/>
            <a:ext cx="6552000" cy="1583651"/>
          </a:xfrm>
          <a:noFill/>
        </p:spPr>
        <p:txBody>
          <a:bodyPr lIns="144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2" name="Picture Placeholder 3"/>
          <p:cNvSpPr>
            <a:spLocks noGrp="1"/>
          </p:cNvSpPr>
          <p:nvPr>
            <p:ph type="pic" sz="quarter" idx="15" hasCustomPrompt="1"/>
          </p:nvPr>
        </p:nvSpPr>
        <p:spPr>
          <a:xfrm>
            <a:off x="504000" y="42560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a:p>
            <a:endParaRPr lang="cs-CZ" dirty="0"/>
          </a:p>
        </p:txBody>
      </p:sp>
      <p:sp>
        <p:nvSpPr>
          <p:cNvPr id="16" name="Picture Placeholder 3"/>
          <p:cNvSpPr>
            <a:spLocks noGrp="1"/>
          </p:cNvSpPr>
          <p:nvPr>
            <p:ph type="pic" sz="quarter" idx="14" hasCustomPrompt="1"/>
          </p:nvPr>
        </p:nvSpPr>
        <p:spPr>
          <a:xfrm>
            <a:off x="504000" y="2527200"/>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629432295"/>
      </p:ext>
    </p:extLst>
  </p:cSld>
  <p:clrMapOvr>
    <a:masterClrMapping/>
  </p:clrMapOvr>
  <p:extLst mod="1">
    <p:ext uri="{DCECCB84-F9BA-43D5-87BE-67443E8EF086}">
      <p15:sldGuideLst xmlns="" xmlns:p15="http://schemas.microsoft.com/office/powerpoint/2012/main">
        <p15:guide id="1" orient="horz" pos="527">
          <p15:clr>
            <a:srgbClr val="FBAE40"/>
          </p15:clr>
        </p15:guide>
        <p15:guide id="2" pos="5465" userDrawn="1">
          <p15:clr>
            <a:srgbClr val="FBAE40"/>
          </p15:clr>
        </p15:guide>
        <p15:guide id="3" pos="317">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kliparty s textem v rámečku">
    <p:spTree>
      <p:nvGrpSpPr>
        <p:cNvPr id="1" name=""/>
        <p:cNvGrpSpPr/>
        <p:nvPr/>
      </p:nvGrpSpPr>
      <p:grpSpPr>
        <a:xfrm>
          <a:off x="0" y="0"/>
          <a:ext cx="0" cy="0"/>
          <a:chOff x="0" y="0"/>
          <a:chExt cx="0" cy="0"/>
        </a:xfrm>
      </p:grpSpPr>
      <p:sp>
        <p:nvSpPr>
          <p:cNvPr id="17" name="Picture Placeholder 3"/>
          <p:cNvSpPr>
            <a:spLocks noGrp="1"/>
          </p:cNvSpPr>
          <p:nvPr>
            <p:ph type="pic" sz="quarter" idx="15" hasCustomPrompt="1"/>
          </p:nvPr>
        </p:nvSpPr>
        <p:spPr>
          <a:xfrm>
            <a:off x="504000" y="38312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a:p>
            <a:endParaRPr lang="cs-CZ" dirty="0"/>
          </a:p>
        </p:txBody>
      </p:sp>
      <p:sp>
        <p:nvSpPr>
          <p:cNvPr id="18" name="Picture Placeholder 3"/>
          <p:cNvSpPr>
            <a:spLocks noGrp="1"/>
          </p:cNvSpPr>
          <p:nvPr>
            <p:ph type="pic" sz="quarter" idx="14" hasCustomPrompt="1"/>
          </p:nvPr>
        </p:nvSpPr>
        <p:spPr>
          <a:xfrm>
            <a:off x="504000" y="2102400"/>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p:txBody>
      </p:sp>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6" name="Title 1"/>
          <p:cNvSpPr>
            <a:spLocks noGrp="1"/>
          </p:cNvSpPr>
          <p:nvPr>
            <p:ph type="title" hasCustomPrompt="1"/>
          </p:nvPr>
        </p:nvSpPr>
        <p:spPr>
          <a:xfrm>
            <a:off x="504000" y="436770"/>
            <a:ext cx="6876000" cy="819712"/>
          </a:xfrm>
        </p:spPr>
        <p:txBody>
          <a:bodyPr/>
          <a:lstStyle/>
          <a:p>
            <a:r>
              <a:rPr lang="cs-CZ" dirty="0"/>
              <a:t>PO KLIKNUTÍ MŮŽETE ZADAT VLASTNÍ NADPIS, V TÉTO ŠABLONĚ IDEÁLNĚ DVOUŘÁDKOVÝ</a:t>
            </a:r>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a:t>Podtitulek</a:t>
            </a:r>
          </a:p>
        </p:txBody>
      </p:sp>
      <p:sp>
        <p:nvSpPr>
          <p:cNvPr id="15" name="Content Placeholder 2"/>
          <p:cNvSpPr>
            <a:spLocks noGrp="1"/>
          </p:cNvSpPr>
          <p:nvPr>
            <p:ph idx="1"/>
          </p:nvPr>
        </p:nvSpPr>
        <p:spPr>
          <a:xfrm>
            <a:off x="504000" y="2102400"/>
            <a:ext cx="8136000" cy="1583651"/>
          </a:xfrm>
          <a:noFill/>
          <a:ln w="15875">
            <a:solidFill>
              <a:srgbClr val="C8C8C8"/>
            </a:solidFill>
          </a:ln>
        </p:spPr>
        <p:txBody>
          <a:bodyPr lIns="1656000" tIns="5400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Content Placeholder 2"/>
          <p:cNvSpPr>
            <a:spLocks noGrp="1"/>
          </p:cNvSpPr>
          <p:nvPr>
            <p:ph idx="13"/>
          </p:nvPr>
        </p:nvSpPr>
        <p:spPr>
          <a:xfrm>
            <a:off x="504000" y="3831274"/>
            <a:ext cx="8136000" cy="1583651"/>
          </a:xfrm>
          <a:noFill/>
          <a:ln w="15875">
            <a:solidFill>
              <a:srgbClr val="C8C8C8"/>
            </a:solidFill>
          </a:ln>
        </p:spPr>
        <p:txBody>
          <a:bodyPr lIns="1656000" tIns="5400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1734733519"/>
      </p:ext>
    </p:extLst>
  </p:cSld>
  <p:clrMapOvr>
    <a:masterClrMapping/>
  </p:clrMapOvr>
  <p:extLst mod="1">
    <p:ext uri="{DCECCB84-F9BA-43D5-87BE-67443E8EF086}">
      <p15:sldGuideLst xmlns="" xmlns:p15="http://schemas.microsoft.com/office/powerpoint/2012/main">
        <p15:guide id="1" pos="317">
          <p15:clr>
            <a:srgbClr val="FBAE40"/>
          </p15:clr>
        </p15:guide>
        <p15:guide id="2" pos="5443">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kliparty s textem v rámečku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10" name="Title 1"/>
          <p:cNvSpPr>
            <a:spLocks noGrp="1"/>
          </p:cNvSpPr>
          <p:nvPr>
            <p:ph type="title" hasCustomPrompt="1"/>
          </p:nvPr>
        </p:nvSpPr>
        <p:spPr>
          <a:xfrm>
            <a:off x="504000" y="423020"/>
            <a:ext cx="6876000" cy="1269578"/>
          </a:xfrm>
        </p:spPr>
        <p:txBody>
          <a:bodyPr/>
          <a:lstStyle>
            <a:lvl1pPr>
              <a:defRPr>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a:t>Podtitulek</a:t>
            </a:r>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11" name="Picture Placeholder 3"/>
          <p:cNvSpPr>
            <a:spLocks noGrp="1"/>
          </p:cNvSpPr>
          <p:nvPr>
            <p:ph type="pic" sz="quarter" idx="15" hasCustomPrompt="1"/>
          </p:nvPr>
        </p:nvSpPr>
        <p:spPr>
          <a:xfrm>
            <a:off x="504000" y="42560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a:p>
            <a:endParaRPr lang="cs-CZ" dirty="0"/>
          </a:p>
        </p:txBody>
      </p:sp>
      <p:sp>
        <p:nvSpPr>
          <p:cNvPr id="13" name="Picture Placeholder 3"/>
          <p:cNvSpPr>
            <a:spLocks noGrp="1"/>
          </p:cNvSpPr>
          <p:nvPr>
            <p:ph type="pic" sz="quarter" idx="14" hasCustomPrompt="1"/>
          </p:nvPr>
        </p:nvSpPr>
        <p:spPr>
          <a:xfrm>
            <a:off x="504000" y="2527200"/>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p:txBody>
      </p:sp>
      <p:sp>
        <p:nvSpPr>
          <p:cNvPr id="17" name="Content Placeholder 2"/>
          <p:cNvSpPr>
            <a:spLocks noGrp="1"/>
          </p:cNvSpPr>
          <p:nvPr>
            <p:ph idx="1"/>
          </p:nvPr>
        </p:nvSpPr>
        <p:spPr>
          <a:xfrm>
            <a:off x="504000" y="2527200"/>
            <a:ext cx="8136000" cy="1583651"/>
          </a:xfrm>
          <a:noFill/>
          <a:ln w="15875">
            <a:solidFill>
              <a:srgbClr val="C8C8C8"/>
            </a:solidFill>
          </a:ln>
        </p:spPr>
        <p:txBody>
          <a:bodyPr lIns="1656000" tIns="5400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8" name="Content Placeholder 2"/>
          <p:cNvSpPr>
            <a:spLocks noGrp="1"/>
          </p:cNvSpPr>
          <p:nvPr>
            <p:ph idx="13"/>
          </p:nvPr>
        </p:nvSpPr>
        <p:spPr>
          <a:xfrm>
            <a:off x="504000" y="4256074"/>
            <a:ext cx="8136000" cy="1583651"/>
          </a:xfrm>
          <a:noFill/>
          <a:ln w="15875">
            <a:solidFill>
              <a:srgbClr val="C8C8C8"/>
            </a:solidFill>
          </a:ln>
        </p:spPr>
        <p:txBody>
          <a:bodyPr lIns="1656000" tIns="5400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1015201231"/>
      </p:ext>
    </p:extLst>
  </p:cSld>
  <p:clrMapOvr>
    <a:masterClrMapping/>
  </p:clrMapOvr>
  <p:extLst mod="1">
    <p:ext uri="{DCECCB84-F9BA-43D5-87BE-67443E8EF086}">
      <p15:sldGuideLst xmlns="" xmlns:p15="http://schemas.microsoft.com/office/powerpoint/2012/main">
        <p15:guide id="1" orient="horz" pos="527">
          <p15:clr>
            <a:srgbClr val="FBAE40"/>
          </p15:clr>
        </p15:guide>
        <p15:guide id="2" pos="5443">
          <p15:clr>
            <a:srgbClr val="FBAE40"/>
          </p15:clr>
        </p15:guide>
        <p15:guide id="3" pos="317">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kliparty v rámečku">
    <p:spTree>
      <p:nvGrpSpPr>
        <p:cNvPr id="1" name=""/>
        <p:cNvGrpSpPr/>
        <p:nvPr/>
      </p:nvGrpSpPr>
      <p:grpSpPr>
        <a:xfrm>
          <a:off x="0" y="0"/>
          <a:ext cx="0" cy="0"/>
          <a:chOff x="0" y="0"/>
          <a:chExt cx="0" cy="0"/>
        </a:xfrm>
      </p:grpSpPr>
      <p:sp>
        <p:nvSpPr>
          <p:cNvPr id="16" name="Content Placeholder 2"/>
          <p:cNvSpPr>
            <a:spLocks noGrp="1"/>
          </p:cNvSpPr>
          <p:nvPr>
            <p:ph idx="13"/>
          </p:nvPr>
        </p:nvSpPr>
        <p:spPr>
          <a:xfrm>
            <a:off x="504000" y="3831274"/>
            <a:ext cx="8136000" cy="1583651"/>
          </a:xfrm>
          <a:noFill/>
          <a:ln w="12700">
            <a:noFill/>
          </a:ln>
        </p:spPr>
        <p:txBody>
          <a:bodyPr lIns="1728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5" name="Content Placeholder 2"/>
          <p:cNvSpPr>
            <a:spLocks noGrp="1"/>
          </p:cNvSpPr>
          <p:nvPr>
            <p:ph idx="1"/>
          </p:nvPr>
        </p:nvSpPr>
        <p:spPr>
          <a:xfrm>
            <a:off x="504000" y="2102400"/>
            <a:ext cx="8136000" cy="1583651"/>
          </a:xfrm>
          <a:noFill/>
          <a:ln w="12700">
            <a:noFill/>
          </a:ln>
        </p:spPr>
        <p:txBody>
          <a:bodyPr lIns="1728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7" name="Picture Placeholder 3"/>
          <p:cNvSpPr>
            <a:spLocks noGrp="1"/>
          </p:cNvSpPr>
          <p:nvPr>
            <p:ph type="pic" sz="quarter" idx="15" hasCustomPrompt="1"/>
          </p:nvPr>
        </p:nvSpPr>
        <p:spPr>
          <a:xfrm>
            <a:off x="504000" y="3831274"/>
            <a:ext cx="1584000" cy="1583651"/>
          </a:xfrm>
          <a:ln w="15875">
            <a:solidFill>
              <a:srgbClr val="C8C8C8"/>
            </a:solidFill>
          </a:ln>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a:p>
            <a:endParaRPr lang="cs-CZ" dirty="0"/>
          </a:p>
        </p:txBody>
      </p:sp>
      <p:sp>
        <p:nvSpPr>
          <p:cNvPr id="18" name="Picture Placeholder 3"/>
          <p:cNvSpPr>
            <a:spLocks noGrp="1"/>
          </p:cNvSpPr>
          <p:nvPr>
            <p:ph type="pic" sz="quarter" idx="14" hasCustomPrompt="1"/>
          </p:nvPr>
        </p:nvSpPr>
        <p:spPr>
          <a:xfrm>
            <a:off x="504000" y="2102400"/>
            <a:ext cx="1584000" cy="1583651"/>
          </a:xfrm>
          <a:ln w="15875">
            <a:solidFill>
              <a:srgbClr val="C8C8C8"/>
            </a:solidFill>
          </a:ln>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p:txBody>
      </p:sp>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6" name="Title 1"/>
          <p:cNvSpPr>
            <a:spLocks noGrp="1"/>
          </p:cNvSpPr>
          <p:nvPr>
            <p:ph type="title" hasCustomPrompt="1"/>
          </p:nvPr>
        </p:nvSpPr>
        <p:spPr>
          <a:xfrm>
            <a:off x="504000" y="436770"/>
            <a:ext cx="6876000" cy="819712"/>
          </a:xfrm>
        </p:spPr>
        <p:txBody>
          <a:bodyPr/>
          <a:lstStyle/>
          <a:p>
            <a:r>
              <a:rPr lang="cs-CZ"/>
              <a:t>KLIKNUTÍM VLOŽÍTE NADPIS SNÍMKU </a:t>
            </a:r>
            <a:br>
              <a:rPr lang="cs-CZ"/>
            </a:br>
            <a:r>
              <a:rPr lang="cs-CZ"/>
              <a:t>(varianta DVOUŘádkový nadpis)</a:t>
            </a:r>
            <a:endParaRPr lang="cs-CZ" dirty="0"/>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a:t>Podtitulek</a:t>
            </a:r>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1067882263"/>
      </p:ext>
    </p:extLst>
  </p:cSld>
  <p:clrMapOvr>
    <a:masterClrMapping/>
  </p:clrMapOvr>
  <p:extLst mod="1">
    <p:ext uri="{DCECCB84-F9BA-43D5-87BE-67443E8EF086}">
      <p15:sldGuideLst xmlns="" xmlns:p15="http://schemas.microsoft.com/office/powerpoint/2012/main">
        <p15:guide id="1" pos="317">
          <p15:clr>
            <a:srgbClr val="FBAE40"/>
          </p15:clr>
        </p15:guide>
        <p15:guide id="2" pos="544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liparty - bílý podkla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6" name="Title 1"/>
          <p:cNvSpPr>
            <a:spLocks noGrp="1"/>
          </p:cNvSpPr>
          <p:nvPr>
            <p:ph type="title" hasCustomPrompt="1"/>
          </p:nvPr>
        </p:nvSpPr>
        <p:spPr>
          <a:xfrm>
            <a:off x="504000" y="436770"/>
            <a:ext cx="6876000" cy="819712"/>
          </a:xfrm>
        </p:spPr>
        <p:txBody>
          <a:bodyPr/>
          <a:lstStyle/>
          <a:p>
            <a:r>
              <a:rPr lang="cs-CZ" dirty="0"/>
              <a:t>PO KLIKNUTÍ MŮŽETE ZADAT VLASTNÍ NADPIS, V TÉTO ŠABLONĚ IDEÁLNĚ DVOUŘÁDKOVÝ</a:t>
            </a:r>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a:t>Podtitulek</a:t>
            </a:r>
          </a:p>
        </p:txBody>
      </p:sp>
      <p:sp>
        <p:nvSpPr>
          <p:cNvPr id="15" name="Content Placeholder 2"/>
          <p:cNvSpPr>
            <a:spLocks noGrp="1"/>
          </p:cNvSpPr>
          <p:nvPr>
            <p:ph idx="1"/>
          </p:nvPr>
        </p:nvSpPr>
        <p:spPr>
          <a:xfrm>
            <a:off x="2088000" y="2102400"/>
            <a:ext cx="6552000" cy="1583651"/>
          </a:xfrm>
          <a:noFill/>
        </p:spPr>
        <p:txBody>
          <a:bodyPr lIns="144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Content Placeholder 2"/>
          <p:cNvSpPr>
            <a:spLocks noGrp="1"/>
          </p:cNvSpPr>
          <p:nvPr>
            <p:ph idx="13"/>
          </p:nvPr>
        </p:nvSpPr>
        <p:spPr>
          <a:xfrm>
            <a:off x="2088000" y="3831274"/>
            <a:ext cx="6552000" cy="1583651"/>
          </a:xfrm>
          <a:noFill/>
        </p:spPr>
        <p:txBody>
          <a:bodyPr lIns="144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7" name="Picture Placeholder 3"/>
          <p:cNvSpPr>
            <a:spLocks noGrp="1"/>
          </p:cNvSpPr>
          <p:nvPr>
            <p:ph type="pic" sz="quarter" idx="15" hasCustomPrompt="1"/>
          </p:nvPr>
        </p:nvSpPr>
        <p:spPr>
          <a:xfrm>
            <a:off x="504000" y="38312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a:p>
            <a:endParaRPr lang="cs-CZ" dirty="0"/>
          </a:p>
        </p:txBody>
      </p:sp>
      <p:sp>
        <p:nvSpPr>
          <p:cNvPr id="18" name="Picture Placeholder 3"/>
          <p:cNvSpPr>
            <a:spLocks noGrp="1"/>
          </p:cNvSpPr>
          <p:nvPr>
            <p:ph type="pic" sz="quarter" idx="14" hasCustomPrompt="1"/>
          </p:nvPr>
        </p:nvSpPr>
        <p:spPr>
          <a:xfrm>
            <a:off x="504000" y="2102400"/>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p:txBody>
      </p:sp>
    </p:spTree>
    <p:extLst>
      <p:ext uri="{BB962C8B-B14F-4D97-AF65-F5344CB8AC3E}">
        <p14:creationId xmlns:p14="http://schemas.microsoft.com/office/powerpoint/2010/main" val="219176661"/>
      </p:ext>
    </p:extLst>
  </p:cSld>
  <p:clrMapOvr>
    <a:masterClrMapping/>
  </p:clrMapOvr>
  <p:extLst mod="1">
    <p:ext uri="{DCECCB84-F9BA-43D5-87BE-67443E8EF086}">
      <p15:sldGuideLst xmlns="" xmlns:p15="http://schemas.microsoft.com/office/powerpoint/2012/main">
        <p15:guide id="1" pos="317">
          <p15:clr>
            <a:srgbClr val="FBAE40"/>
          </p15:clr>
        </p15:guide>
        <p15:guide id="2" pos="5443">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kliparty v rámečku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10" name="Title 1"/>
          <p:cNvSpPr>
            <a:spLocks noGrp="1"/>
          </p:cNvSpPr>
          <p:nvPr>
            <p:ph type="title" hasCustomPrompt="1"/>
          </p:nvPr>
        </p:nvSpPr>
        <p:spPr>
          <a:xfrm>
            <a:off x="504000" y="423020"/>
            <a:ext cx="6876000" cy="1269578"/>
          </a:xfrm>
        </p:spPr>
        <p:txBody>
          <a:bodyPr/>
          <a:lstStyle>
            <a:lvl1pPr>
              <a:defRPr>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a:t>Podtitulek</a:t>
            </a:r>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12" name="Content Placeholder 2"/>
          <p:cNvSpPr>
            <a:spLocks noGrp="1"/>
          </p:cNvSpPr>
          <p:nvPr>
            <p:ph idx="13"/>
          </p:nvPr>
        </p:nvSpPr>
        <p:spPr>
          <a:xfrm>
            <a:off x="504000" y="4256074"/>
            <a:ext cx="8136000" cy="1583651"/>
          </a:xfrm>
          <a:noFill/>
          <a:ln w="12700">
            <a:noFill/>
          </a:ln>
        </p:spPr>
        <p:txBody>
          <a:bodyPr lIns="1728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Content Placeholder 2"/>
          <p:cNvSpPr>
            <a:spLocks noGrp="1"/>
          </p:cNvSpPr>
          <p:nvPr>
            <p:ph idx="1"/>
          </p:nvPr>
        </p:nvSpPr>
        <p:spPr>
          <a:xfrm>
            <a:off x="504000" y="2527200"/>
            <a:ext cx="8136000" cy="1583651"/>
          </a:xfrm>
          <a:noFill/>
          <a:ln w="12700">
            <a:noFill/>
          </a:ln>
        </p:spPr>
        <p:txBody>
          <a:bodyPr lIns="1728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9" name="Picture Placeholder 3"/>
          <p:cNvSpPr>
            <a:spLocks noGrp="1"/>
          </p:cNvSpPr>
          <p:nvPr>
            <p:ph type="pic" sz="quarter" idx="15" hasCustomPrompt="1"/>
          </p:nvPr>
        </p:nvSpPr>
        <p:spPr>
          <a:xfrm>
            <a:off x="504000" y="4256074"/>
            <a:ext cx="1584000" cy="1583651"/>
          </a:xfrm>
          <a:ln w="15875">
            <a:solidFill>
              <a:srgbClr val="C8C8C8"/>
            </a:solidFill>
          </a:ln>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a:p>
            <a:endParaRPr lang="cs-CZ" dirty="0"/>
          </a:p>
        </p:txBody>
      </p:sp>
      <p:sp>
        <p:nvSpPr>
          <p:cNvPr id="20" name="Picture Placeholder 3"/>
          <p:cNvSpPr>
            <a:spLocks noGrp="1"/>
          </p:cNvSpPr>
          <p:nvPr>
            <p:ph type="pic" sz="quarter" idx="14" hasCustomPrompt="1"/>
          </p:nvPr>
        </p:nvSpPr>
        <p:spPr>
          <a:xfrm>
            <a:off x="504000" y="2527200"/>
            <a:ext cx="1584000" cy="1583651"/>
          </a:xfrm>
          <a:ln w="15875">
            <a:solidFill>
              <a:srgbClr val="C8C8C8"/>
            </a:solidFill>
          </a:ln>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3797482566"/>
      </p:ext>
    </p:extLst>
  </p:cSld>
  <p:clrMapOvr>
    <a:masterClrMapping/>
  </p:clrMapOvr>
  <p:extLst mod="1">
    <p:ext uri="{DCECCB84-F9BA-43D5-87BE-67443E8EF086}">
      <p15:sldGuideLst xmlns="" xmlns:p15="http://schemas.microsoft.com/office/powerpoint/2012/main">
        <p15:guide id="1" orient="horz" pos="527">
          <p15:clr>
            <a:srgbClr val="FBAE40"/>
          </p15:clr>
        </p15:guide>
        <p15:guide id="2" pos="5443">
          <p15:clr>
            <a:srgbClr val="FBAE40"/>
          </p15:clr>
        </p15:guide>
        <p15:guide id="3" pos="317">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obrázek na pozadí">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6" name="Title 1"/>
          <p:cNvSpPr>
            <a:spLocks noGrp="1"/>
          </p:cNvSpPr>
          <p:nvPr>
            <p:ph type="title" hasCustomPrompt="1"/>
          </p:nvPr>
        </p:nvSpPr>
        <p:spPr>
          <a:xfrm>
            <a:off x="504000" y="436770"/>
            <a:ext cx="6876000" cy="819712"/>
          </a:xfrm>
        </p:spPr>
        <p:txBody>
          <a:bodyPr/>
          <a:lstStyle/>
          <a:p>
            <a:r>
              <a:rPr lang="cs-CZ"/>
              <a:t>KLIKNUTÍM VLOŽÍTE NADPIS SNÍMKU </a:t>
            </a:r>
            <a:br>
              <a:rPr lang="cs-CZ"/>
            </a:br>
            <a:r>
              <a:rPr lang="cs-CZ"/>
              <a:t>(varianta DVOUŘádkový nadpis)</a:t>
            </a:r>
            <a:endParaRPr lang="cs-CZ" dirty="0"/>
          </a:p>
        </p:txBody>
      </p:sp>
      <p:sp>
        <p:nvSpPr>
          <p:cNvPr id="7" name="Content Placeholder 2"/>
          <p:cNvSpPr>
            <a:spLocks noGrp="1"/>
          </p:cNvSpPr>
          <p:nvPr>
            <p:ph idx="1"/>
          </p:nvPr>
        </p:nvSpPr>
        <p:spPr>
          <a:xfrm>
            <a:off x="503999" y="2281176"/>
            <a:ext cx="8136764" cy="4008391"/>
          </a:xfrm>
        </p:spPr>
        <p:txBody>
          <a:bodyPr/>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4" name="Picture Placeholder 3"/>
          <p:cNvSpPr>
            <a:spLocks noGrp="1"/>
          </p:cNvSpPr>
          <p:nvPr>
            <p:ph type="pic" sz="quarter" idx="13" hasCustomPrompt="1"/>
          </p:nvPr>
        </p:nvSpPr>
        <p:spPr>
          <a:xfrm>
            <a:off x="2597150" y="0"/>
            <a:ext cx="6546850" cy="6591300"/>
          </a:xfrm>
        </p:spPr>
        <p:txBody>
          <a:bodyPr/>
          <a:lstStyle>
            <a:lvl1pPr>
              <a:defRPr baseline="0"/>
            </a:lvl1pPr>
          </a:lstStyle>
          <a:p>
            <a:r>
              <a:rPr lang="cs-CZ" dirty="0"/>
              <a:t>Background Picture </a:t>
            </a:r>
            <a:r>
              <a:rPr lang="cs-CZ" dirty="0" err="1"/>
              <a:t>with</a:t>
            </a:r>
            <a:r>
              <a:rPr lang="cs-CZ" dirty="0"/>
              <a:t> Transparent  Background </a:t>
            </a:r>
            <a:r>
              <a:rPr lang="cs-CZ" dirty="0" err="1"/>
              <a:t>Color</a:t>
            </a:r>
            <a:endParaRPr lang="cs-CZ" dirty="0"/>
          </a:p>
        </p:txBody>
      </p: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a:t>Podtitulek</a:t>
            </a:r>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958007089"/>
      </p:ext>
    </p:extLst>
  </p:cSld>
  <p:clrMapOvr>
    <a:masterClrMapping/>
  </p:clrMapOvr>
  <p:extLst mod="1">
    <p:ext uri="{DCECCB84-F9BA-43D5-87BE-67443E8EF086}">
      <p15:sldGuideLst xmlns="" xmlns:p15="http://schemas.microsoft.com/office/powerpoint/2012/main">
        <p15:guide id="1" pos="5443" userDrawn="1">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obrázek na pozadí (třířádkový titulek)">
    <p:spTree>
      <p:nvGrpSpPr>
        <p:cNvPr id="1" name=""/>
        <p:cNvGrpSpPr/>
        <p:nvPr/>
      </p:nvGrpSpPr>
      <p:grpSpPr>
        <a:xfrm>
          <a:off x="0" y="0"/>
          <a:ext cx="0" cy="0"/>
          <a:chOff x="0" y="0"/>
          <a:chExt cx="0" cy="0"/>
        </a:xfrm>
      </p:grpSpPr>
      <p:sp>
        <p:nvSpPr>
          <p:cNvPr id="8" name="Picture Placeholder 3"/>
          <p:cNvSpPr>
            <a:spLocks noGrp="1"/>
          </p:cNvSpPr>
          <p:nvPr>
            <p:ph type="pic" sz="quarter" idx="13" hasCustomPrompt="1"/>
          </p:nvPr>
        </p:nvSpPr>
        <p:spPr>
          <a:xfrm>
            <a:off x="2597150" y="8626"/>
            <a:ext cx="6546850" cy="6591300"/>
          </a:xfrm>
        </p:spPr>
        <p:txBody>
          <a:bodyPr/>
          <a:lstStyle>
            <a:lvl1pPr>
              <a:defRPr baseline="0"/>
            </a:lvl1pPr>
          </a:lstStyle>
          <a:p>
            <a:r>
              <a:rPr lang="cs-CZ" dirty="0"/>
              <a:t>Background Picture </a:t>
            </a:r>
            <a:r>
              <a:rPr lang="cs-CZ" dirty="0" err="1"/>
              <a:t>with</a:t>
            </a:r>
            <a:r>
              <a:rPr lang="cs-CZ" dirty="0"/>
              <a:t> Transparent  Background </a:t>
            </a:r>
            <a:r>
              <a:rPr lang="cs-CZ" dirty="0" err="1"/>
              <a:t>Color</a:t>
            </a:r>
            <a:endParaRPr lang="cs-CZ" dirty="0"/>
          </a:p>
        </p:txBody>
      </p:sp>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10" name="Title 1"/>
          <p:cNvSpPr>
            <a:spLocks noGrp="1"/>
          </p:cNvSpPr>
          <p:nvPr>
            <p:ph type="title" hasCustomPrompt="1"/>
          </p:nvPr>
        </p:nvSpPr>
        <p:spPr>
          <a:xfrm>
            <a:off x="504000" y="423020"/>
            <a:ext cx="6876000" cy="1269578"/>
          </a:xfrm>
        </p:spPr>
        <p:txBody>
          <a:bodyPr/>
          <a:lstStyle>
            <a:lvl1pPr>
              <a:defRPr baseline="0">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a:t>Podtitulek</a:t>
            </a:r>
          </a:p>
        </p:txBody>
      </p:sp>
      <p:sp>
        <p:nvSpPr>
          <p:cNvPr id="9" name="Content Placeholder 2"/>
          <p:cNvSpPr>
            <a:spLocks noGrp="1"/>
          </p:cNvSpPr>
          <p:nvPr>
            <p:ph idx="1"/>
          </p:nvPr>
        </p:nvSpPr>
        <p:spPr>
          <a:xfrm>
            <a:off x="504000" y="2721201"/>
            <a:ext cx="8136000" cy="3571599"/>
          </a:xfrm>
        </p:spPr>
        <p:txBody>
          <a:bodyPr/>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1885664225"/>
      </p:ext>
    </p:extLst>
  </p:cSld>
  <p:clrMapOvr>
    <a:masterClrMapping/>
  </p:clrMapOvr>
  <p:extLst mod="1">
    <p:ext uri="{DCECCB84-F9BA-43D5-87BE-67443E8EF086}">
      <p15:sldGuideLst xmlns="" xmlns:p15="http://schemas.microsoft.com/office/powerpoint/2012/main">
        <p15:guide id="1" orient="horz" pos="527">
          <p15:clr>
            <a:srgbClr val="FBAE40"/>
          </p15:clr>
        </p15:guide>
        <p15:guide id="2" pos="288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cSld name="Prázdný">
    <p:spTree>
      <p:nvGrpSpPr>
        <p:cNvPr id="1" name=""/>
        <p:cNvGrpSpPr/>
        <p:nvPr/>
      </p:nvGrpSpPr>
      <p:grpSpPr>
        <a:xfrm>
          <a:off x="0" y="0"/>
          <a:ext cx="0" cy="0"/>
          <a:chOff x="0" y="0"/>
          <a:chExt cx="0" cy="0"/>
        </a:xfrm>
      </p:grpSpPr>
      <p:sp>
        <p:nvSpPr>
          <p:cNvPr id="2" name="pg num"/>
          <p:cNvSpPr>
            <a:spLocks noGrp="1" noChangeArrowheads="1"/>
          </p:cNvSpPr>
          <p:nvPr>
            <p:ph type="sldNum" sz="quarter" idx="10"/>
          </p:nvPr>
        </p:nvSpPr>
        <p:spPr>
          <a:ln/>
        </p:spPr>
        <p:txBody>
          <a:bodyPr/>
          <a:lstStyle>
            <a:lvl1pPr>
              <a:defRPr/>
            </a:lvl1pPr>
          </a:lstStyle>
          <a:p>
            <a:pPr>
              <a:defRPr/>
            </a:pPr>
            <a:fld id="{F3979D08-C91D-4A86-AD9A-DA22049FFB23}" type="slidenum">
              <a:rPr lang="cs-CZ">
                <a:solidFill>
                  <a:srgbClr val="FFFFFF"/>
                </a:solidFill>
              </a:rPr>
              <a:pPr>
                <a:defRPr/>
              </a:pPr>
              <a:t>‹#›</a:t>
            </a:fld>
            <a:endParaRPr lang="cs-CZ">
              <a:solidFill>
                <a:srgbClr val="FFFFFF"/>
              </a:solidFill>
            </a:endParaRPr>
          </a:p>
        </p:txBody>
      </p:sp>
      <p:sp>
        <p:nvSpPr>
          <p:cNvPr id="3"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4183473965"/>
      </p:ext>
    </p:extLst>
  </p:cSld>
  <p:clrMapOvr>
    <a:masterClrMapping/>
  </p:clrMapOvr>
  <p:transition>
    <p:push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liparty - bílý podklad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10" name="Title 1"/>
          <p:cNvSpPr>
            <a:spLocks noGrp="1"/>
          </p:cNvSpPr>
          <p:nvPr>
            <p:ph type="title" hasCustomPrompt="1"/>
          </p:nvPr>
        </p:nvSpPr>
        <p:spPr>
          <a:xfrm>
            <a:off x="504000" y="423020"/>
            <a:ext cx="6876000" cy="1269578"/>
          </a:xfrm>
        </p:spPr>
        <p:txBody>
          <a:bodyPr/>
          <a:lstStyle>
            <a:lvl1pPr>
              <a:defRPr>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a:t>Podtitulek</a:t>
            </a:r>
          </a:p>
        </p:txBody>
      </p:sp>
      <p:sp>
        <p:nvSpPr>
          <p:cNvPr id="9" name="Content Placeholder 2"/>
          <p:cNvSpPr>
            <a:spLocks noGrp="1"/>
          </p:cNvSpPr>
          <p:nvPr>
            <p:ph idx="1"/>
          </p:nvPr>
        </p:nvSpPr>
        <p:spPr>
          <a:xfrm>
            <a:off x="2088000" y="2527200"/>
            <a:ext cx="6552000" cy="1583651"/>
          </a:xfrm>
          <a:noFill/>
        </p:spPr>
        <p:txBody>
          <a:bodyPr lIns="144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Content Placeholder 2"/>
          <p:cNvSpPr>
            <a:spLocks noGrp="1"/>
          </p:cNvSpPr>
          <p:nvPr>
            <p:ph idx="13"/>
          </p:nvPr>
        </p:nvSpPr>
        <p:spPr>
          <a:xfrm>
            <a:off x="2088000" y="4256074"/>
            <a:ext cx="6552000" cy="1583651"/>
          </a:xfrm>
          <a:noFill/>
        </p:spPr>
        <p:txBody>
          <a:bodyPr lIns="144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2" name="Picture Placeholder 3"/>
          <p:cNvSpPr>
            <a:spLocks noGrp="1"/>
          </p:cNvSpPr>
          <p:nvPr>
            <p:ph type="pic" sz="quarter" idx="15" hasCustomPrompt="1"/>
          </p:nvPr>
        </p:nvSpPr>
        <p:spPr>
          <a:xfrm>
            <a:off x="504000" y="42560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a:p>
            <a:endParaRPr lang="cs-CZ" dirty="0"/>
          </a:p>
        </p:txBody>
      </p:sp>
      <p:sp>
        <p:nvSpPr>
          <p:cNvPr id="16" name="Picture Placeholder 3"/>
          <p:cNvSpPr>
            <a:spLocks noGrp="1"/>
          </p:cNvSpPr>
          <p:nvPr>
            <p:ph type="pic" sz="quarter" idx="14" hasCustomPrompt="1"/>
          </p:nvPr>
        </p:nvSpPr>
        <p:spPr>
          <a:xfrm>
            <a:off x="504000" y="2527200"/>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p:txBody>
      </p:sp>
    </p:spTree>
    <p:extLst>
      <p:ext uri="{BB962C8B-B14F-4D97-AF65-F5344CB8AC3E}">
        <p14:creationId xmlns:p14="http://schemas.microsoft.com/office/powerpoint/2010/main" val="418414679"/>
      </p:ext>
    </p:extLst>
  </p:cSld>
  <p:clrMapOvr>
    <a:masterClrMapping/>
  </p:clrMapOvr>
  <p:extLst mod="1">
    <p:ext uri="{DCECCB84-F9BA-43D5-87BE-67443E8EF086}">
      <p15:sldGuideLst xmlns="" xmlns:p15="http://schemas.microsoft.com/office/powerpoint/2012/main">
        <p15:guide id="1" orient="horz" pos="527">
          <p15:clr>
            <a:srgbClr val="FBAE40"/>
          </p15:clr>
        </p15:guide>
        <p15:guide id="2" pos="5465" userDrawn="1">
          <p15:clr>
            <a:srgbClr val="FBAE40"/>
          </p15:clr>
        </p15:guide>
        <p15:guide id="3" pos="31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liparty s textem v rámečku">
    <p:spTree>
      <p:nvGrpSpPr>
        <p:cNvPr id="1" name=""/>
        <p:cNvGrpSpPr/>
        <p:nvPr/>
      </p:nvGrpSpPr>
      <p:grpSpPr>
        <a:xfrm>
          <a:off x="0" y="0"/>
          <a:ext cx="0" cy="0"/>
          <a:chOff x="0" y="0"/>
          <a:chExt cx="0" cy="0"/>
        </a:xfrm>
      </p:grpSpPr>
      <p:sp>
        <p:nvSpPr>
          <p:cNvPr id="17" name="Picture Placeholder 3"/>
          <p:cNvSpPr>
            <a:spLocks noGrp="1"/>
          </p:cNvSpPr>
          <p:nvPr>
            <p:ph type="pic" sz="quarter" idx="15" hasCustomPrompt="1"/>
          </p:nvPr>
        </p:nvSpPr>
        <p:spPr>
          <a:xfrm>
            <a:off x="504000" y="38312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a:p>
            <a:endParaRPr lang="cs-CZ" dirty="0"/>
          </a:p>
        </p:txBody>
      </p:sp>
      <p:sp>
        <p:nvSpPr>
          <p:cNvPr id="18" name="Picture Placeholder 3"/>
          <p:cNvSpPr>
            <a:spLocks noGrp="1"/>
          </p:cNvSpPr>
          <p:nvPr>
            <p:ph type="pic" sz="quarter" idx="14" hasCustomPrompt="1"/>
          </p:nvPr>
        </p:nvSpPr>
        <p:spPr>
          <a:xfrm>
            <a:off x="504000" y="2102400"/>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p:txBody>
      </p:sp>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6" name="Title 1"/>
          <p:cNvSpPr>
            <a:spLocks noGrp="1"/>
          </p:cNvSpPr>
          <p:nvPr>
            <p:ph type="title" hasCustomPrompt="1"/>
          </p:nvPr>
        </p:nvSpPr>
        <p:spPr>
          <a:xfrm>
            <a:off x="504000" y="436770"/>
            <a:ext cx="6876000" cy="819712"/>
          </a:xfrm>
        </p:spPr>
        <p:txBody>
          <a:bodyPr/>
          <a:lstStyle/>
          <a:p>
            <a:r>
              <a:rPr lang="cs-CZ" dirty="0"/>
              <a:t>PO KLIKNUTÍ MŮŽETE ZADAT VLASTNÍ NADPIS, V TÉTO ŠABLONĚ IDEÁLNĚ DVOUŘÁDKOVÝ</a:t>
            </a:r>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a:t>Podtitulek</a:t>
            </a:r>
          </a:p>
        </p:txBody>
      </p:sp>
      <p:sp>
        <p:nvSpPr>
          <p:cNvPr id="15" name="Content Placeholder 2"/>
          <p:cNvSpPr>
            <a:spLocks noGrp="1"/>
          </p:cNvSpPr>
          <p:nvPr>
            <p:ph idx="1"/>
          </p:nvPr>
        </p:nvSpPr>
        <p:spPr>
          <a:xfrm>
            <a:off x="504000" y="2102400"/>
            <a:ext cx="8136000" cy="1583651"/>
          </a:xfrm>
          <a:noFill/>
          <a:ln w="15875">
            <a:solidFill>
              <a:srgbClr val="C8C8C8"/>
            </a:solidFill>
          </a:ln>
        </p:spPr>
        <p:txBody>
          <a:bodyPr lIns="1656000" tIns="5400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Content Placeholder 2"/>
          <p:cNvSpPr>
            <a:spLocks noGrp="1"/>
          </p:cNvSpPr>
          <p:nvPr>
            <p:ph idx="13"/>
          </p:nvPr>
        </p:nvSpPr>
        <p:spPr>
          <a:xfrm>
            <a:off x="504000" y="3831274"/>
            <a:ext cx="8136000" cy="1583651"/>
          </a:xfrm>
          <a:noFill/>
          <a:ln w="15875">
            <a:solidFill>
              <a:srgbClr val="C8C8C8"/>
            </a:solidFill>
          </a:ln>
        </p:spPr>
        <p:txBody>
          <a:bodyPr lIns="1656000" tIns="5400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Tree>
    <p:extLst>
      <p:ext uri="{BB962C8B-B14F-4D97-AF65-F5344CB8AC3E}">
        <p14:creationId xmlns:p14="http://schemas.microsoft.com/office/powerpoint/2010/main" val="2153753695"/>
      </p:ext>
    </p:extLst>
  </p:cSld>
  <p:clrMapOvr>
    <a:masterClrMapping/>
  </p:clrMapOvr>
  <p:extLst mod="1">
    <p:ext uri="{DCECCB84-F9BA-43D5-87BE-67443E8EF086}">
      <p15:sldGuideLst xmlns="" xmlns:p15="http://schemas.microsoft.com/office/powerpoint/2012/main">
        <p15:guide id="1" pos="317">
          <p15:clr>
            <a:srgbClr val="FBAE40"/>
          </p15:clr>
        </p15:guide>
        <p15:guide id="2" pos="544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liparty s textem v rámečku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10" name="Title 1"/>
          <p:cNvSpPr>
            <a:spLocks noGrp="1"/>
          </p:cNvSpPr>
          <p:nvPr>
            <p:ph type="title" hasCustomPrompt="1"/>
          </p:nvPr>
        </p:nvSpPr>
        <p:spPr>
          <a:xfrm>
            <a:off x="504000" y="423020"/>
            <a:ext cx="6876000" cy="1269578"/>
          </a:xfrm>
        </p:spPr>
        <p:txBody>
          <a:bodyPr/>
          <a:lstStyle>
            <a:lvl1pPr>
              <a:defRPr>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a:t>Podtitulek</a:t>
            </a:r>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11" name="Picture Placeholder 3"/>
          <p:cNvSpPr>
            <a:spLocks noGrp="1"/>
          </p:cNvSpPr>
          <p:nvPr>
            <p:ph type="pic" sz="quarter" idx="15" hasCustomPrompt="1"/>
          </p:nvPr>
        </p:nvSpPr>
        <p:spPr>
          <a:xfrm>
            <a:off x="504000" y="42560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a:p>
            <a:endParaRPr lang="cs-CZ" dirty="0"/>
          </a:p>
        </p:txBody>
      </p:sp>
      <p:sp>
        <p:nvSpPr>
          <p:cNvPr id="13" name="Picture Placeholder 3"/>
          <p:cNvSpPr>
            <a:spLocks noGrp="1"/>
          </p:cNvSpPr>
          <p:nvPr>
            <p:ph type="pic" sz="quarter" idx="14" hasCustomPrompt="1"/>
          </p:nvPr>
        </p:nvSpPr>
        <p:spPr>
          <a:xfrm>
            <a:off x="504000" y="2527200"/>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p:txBody>
      </p:sp>
      <p:sp>
        <p:nvSpPr>
          <p:cNvPr id="17" name="Content Placeholder 2"/>
          <p:cNvSpPr>
            <a:spLocks noGrp="1"/>
          </p:cNvSpPr>
          <p:nvPr>
            <p:ph idx="1"/>
          </p:nvPr>
        </p:nvSpPr>
        <p:spPr>
          <a:xfrm>
            <a:off x="504000" y="2527200"/>
            <a:ext cx="8136000" cy="1583651"/>
          </a:xfrm>
          <a:noFill/>
          <a:ln w="15875">
            <a:solidFill>
              <a:srgbClr val="C8C8C8"/>
            </a:solidFill>
          </a:ln>
        </p:spPr>
        <p:txBody>
          <a:bodyPr lIns="1656000" tIns="5400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8" name="Content Placeholder 2"/>
          <p:cNvSpPr>
            <a:spLocks noGrp="1"/>
          </p:cNvSpPr>
          <p:nvPr>
            <p:ph idx="13"/>
          </p:nvPr>
        </p:nvSpPr>
        <p:spPr>
          <a:xfrm>
            <a:off x="504000" y="4256074"/>
            <a:ext cx="8136000" cy="1583651"/>
          </a:xfrm>
          <a:noFill/>
          <a:ln w="15875">
            <a:solidFill>
              <a:srgbClr val="C8C8C8"/>
            </a:solidFill>
          </a:ln>
        </p:spPr>
        <p:txBody>
          <a:bodyPr lIns="1656000" tIns="5400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Tree>
    <p:extLst>
      <p:ext uri="{BB962C8B-B14F-4D97-AF65-F5344CB8AC3E}">
        <p14:creationId xmlns:p14="http://schemas.microsoft.com/office/powerpoint/2010/main" val="2861226133"/>
      </p:ext>
    </p:extLst>
  </p:cSld>
  <p:clrMapOvr>
    <a:masterClrMapping/>
  </p:clrMapOvr>
  <p:extLst mod="1">
    <p:ext uri="{DCECCB84-F9BA-43D5-87BE-67443E8EF086}">
      <p15:sldGuideLst xmlns="" xmlns:p15="http://schemas.microsoft.com/office/powerpoint/2012/main">
        <p15:guide id="1" orient="horz" pos="527">
          <p15:clr>
            <a:srgbClr val="FBAE40"/>
          </p15:clr>
        </p15:guide>
        <p15:guide id="2" pos="5443">
          <p15:clr>
            <a:srgbClr val="FBAE40"/>
          </p15:clr>
        </p15:guide>
        <p15:guide id="3" pos="31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liparty v rámečku">
    <p:spTree>
      <p:nvGrpSpPr>
        <p:cNvPr id="1" name=""/>
        <p:cNvGrpSpPr/>
        <p:nvPr/>
      </p:nvGrpSpPr>
      <p:grpSpPr>
        <a:xfrm>
          <a:off x="0" y="0"/>
          <a:ext cx="0" cy="0"/>
          <a:chOff x="0" y="0"/>
          <a:chExt cx="0" cy="0"/>
        </a:xfrm>
      </p:grpSpPr>
      <p:sp>
        <p:nvSpPr>
          <p:cNvPr id="16" name="Content Placeholder 2"/>
          <p:cNvSpPr>
            <a:spLocks noGrp="1"/>
          </p:cNvSpPr>
          <p:nvPr>
            <p:ph idx="13"/>
          </p:nvPr>
        </p:nvSpPr>
        <p:spPr>
          <a:xfrm>
            <a:off x="504000" y="3831274"/>
            <a:ext cx="8136000" cy="1583651"/>
          </a:xfrm>
          <a:noFill/>
          <a:ln w="12700">
            <a:noFill/>
          </a:ln>
        </p:spPr>
        <p:txBody>
          <a:bodyPr lIns="1728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5" name="Content Placeholder 2"/>
          <p:cNvSpPr>
            <a:spLocks noGrp="1"/>
          </p:cNvSpPr>
          <p:nvPr>
            <p:ph idx="1"/>
          </p:nvPr>
        </p:nvSpPr>
        <p:spPr>
          <a:xfrm>
            <a:off x="504000" y="2102400"/>
            <a:ext cx="8136000" cy="1583651"/>
          </a:xfrm>
          <a:noFill/>
          <a:ln w="12700">
            <a:noFill/>
          </a:ln>
        </p:spPr>
        <p:txBody>
          <a:bodyPr lIns="1728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7" name="Picture Placeholder 3"/>
          <p:cNvSpPr>
            <a:spLocks noGrp="1"/>
          </p:cNvSpPr>
          <p:nvPr>
            <p:ph type="pic" sz="quarter" idx="15" hasCustomPrompt="1"/>
          </p:nvPr>
        </p:nvSpPr>
        <p:spPr>
          <a:xfrm>
            <a:off x="504000" y="3831274"/>
            <a:ext cx="1584000" cy="1583651"/>
          </a:xfrm>
          <a:ln w="15875">
            <a:solidFill>
              <a:srgbClr val="C8C8C8"/>
            </a:solidFill>
          </a:ln>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a:p>
            <a:endParaRPr lang="cs-CZ" dirty="0"/>
          </a:p>
        </p:txBody>
      </p:sp>
      <p:sp>
        <p:nvSpPr>
          <p:cNvPr id="18" name="Picture Placeholder 3"/>
          <p:cNvSpPr>
            <a:spLocks noGrp="1"/>
          </p:cNvSpPr>
          <p:nvPr>
            <p:ph type="pic" sz="quarter" idx="14" hasCustomPrompt="1"/>
          </p:nvPr>
        </p:nvSpPr>
        <p:spPr>
          <a:xfrm>
            <a:off x="504000" y="2102400"/>
            <a:ext cx="1584000" cy="1583651"/>
          </a:xfrm>
          <a:ln w="15875">
            <a:solidFill>
              <a:srgbClr val="C8C8C8"/>
            </a:solidFill>
          </a:ln>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p:txBody>
      </p:sp>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6" name="Title 1"/>
          <p:cNvSpPr>
            <a:spLocks noGrp="1"/>
          </p:cNvSpPr>
          <p:nvPr>
            <p:ph type="title" hasCustomPrompt="1"/>
          </p:nvPr>
        </p:nvSpPr>
        <p:spPr>
          <a:xfrm>
            <a:off x="504000" y="436770"/>
            <a:ext cx="6876000" cy="819712"/>
          </a:xfrm>
        </p:spPr>
        <p:txBody>
          <a:bodyPr/>
          <a:lstStyle/>
          <a:p>
            <a:r>
              <a:rPr lang="cs-CZ"/>
              <a:t>KLIKNUTÍM VLOŽÍTE NADPIS SNÍMKU </a:t>
            </a:r>
            <a:br>
              <a:rPr lang="cs-CZ"/>
            </a:br>
            <a:r>
              <a:rPr lang="cs-CZ"/>
              <a:t>(varianta DVOUŘádkový nadpis)</a:t>
            </a:r>
            <a:endParaRPr lang="cs-CZ" dirty="0"/>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a:t>Podtitulek</a:t>
            </a:r>
          </a:p>
        </p:txBody>
      </p:sp>
    </p:spTree>
    <p:extLst>
      <p:ext uri="{BB962C8B-B14F-4D97-AF65-F5344CB8AC3E}">
        <p14:creationId xmlns:p14="http://schemas.microsoft.com/office/powerpoint/2010/main" val="521675402"/>
      </p:ext>
    </p:extLst>
  </p:cSld>
  <p:clrMapOvr>
    <a:masterClrMapping/>
  </p:clrMapOvr>
  <p:extLst mod="1">
    <p:ext uri="{DCECCB84-F9BA-43D5-87BE-67443E8EF086}">
      <p15:sldGuideLst xmlns="" xmlns:p15="http://schemas.microsoft.com/office/powerpoint/2012/main">
        <p15:guide id="1" pos="317">
          <p15:clr>
            <a:srgbClr val="FBAE40"/>
          </p15:clr>
        </p15:guide>
        <p15:guide id="2" pos="544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liparty v rámečku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10" name="Title 1"/>
          <p:cNvSpPr>
            <a:spLocks noGrp="1"/>
          </p:cNvSpPr>
          <p:nvPr>
            <p:ph type="title" hasCustomPrompt="1"/>
          </p:nvPr>
        </p:nvSpPr>
        <p:spPr>
          <a:xfrm>
            <a:off x="504000" y="423020"/>
            <a:ext cx="6876000" cy="1269578"/>
          </a:xfrm>
        </p:spPr>
        <p:txBody>
          <a:bodyPr/>
          <a:lstStyle>
            <a:lvl1pPr>
              <a:defRPr>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a:t>Podtitulek</a:t>
            </a:r>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12" name="Content Placeholder 2"/>
          <p:cNvSpPr>
            <a:spLocks noGrp="1"/>
          </p:cNvSpPr>
          <p:nvPr>
            <p:ph idx="13"/>
          </p:nvPr>
        </p:nvSpPr>
        <p:spPr>
          <a:xfrm>
            <a:off x="504000" y="4256074"/>
            <a:ext cx="8136000" cy="1583651"/>
          </a:xfrm>
          <a:noFill/>
          <a:ln w="12700">
            <a:noFill/>
          </a:ln>
        </p:spPr>
        <p:txBody>
          <a:bodyPr lIns="1728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Content Placeholder 2"/>
          <p:cNvSpPr>
            <a:spLocks noGrp="1"/>
          </p:cNvSpPr>
          <p:nvPr>
            <p:ph idx="1"/>
          </p:nvPr>
        </p:nvSpPr>
        <p:spPr>
          <a:xfrm>
            <a:off x="504000" y="2527200"/>
            <a:ext cx="8136000" cy="1583651"/>
          </a:xfrm>
          <a:noFill/>
          <a:ln w="12700">
            <a:noFill/>
          </a:ln>
        </p:spPr>
        <p:txBody>
          <a:bodyPr lIns="1728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9" name="Picture Placeholder 3"/>
          <p:cNvSpPr>
            <a:spLocks noGrp="1"/>
          </p:cNvSpPr>
          <p:nvPr>
            <p:ph type="pic" sz="quarter" idx="15" hasCustomPrompt="1"/>
          </p:nvPr>
        </p:nvSpPr>
        <p:spPr>
          <a:xfrm>
            <a:off x="504000" y="4256074"/>
            <a:ext cx="1584000" cy="1583651"/>
          </a:xfrm>
          <a:ln w="15875">
            <a:solidFill>
              <a:srgbClr val="C8C8C8"/>
            </a:solidFill>
          </a:ln>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a:p>
            <a:endParaRPr lang="cs-CZ" dirty="0"/>
          </a:p>
        </p:txBody>
      </p:sp>
      <p:sp>
        <p:nvSpPr>
          <p:cNvPr id="20" name="Picture Placeholder 3"/>
          <p:cNvSpPr>
            <a:spLocks noGrp="1"/>
          </p:cNvSpPr>
          <p:nvPr>
            <p:ph type="pic" sz="quarter" idx="14" hasCustomPrompt="1"/>
          </p:nvPr>
        </p:nvSpPr>
        <p:spPr>
          <a:xfrm>
            <a:off x="504000" y="2527200"/>
            <a:ext cx="1584000" cy="1583651"/>
          </a:xfrm>
          <a:ln w="15875">
            <a:solidFill>
              <a:srgbClr val="C8C8C8"/>
            </a:solidFill>
          </a:ln>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p:txBody>
      </p:sp>
    </p:spTree>
    <p:extLst>
      <p:ext uri="{BB962C8B-B14F-4D97-AF65-F5344CB8AC3E}">
        <p14:creationId xmlns:p14="http://schemas.microsoft.com/office/powerpoint/2010/main" val="1955501143"/>
      </p:ext>
    </p:extLst>
  </p:cSld>
  <p:clrMapOvr>
    <a:masterClrMapping/>
  </p:clrMapOvr>
  <p:extLst mod="1">
    <p:ext uri="{DCECCB84-F9BA-43D5-87BE-67443E8EF086}">
      <p15:sldGuideLst xmlns="" xmlns:p15="http://schemas.microsoft.com/office/powerpoint/2012/main">
        <p15:guide id="1" orient="horz" pos="527">
          <p15:clr>
            <a:srgbClr val="FBAE40"/>
          </p15:clr>
        </p15:guide>
        <p15:guide id="2" pos="5443">
          <p15:clr>
            <a:srgbClr val="FBAE40"/>
          </p15:clr>
        </p15:guide>
        <p15:guide id="3" pos="31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brázek na pozadí">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6" name="Title 1"/>
          <p:cNvSpPr>
            <a:spLocks noGrp="1"/>
          </p:cNvSpPr>
          <p:nvPr>
            <p:ph type="title" hasCustomPrompt="1"/>
          </p:nvPr>
        </p:nvSpPr>
        <p:spPr>
          <a:xfrm>
            <a:off x="504000" y="436770"/>
            <a:ext cx="6876000" cy="819712"/>
          </a:xfrm>
        </p:spPr>
        <p:txBody>
          <a:bodyPr/>
          <a:lstStyle/>
          <a:p>
            <a:r>
              <a:rPr lang="cs-CZ"/>
              <a:t>KLIKNUTÍM VLOŽÍTE NADPIS SNÍMKU </a:t>
            </a:r>
            <a:br>
              <a:rPr lang="cs-CZ"/>
            </a:br>
            <a:r>
              <a:rPr lang="cs-CZ"/>
              <a:t>(varianta DVOUŘádkový nadpis)</a:t>
            </a:r>
            <a:endParaRPr lang="cs-CZ" dirty="0"/>
          </a:p>
        </p:txBody>
      </p:sp>
      <p:sp>
        <p:nvSpPr>
          <p:cNvPr id="7" name="Content Placeholder 2"/>
          <p:cNvSpPr>
            <a:spLocks noGrp="1"/>
          </p:cNvSpPr>
          <p:nvPr>
            <p:ph idx="1"/>
          </p:nvPr>
        </p:nvSpPr>
        <p:spPr>
          <a:xfrm>
            <a:off x="503999" y="2281176"/>
            <a:ext cx="8136764" cy="4008391"/>
          </a:xfrm>
        </p:spPr>
        <p:txBody>
          <a:bodyPr/>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4" name="Picture Placeholder 3"/>
          <p:cNvSpPr>
            <a:spLocks noGrp="1"/>
          </p:cNvSpPr>
          <p:nvPr>
            <p:ph type="pic" sz="quarter" idx="13" hasCustomPrompt="1"/>
          </p:nvPr>
        </p:nvSpPr>
        <p:spPr>
          <a:xfrm>
            <a:off x="2597150" y="0"/>
            <a:ext cx="6546850" cy="6591300"/>
          </a:xfrm>
        </p:spPr>
        <p:txBody>
          <a:bodyPr/>
          <a:lstStyle>
            <a:lvl1pPr>
              <a:defRPr baseline="0"/>
            </a:lvl1pPr>
          </a:lstStyle>
          <a:p>
            <a:r>
              <a:rPr lang="cs-CZ" dirty="0"/>
              <a:t>Background Picture </a:t>
            </a:r>
            <a:r>
              <a:rPr lang="cs-CZ" dirty="0" err="1"/>
              <a:t>with</a:t>
            </a:r>
            <a:r>
              <a:rPr lang="cs-CZ" dirty="0"/>
              <a:t> Transparent  Background </a:t>
            </a:r>
            <a:r>
              <a:rPr lang="cs-CZ" dirty="0" err="1"/>
              <a:t>Color</a:t>
            </a:r>
            <a:endParaRPr lang="cs-CZ" dirty="0"/>
          </a:p>
        </p:txBody>
      </p: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a:t>Podtitulek</a:t>
            </a:r>
          </a:p>
        </p:txBody>
      </p:sp>
    </p:spTree>
    <p:extLst>
      <p:ext uri="{BB962C8B-B14F-4D97-AF65-F5344CB8AC3E}">
        <p14:creationId xmlns:p14="http://schemas.microsoft.com/office/powerpoint/2010/main" val="2824067990"/>
      </p:ext>
    </p:extLst>
  </p:cSld>
  <p:clrMapOvr>
    <a:masterClrMapping/>
  </p:clrMapOvr>
  <p:extLst mod="1">
    <p:ext uri="{DCECCB84-F9BA-43D5-87BE-67443E8EF086}">
      <p15:sldGuideLst xmlns="" xmlns:p15="http://schemas.microsoft.com/office/powerpoint/2012/main">
        <p15:guide id="1" pos="544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rázek na pozadí (třířádkový titulek)">
    <p:spTree>
      <p:nvGrpSpPr>
        <p:cNvPr id="1" name=""/>
        <p:cNvGrpSpPr/>
        <p:nvPr/>
      </p:nvGrpSpPr>
      <p:grpSpPr>
        <a:xfrm>
          <a:off x="0" y="0"/>
          <a:ext cx="0" cy="0"/>
          <a:chOff x="0" y="0"/>
          <a:chExt cx="0" cy="0"/>
        </a:xfrm>
      </p:grpSpPr>
      <p:sp>
        <p:nvSpPr>
          <p:cNvPr id="8" name="Picture Placeholder 3"/>
          <p:cNvSpPr>
            <a:spLocks noGrp="1"/>
          </p:cNvSpPr>
          <p:nvPr>
            <p:ph type="pic" sz="quarter" idx="13" hasCustomPrompt="1"/>
          </p:nvPr>
        </p:nvSpPr>
        <p:spPr>
          <a:xfrm>
            <a:off x="2597150" y="8626"/>
            <a:ext cx="6546850" cy="6591300"/>
          </a:xfrm>
        </p:spPr>
        <p:txBody>
          <a:bodyPr/>
          <a:lstStyle>
            <a:lvl1pPr>
              <a:defRPr baseline="0"/>
            </a:lvl1pPr>
          </a:lstStyle>
          <a:p>
            <a:r>
              <a:rPr lang="cs-CZ" dirty="0"/>
              <a:t>Background Picture </a:t>
            </a:r>
            <a:r>
              <a:rPr lang="cs-CZ" dirty="0" err="1"/>
              <a:t>with</a:t>
            </a:r>
            <a:r>
              <a:rPr lang="cs-CZ" dirty="0"/>
              <a:t> Transparent  Background </a:t>
            </a:r>
            <a:r>
              <a:rPr lang="cs-CZ" dirty="0" err="1"/>
              <a:t>Color</a:t>
            </a:r>
            <a:endParaRPr lang="cs-CZ" dirty="0"/>
          </a:p>
        </p:txBody>
      </p:sp>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10" name="Title 1"/>
          <p:cNvSpPr>
            <a:spLocks noGrp="1"/>
          </p:cNvSpPr>
          <p:nvPr>
            <p:ph type="title" hasCustomPrompt="1"/>
          </p:nvPr>
        </p:nvSpPr>
        <p:spPr>
          <a:xfrm>
            <a:off x="504000" y="423020"/>
            <a:ext cx="6876000" cy="1269578"/>
          </a:xfrm>
        </p:spPr>
        <p:txBody>
          <a:bodyPr/>
          <a:lstStyle>
            <a:lvl1pPr>
              <a:defRPr baseline="0">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a:t>Podtitulek</a:t>
            </a:r>
          </a:p>
        </p:txBody>
      </p:sp>
      <p:sp>
        <p:nvSpPr>
          <p:cNvPr id="9" name="Content Placeholder 2"/>
          <p:cNvSpPr>
            <a:spLocks noGrp="1"/>
          </p:cNvSpPr>
          <p:nvPr>
            <p:ph idx="1"/>
          </p:nvPr>
        </p:nvSpPr>
        <p:spPr>
          <a:xfrm>
            <a:off x="504000" y="2721201"/>
            <a:ext cx="8136000" cy="3571599"/>
          </a:xfrm>
        </p:spPr>
        <p:txBody>
          <a:bodyPr/>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Tree>
    <p:extLst>
      <p:ext uri="{BB962C8B-B14F-4D97-AF65-F5344CB8AC3E}">
        <p14:creationId xmlns:p14="http://schemas.microsoft.com/office/powerpoint/2010/main" val="4181568060"/>
      </p:ext>
    </p:extLst>
  </p:cSld>
  <p:clrMapOvr>
    <a:masterClrMapping/>
  </p:clrMapOvr>
  <p:extLst mod="1">
    <p:ext uri="{DCECCB84-F9BA-43D5-87BE-67443E8EF086}">
      <p15:sldGuideLst xmlns="" xmlns:p15="http://schemas.microsoft.com/office/powerpoint/2012/main">
        <p15:guide id="1" orient="horz" pos="527">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grpSp>
        <p:nvGrpSpPr>
          <p:cNvPr id="13346" name="McK Title Elements" hidden="1"/>
          <p:cNvGrpSpPr>
            <a:grpSpLocks/>
          </p:cNvGrpSpPr>
          <p:nvPr/>
        </p:nvGrpSpPr>
        <p:grpSpPr bwMode="auto">
          <a:xfrm>
            <a:off x="2863879" y="2183416"/>
            <a:ext cx="5130035" cy="4601696"/>
            <a:chOff x="1768" y="1348"/>
            <a:chExt cx="3167" cy="2841"/>
          </a:xfrm>
        </p:grpSpPr>
        <p:sp>
          <p:nvSpPr>
            <p:cNvPr id="13331" name="McK Confidential" hidden="1"/>
            <p:cNvSpPr txBox="1">
              <a:spLocks noChangeArrowheads="1"/>
            </p:cNvSpPr>
            <p:nvPr/>
          </p:nvSpPr>
          <p:spPr bwMode="auto">
            <a:xfrm>
              <a:off x="1768" y="1348"/>
              <a:ext cx="936" cy="138"/>
            </a:xfrm>
            <a:prstGeom prst="rect">
              <a:avLst/>
            </a:prstGeom>
            <a:noFill/>
            <a:ln w="9525">
              <a:noFill/>
              <a:miter lim="800000"/>
              <a:headEnd/>
              <a:tailEnd/>
            </a:ln>
            <a:effectLst/>
          </p:spPr>
          <p:txBody>
            <a:bodyPr lIns="0" tIns="0" rIns="0" bIns="0">
              <a:spAutoFit/>
            </a:bodyPr>
            <a:lstStyle/>
            <a:p>
              <a:pPr algn="l" eaLnBrk="1" hangingPunct="1">
                <a:spcBef>
                  <a:spcPct val="0"/>
                </a:spcBef>
                <a:buClrTx/>
                <a:buFontTx/>
                <a:buNone/>
              </a:pPr>
              <a:r>
                <a:rPr lang="cs-CZ" i="0">
                  <a:solidFill>
                    <a:srgbClr val="000000"/>
                  </a:solidFill>
                </a:rPr>
                <a:t>DŮVĚRNÉ</a:t>
              </a:r>
            </a:p>
          </p:txBody>
        </p:sp>
        <p:sp>
          <p:nvSpPr>
            <p:cNvPr id="13332" name="McK Document" hidden="1"/>
            <p:cNvSpPr txBox="1">
              <a:spLocks noChangeArrowheads="1"/>
            </p:cNvSpPr>
            <p:nvPr/>
          </p:nvSpPr>
          <p:spPr bwMode="auto">
            <a:xfrm>
              <a:off x="1768" y="3045"/>
              <a:ext cx="3167" cy="138"/>
            </a:xfrm>
            <a:prstGeom prst="rect">
              <a:avLst/>
            </a:prstGeom>
            <a:noFill/>
            <a:ln w="9525">
              <a:noFill/>
              <a:miter lim="800000"/>
              <a:headEnd/>
              <a:tailEnd/>
            </a:ln>
            <a:effectLst/>
          </p:spPr>
          <p:txBody>
            <a:bodyPr lIns="0" tIns="0" rIns="0" bIns="0" anchor="b">
              <a:spAutoFit/>
            </a:bodyPr>
            <a:lstStyle/>
            <a:p>
              <a:pPr algn="l" eaLnBrk="1" hangingPunct="1">
                <a:spcBef>
                  <a:spcPct val="0"/>
                </a:spcBef>
                <a:buClrTx/>
                <a:buFontTx/>
                <a:buNone/>
              </a:pPr>
              <a:r>
                <a:rPr lang="cs-CZ" i="0">
                  <a:solidFill>
                    <a:srgbClr val="000000"/>
                  </a:solidFill>
                </a:rPr>
                <a:t>Dokument</a:t>
              </a:r>
            </a:p>
          </p:txBody>
        </p:sp>
        <p:sp>
          <p:nvSpPr>
            <p:cNvPr id="13333" name="McK Date" hidden="1"/>
            <p:cNvSpPr txBox="1">
              <a:spLocks noChangeArrowheads="1"/>
            </p:cNvSpPr>
            <p:nvPr/>
          </p:nvSpPr>
          <p:spPr bwMode="auto">
            <a:xfrm>
              <a:off x="1768" y="3216"/>
              <a:ext cx="3167" cy="138"/>
            </a:xfrm>
            <a:prstGeom prst="rect">
              <a:avLst/>
            </a:prstGeom>
            <a:noFill/>
            <a:ln w="9525">
              <a:noFill/>
              <a:miter lim="800000"/>
              <a:headEnd/>
              <a:tailEnd/>
            </a:ln>
            <a:effectLst/>
          </p:spPr>
          <p:txBody>
            <a:bodyPr lIns="0" tIns="0" rIns="0" bIns="0">
              <a:spAutoFit/>
            </a:bodyPr>
            <a:lstStyle/>
            <a:p>
              <a:pPr algn="l" eaLnBrk="1" hangingPunct="1">
                <a:spcBef>
                  <a:spcPct val="0"/>
                </a:spcBef>
                <a:buClrTx/>
                <a:buFontTx/>
                <a:buNone/>
              </a:pPr>
              <a:r>
                <a:rPr lang="cs-CZ" i="0">
                  <a:solidFill>
                    <a:srgbClr val="000000"/>
                  </a:solidFill>
                </a:rPr>
                <a:t>Datum</a:t>
              </a:r>
            </a:p>
          </p:txBody>
        </p:sp>
        <p:sp>
          <p:nvSpPr>
            <p:cNvPr id="13334" name="McK Disclaimer" hidden="1"/>
            <p:cNvSpPr>
              <a:spLocks noChangeArrowheads="1"/>
            </p:cNvSpPr>
            <p:nvPr>
              <p:custDataLst>
                <p:tags r:id="rId1"/>
              </p:custDataLst>
            </p:nvPr>
          </p:nvSpPr>
          <p:spPr bwMode="auto">
            <a:xfrm>
              <a:off x="1768" y="3753"/>
              <a:ext cx="2303" cy="436"/>
            </a:xfrm>
            <a:prstGeom prst="rect">
              <a:avLst/>
            </a:prstGeom>
            <a:noFill/>
            <a:ln w="9525">
              <a:noFill/>
              <a:miter lim="800000"/>
              <a:headEnd/>
              <a:tailEnd/>
            </a:ln>
            <a:effectLst/>
          </p:spPr>
          <p:txBody>
            <a:bodyPr lIns="0" tIns="0" rIns="0" bIns="0" anchor="b">
              <a:spAutoFit/>
            </a:bodyPr>
            <a:lstStyle/>
            <a:p>
              <a:pPr algn="l" defTabSz="804863">
                <a:spcBef>
                  <a:spcPct val="0"/>
                </a:spcBef>
                <a:buClrTx/>
                <a:buFontTx/>
                <a:buNone/>
              </a:pPr>
              <a:r>
                <a:rPr lang="cs-CZ" sz="900" i="0">
                  <a:solidFill>
                    <a:srgbClr val="000000"/>
                  </a:solidFill>
                </a:rPr>
                <a:t>This report is solely for the use of client personnel.  No part of it may be circulated, quoted, or reproduced for distribution outside the client organization without prior written approval from McKinsey &amp; Company. This material was used by McKinsey &amp; Company during an oral presentation; it is not a complete record of the discussion.</a:t>
              </a:r>
            </a:p>
          </p:txBody>
        </p:sp>
      </p:grpSp>
      <p:sp>
        <p:nvSpPr>
          <p:cNvPr id="13343" name="Working Draft Text" hidden="1"/>
          <p:cNvSpPr>
            <a:spLocks noChangeArrowheads="1"/>
          </p:cNvSpPr>
          <p:nvPr/>
        </p:nvSpPr>
        <p:spPr bwMode="auto">
          <a:xfrm>
            <a:off x="427638" y="349865"/>
            <a:ext cx="3110094" cy="310888"/>
          </a:xfrm>
          <a:prstGeom prst="rect">
            <a:avLst/>
          </a:prstGeom>
          <a:noFill/>
          <a:ln w="9525">
            <a:noFill/>
            <a:miter lim="800000"/>
            <a:headEnd/>
            <a:tailEnd/>
          </a:ln>
          <a:effectLst/>
        </p:spPr>
        <p:txBody>
          <a:bodyPr lIns="0" tIns="0" rIns="0" bIns="0">
            <a:spAutoFit/>
          </a:bodyPr>
          <a:lstStyle/>
          <a:p>
            <a:pPr defTabSz="895350" eaLnBrk="1" hangingPunct="1">
              <a:lnSpc>
                <a:spcPct val="110000"/>
              </a:lnSpc>
              <a:spcBef>
                <a:spcPct val="0"/>
              </a:spcBef>
              <a:buClrTx/>
              <a:buSzPct val="120000"/>
              <a:buFontTx/>
              <a:buNone/>
            </a:pPr>
            <a:r>
              <a:rPr lang="cs-CZ" sz="1800" b="1" i="0">
                <a:solidFill>
                  <a:srgbClr val="FFFFFF"/>
                </a:solidFill>
              </a:rPr>
              <a:t>Working Draft    </a:t>
            </a:r>
          </a:p>
        </p:txBody>
      </p:sp>
      <p:sp>
        <p:nvSpPr>
          <p:cNvPr id="13344" name="Working Draft" hidden="1"/>
          <p:cNvSpPr txBox="1">
            <a:spLocks noChangeArrowheads="1"/>
          </p:cNvSpPr>
          <p:nvPr/>
        </p:nvSpPr>
        <p:spPr bwMode="auto">
          <a:xfrm>
            <a:off x="427638" y="594447"/>
            <a:ext cx="4674257" cy="188417"/>
          </a:xfrm>
          <a:prstGeom prst="rect">
            <a:avLst/>
          </a:prstGeom>
          <a:noFill/>
          <a:ln w="9525">
            <a:noFill/>
            <a:miter lim="800000"/>
            <a:headEnd/>
            <a:tailEnd/>
          </a:ln>
          <a:effectLst/>
        </p:spPr>
        <p:txBody>
          <a:bodyPr wrap="none" lIns="0" tIns="0" rIns="0" bIns="0">
            <a:spAutoFit/>
          </a:bodyPr>
          <a:lstStyle/>
          <a:p>
            <a:pPr algn="l" eaLnBrk="1" hangingPunct="1">
              <a:spcBef>
                <a:spcPct val="0"/>
              </a:spcBef>
              <a:buClrTx/>
              <a:buFontTx/>
              <a:buNone/>
            </a:pPr>
            <a:r>
              <a:rPr lang="en-US" sz="1200" i="0">
                <a:solidFill>
                  <a:srgbClr val="000000"/>
                </a:solidFill>
              </a:rPr>
              <a:t>Last Modified 10/4/2004 4:39:06 PM Central Europe Standard Time</a:t>
            </a:r>
            <a:endParaRPr lang="cs-CZ" sz="1200" i="0">
              <a:solidFill>
                <a:srgbClr val="000000"/>
              </a:solidFill>
            </a:endParaRPr>
          </a:p>
        </p:txBody>
      </p:sp>
      <p:sp>
        <p:nvSpPr>
          <p:cNvPr id="13345" name="Printed" hidden="1"/>
          <p:cNvSpPr txBox="1">
            <a:spLocks noChangeArrowheads="1"/>
          </p:cNvSpPr>
          <p:nvPr/>
        </p:nvSpPr>
        <p:spPr bwMode="auto">
          <a:xfrm>
            <a:off x="427638" y="816351"/>
            <a:ext cx="4305579" cy="188417"/>
          </a:xfrm>
          <a:prstGeom prst="rect">
            <a:avLst/>
          </a:prstGeom>
          <a:noFill/>
          <a:ln w="9525">
            <a:noFill/>
            <a:miter lim="800000"/>
            <a:headEnd/>
            <a:tailEnd/>
          </a:ln>
          <a:effectLst/>
        </p:spPr>
        <p:txBody>
          <a:bodyPr wrap="none" lIns="0" tIns="0" rIns="0" bIns="0">
            <a:spAutoFit/>
          </a:bodyPr>
          <a:lstStyle/>
          <a:p>
            <a:pPr algn="l" eaLnBrk="1" hangingPunct="1">
              <a:spcBef>
                <a:spcPct val="0"/>
              </a:spcBef>
              <a:buClrTx/>
              <a:buFontTx/>
              <a:buNone/>
            </a:pPr>
            <a:r>
              <a:rPr lang="cs-CZ" sz="1200" i="0">
                <a:solidFill>
                  <a:srgbClr val="000000"/>
                </a:solidFill>
              </a:rPr>
              <a:t>Printed 10/4/2004 11:36:40 AM Central Europe Standard Time</a:t>
            </a:r>
          </a:p>
        </p:txBody>
      </p:sp>
      <p:sp>
        <p:nvSpPr>
          <p:cNvPr id="19" name="Rectangle 92"/>
          <p:cNvSpPr>
            <a:spLocks noGrp="1" noChangeArrowheads="1"/>
          </p:cNvSpPr>
          <p:nvPr>
            <p:ph type="title" hasCustomPrompt="1"/>
          </p:nvPr>
        </p:nvSpPr>
        <p:spPr bwMode="auto">
          <a:xfrm>
            <a:off x="504000" y="1052730"/>
            <a:ext cx="6876000" cy="1923604"/>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spAutoFit/>
          </a:bodyPr>
          <a:lstStyle>
            <a:lvl1pPr>
              <a:lnSpc>
                <a:spcPts val="5000"/>
              </a:lnSpc>
              <a:defRPr sz="3600" b="0" cap="all" baseline="0">
                <a:solidFill>
                  <a:srgbClr val="F24F00"/>
                </a:solidFill>
                <a:latin typeface="+mj-lt"/>
                <a:cs typeface="Arial CE" panose="020B0604020202020204" pitchFamily="34" charset="0"/>
              </a:defRPr>
            </a:lvl1pPr>
          </a:lstStyle>
          <a:p>
            <a:pPr lvl="0"/>
            <a:r>
              <a:rPr lang="cs-CZ" dirty="0"/>
              <a:t>KLIKNUTÍM </a:t>
            </a:r>
            <a:r>
              <a:rPr lang="cs-CZ"/>
              <a:t>VLOŽÍTE </a:t>
            </a:r>
            <a:br>
              <a:rPr lang="cs-CZ"/>
            </a:br>
            <a:r>
              <a:rPr lang="cs-CZ"/>
              <a:t>NADPIS </a:t>
            </a:r>
            <a:r>
              <a:rPr lang="cs-CZ" dirty="0"/>
              <a:t>PREZENTACE</a:t>
            </a:r>
            <a:br>
              <a:rPr lang="cs-CZ" dirty="0"/>
            </a:br>
            <a:endParaRPr lang="cs-CZ" dirty="0"/>
          </a:p>
        </p:txBody>
      </p:sp>
      <p:sp>
        <p:nvSpPr>
          <p:cNvPr id="7" name="Text Placeholder 6"/>
          <p:cNvSpPr>
            <a:spLocks noGrp="1"/>
          </p:cNvSpPr>
          <p:nvPr>
            <p:ph type="body" sz="quarter" idx="10" hasCustomPrompt="1"/>
          </p:nvPr>
        </p:nvSpPr>
        <p:spPr>
          <a:xfrm>
            <a:off x="503238" y="4675937"/>
            <a:ext cx="1846262" cy="241300"/>
          </a:xfrm>
        </p:spPr>
        <p:txBody>
          <a:bodyPr/>
          <a:lstStyle>
            <a:lvl1pPr>
              <a:defRPr sz="1800" b="1" baseline="0">
                <a:solidFill>
                  <a:srgbClr val="F24F00"/>
                </a:solidFill>
              </a:defRPr>
            </a:lvl1pPr>
          </a:lstStyle>
          <a:p>
            <a:pPr lvl="0"/>
            <a:r>
              <a:rPr lang="cs-CZ" dirty="0"/>
              <a:t>měsíc rok</a:t>
            </a:r>
          </a:p>
        </p:txBody>
      </p:sp>
      <p:sp>
        <p:nvSpPr>
          <p:cNvPr id="9" name="Text Placeholder 8"/>
          <p:cNvSpPr>
            <a:spLocks noGrp="1"/>
          </p:cNvSpPr>
          <p:nvPr>
            <p:ph type="body" sz="quarter" idx="11" hasCustomPrompt="1"/>
          </p:nvPr>
        </p:nvSpPr>
        <p:spPr>
          <a:xfrm>
            <a:off x="503238" y="5760000"/>
            <a:ext cx="2532062" cy="653500"/>
          </a:xfrm>
        </p:spPr>
        <p:txBody>
          <a:bodyPr/>
          <a:lstStyle>
            <a:lvl1pPr>
              <a:lnSpc>
                <a:spcPts val="1900"/>
              </a:lnSpc>
              <a:defRPr sz="1600" b="1">
                <a:solidFill>
                  <a:srgbClr val="F24F00"/>
                </a:solidFill>
              </a:defRPr>
            </a:lvl1pPr>
          </a:lstStyle>
          <a:p>
            <a:pPr lvl="0"/>
            <a:r>
              <a:rPr lang="cs-CZ" dirty="0"/>
              <a:t>Jméno Příjmení</a:t>
            </a:r>
          </a:p>
          <a:p>
            <a:pPr lvl="0"/>
            <a:r>
              <a:rPr lang="cs-CZ" dirty="0"/>
              <a:t>funkce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602353"/>
            <a:ext cx="9144000" cy="253538"/>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84000" y="468000"/>
            <a:ext cx="756000" cy="756000"/>
          </a:xfrm>
          <a:prstGeom prst="rect">
            <a:avLst/>
          </a:prstGeom>
        </p:spPr>
      </p:pic>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322573799"/>
      </p:ext>
    </p:extLst>
  </p:cSld>
  <p:clrMapOvr>
    <a:masterClrMapping/>
  </p:clrMapOvr>
  <p:extLst mod="1">
    <p:ext uri="{DCECCB84-F9BA-43D5-87BE-67443E8EF086}">
      <p15:sldGuideLst xmlns="" xmlns:p15="http://schemas.microsoft.com/office/powerpoint/2012/main">
        <p15:guide id="1" orient="horz" pos="777" userDrawn="1">
          <p15:clr>
            <a:srgbClr val="FBAE40"/>
          </p15:clr>
        </p15:guide>
        <p15:guide id="2" pos="496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bsa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1" y="437652"/>
            <a:ext cx="6876000" cy="846386"/>
          </a:xfrm>
        </p:spPr>
        <p:txBody>
          <a:bodyPr/>
          <a:lstStyle>
            <a:lvl1pPr>
              <a:defRPr baseline="0">
                <a:solidFill>
                  <a:srgbClr val="F24F00"/>
                </a:solidFill>
              </a:defRPr>
            </a:lvl1pPr>
          </a:lstStyle>
          <a:p>
            <a:r>
              <a:rPr lang="cs-CZ" dirty="0"/>
              <a:t>KLIKNUTÍM VLOŽÍTE NADPIS </a:t>
            </a:r>
            <a:r>
              <a:rPr lang="cs-CZ"/>
              <a:t>SNÍMKU </a:t>
            </a:r>
            <a:br>
              <a:rPr lang="cs-CZ"/>
            </a:br>
            <a:r>
              <a:rPr lang="cs-CZ"/>
              <a:t>(varianta DVOUŘádkový nadpis)</a:t>
            </a:r>
            <a:endParaRPr lang="cs-CZ" dirty="0"/>
          </a:p>
        </p:txBody>
      </p:sp>
      <p:sp>
        <p:nvSpPr>
          <p:cNvPr id="3" name="Content Placeholder 2"/>
          <p:cNvSpPr>
            <a:spLocks noGrp="1"/>
          </p:cNvSpPr>
          <p:nvPr>
            <p:ph idx="1" hasCustomPrompt="1"/>
          </p:nvPr>
        </p:nvSpPr>
        <p:spPr>
          <a:xfrm>
            <a:off x="504000" y="1692000"/>
            <a:ext cx="8136000" cy="4680000"/>
          </a:xfrm>
        </p:spPr>
        <p:txBody>
          <a:bodyPr/>
          <a:lstStyle>
            <a:lvl1pPr>
              <a:defRPr/>
            </a:lvl1pPr>
            <a:lvl2pPr>
              <a:buClr>
                <a:srgbClr val="F24F00"/>
              </a:buClr>
              <a:defRPr/>
            </a:lvl2pPr>
            <a:lvl3pPr>
              <a:buClr>
                <a:srgbClr val="C8C8C8"/>
              </a:buClr>
              <a:defRPr/>
            </a:lvl3pPr>
          </a:lstStyle>
          <a:p>
            <a:pPr lvl="0"/>
            <a:r>
              <a:rPr lang="cs-CZ" dirty="0"/>
              <a:t>Po kliknutí můžete vložit text. </a:t>
            </a:r>
            <a:br>
              <a:rPr lang="cs-CZ" dirty="0"/>
            </a:br>
            <a:r>
              <a:rPr lang="cs-CZ" noProof="0" dirty="0"/>
              <a:t>Vzorovou</a:t>
            </a:r>
            <a:r>
              <a:rPr lang="en-US" dirty="0"/>
              <a:t> </a:t>
            </a:r>
            <a:r>
              <a:rPr lang="cs-CZ" noProof="0" dirty="0"/>
              <a:t>prezentaci si můžete otevřít ze složky „Moje šablony“. </a:t>
            </a:r>
            <a:br>
              <a:rPr lang="cs-CZ" noProof="0" dirty="0"/>
            </a:br>
            <a:r>
              <a:rPr lang="cs-CZ" noProof="0" dirty="0"/>
              <a:t>Vzhled stránky můžete přepnout pomocí volby „Rozložení“.</a:t>
            </a:r>
          </a:p>
          <a:p>
            <a:pPr lvl="1"/>
            <a:r>
              <a:rPr lang="cs-CZ" dirty="0"/>
              <a:t>odrážka první úrovně</a:t>
            </a:r>
            <a:endParaRPr lang="en-US" dirty="0"/>
          </a:p>
          <a:p>
            <a:pPr lvl="2"/>
            <a:r>
              <a:rPr lang="cs-CZ" dirty="0"/>
              <a:t>druhá úroveň</a:t>
            </a:r>
            <a:endParaRPr lang="en-US" dirty="0"/>
          </a:p>
          <a:p>
            <a:pPr lvl="3"/>
            <a:r>
              <a:rPr lang="cs-CZ" dirty="0"/>
              <a:t>třetí úroveň</a:t>
            </a:r>
            <a:endParaRPr lang="en-US" dirty="0"/>
          </a:p>
          <a:p>
            <a:pPr lvl="4"/>
            <a:r>
              <a:rPr lang="cs-CZ" dirty="0"/>
              <a:t>čtvrtá úroveň</a:t>
            </a:r>
          </a:p>
        </p:txBody>
      </p:sp>
      <p:sp>
        <p:nvSpPr>
          <p:cNvPr id="4" name="Slide Number Placeholder 3"/>
          <p:cNvSpPr>
            <a:spLocks noGrp="1"/>
          </p:cNvSpPr>
          <p:nvPr>
            <p:ph type="sldNum" sz="quarter" idx="10"/>
          </p:nvPr>
        </p:nvSpPr>
        <p:spPr/>
        <p:txBody>
          <a:bodyPr/>
          <a:lstStyle>
            <a:lvl1pPr>
              <a:defRPr/>
            </a:lvl1pPr>
          </a:lstStyle>
          <a:p>
            <a:fld id="{569EC6D3-E5AC-407E-ABD5-BD9CA53279C2}" type="slidenum">
              <a:rPr lang="cs-CZ"/>
              <a:pPr/>
              <a:t>‹#›</a:t>
            </a:fld>
            <a:endParaRPr lang="cs-CZ"/>
          </a:p>
        </p:txBody>
      </p:sp>
      <p:cxnSp>
        <p:nvCxnSpPr>
          <p:cNvPr id="5" name="Straight Connector 4"/>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Tree>
  </p:cSld>
  <p:clrMapOvr>
    <a:masterClrMapping/>
  </p:clrMapOvr>
  <p:extLst mod="1">
    <p:ext uri="{DCECCB84-F9BA-43D5-87BE-67443E8EF086}">
      <p15:sldGuideLst xmlns="" xmlns:p15="http://schemas.microsoft.com/office/powerpoint/2012/main">
        <p15:guide id="1" orient="horz" pos="527"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obsa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1" y="437652"/>
            <a:ext cx="6876000" cy="846386"/>
          </a:xfrm>
        </p:spPr>
        <p:txBody>
          <a:bodyPr/>
          <a:lstStyle>
            <a:lvl1pPr>
              <a:defRPr baseline="0">
                <a:solidFill>
                  <a:srgbClr val="F24F00"/>
                </a:solidFill>
              </a:defRPr>
            </a:lvl1pPr>
          </a:lstStyle>
          <a:p>
            <a:r>
              <a:rPr lang="cs-CZ" dirty="0"/>
              <a:t>KLIKNUTÍM VLOŽÍTE NADPIS </a:t>
            </a:r>
            <a:r>
              <a:rPr lang="cs-CZ"/>
              <a:t>SNÍMKU </a:t>
            </a:r>
            <a:br>
              <a:rPr lang="cs-CZ"/>
            </a:br>
            <a:r>
              <a:rPr lang="cs-CZ"/>
              <a:t>(varianta DVOUŘádkový nadpis)</a:t>
            </a:r>
            <a:endParaRPr lang="cs-CZ" dirty="0"/>
          </a:p>
        </p:txBody>
      </p:sp>
      <p:sp>
        <p:nvSpPr>
          <p:cNvPr id="3" name="Content Placeholder 2"/>
          <p:cNvSpPr>
            <a:spLocks noGrp="1"/>
          </p:cNvSpPr>
          <p:nvPr>
            <p:ph idx="1" hasCustomPrompt="1"/>
          </p:nvPr>
        </p:nvSpPr>
        <p:spPr>
          <a:xfrm>
            <a:off x="504000" y="1692000"/>
            <a:ext cx="8136000" cy="4680000"/>
          </a:xfrm>
        </p:spPr>
        <p:txBody>
          <a:bodyPr/>
          <a:lstStyle>
            <a:lvl1pPr>
              <a:defRPr/>
            </a:lvl1pPr>
            <a:lvl2pPr>
              <a:buClr>
                <a:srgbClr val="F24F00"/>
              </a:buClr>
              <a:defRPr/>
            </a:lvl2pPr>
            <a:lvl3pPr>
              <a:buClr>
                <a:srgbClr val="C8C8C8"/>
              </a:buClr>
              <a:defRPr/>
            </a:lvl3pPr>
          </a:lstStyle>
          <a:p>
            <a:pPr lvl="0"/>
            <a:r>
              <a:rPr lang="cs-CZ" dirty="0"/>
              <a:t>Po kliknutí můžete vložit text. </a:t>
            </a:r>
            <a:br>
              <a:rPr lang="cs-CZ" dirty="0"/>
            </a:br>
            <a:r>
              <a:rPr lang="cs-CZ" noProof="0" dirty="0"/>
              <a:t>Vzorovou</a:t>
            </a:r>
            <a:r>
              <a:rPr lang="en-US" dirty="0"/>
              <a:t> </a:t>
            </a:r>
            <a:r>
              <a:rPr lang="cs-CZ" noProof="0" dirty="0"/>
              <a:t>prezentaci si můžete otevřít ze složky „Moje šablony“. </a:t>
            </a:r>
            <a:br>
              <a:rPr lang="cs-CZ" noProof="0" dirty="0"/>
            </a:br>
            <a:r>
              <a:rPr lang="cs-CZ" noProof="0" dirty="0"/>
              <a:t>Vzhled stránky můžete přepnout pomocí volby „Rozložení“.</a:t>
            </a:r>
          </a:p>
          <a:p>
            <a:pPr lvl="1"/>
            <a:r>
              <a:rPr lang="cs-CZ" dirty="0"/>
              <a:t>odrážka první úrovně</a:t>
            </a:r>
            <a:endParaRPr lang="en-US" dirty="0"/>
          </a:p>
          <a:p>
            <a:pPr lvl="2"/>
            <a:r>
              <a:rPr lang="cs-CZ" dirty="0"/>
              <a:t>druhá úroveň</a:t>
            </a:r>
            <a:endParaRPr lang="en-US" dirty="0"/>
          </a:p>
          <a:p>
            <a:pPr lvl="3"/>
            <a:r>
              <a:rPr lang="cs-CZ" dirty="0"/>
              <a:t>třetí úroveň</a:t>
            </a:r>
            <a:endParaRPr lang="en-US" dirty="0"/>
          </a:p>
          <a:p>
            <a:pPr lvl="4"/>
            <a:r>
              <a:rPr lang="cs-CZ" dirty="0"/>
              <a:t>čtvrtá úroveň</a:t>
            </a:r>
          </a:p>
        </p:txBody>
      </p:sp>
      <p:sp>
        <p:nvSpPr>
          <p:cNvPr id="4" name="Slide Number Placeholder 3"/>
          <p:cNvSpPr>
            <a:spLocks noGrp="1"/>
          </p:cNvSpPr>
          <p:nvPr>
            <p:ph type="sldNum" sz="quarter" idx="10"/>
          </p:nvPr>
        </p:nvSpPr>
        <p:spPr/>
        <p:txBody>
          <a:bodyPr/>
          <a:lstStyle>
            <a:lvl1pPr>
              <a:defRPr/>
            </a:lvl1pPr>
          </a:lstStyle>
          <a:p>
            <a:fld id="{569EC6D3-E5AC-407E-ABD5-BD9CA53279C2}" type="slidenum">
              <a:rPr lang="cs-CZ">
                <a:solidFill>
                  <a:srgbClr val="FFFFFF"/>
                </a:solidFill>
              </a:rPr>
              <a:pPr/>
              <a:t>‹#›</a:t>
            </a:fld>
            <a:endParaRPr lang="cs-CZ">
              <a:solidFill>
                <a:srgbClr val="FFFFFF"/>
              </a:solidFill>
            </a:endParaRPr>
          </a:p>
        </p:txBody>
      </p:sp>
      <p:cxnSp>
        <p:nvCxnSpPr>
          <p:cNvPr id="5" name="Straight Connector 4"/>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6"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2381689605"/>
      </p:ext>
    </p:extLst>
  </p:cSld>
  <p:clrMapOvr>
    <a:masterClrMapping/>
  </p:clrMapOvr>
  <p:extLst mod="1">
    <p:ext uri="{DCECCB84-F9BA-43D5-87BE-67443E8EF086}">
      <p15:sldGuideLst xmlns="" xmlns:p15="http://schemas.microsoft.com/office/powerpoint/2012/main">
        <p15:guide id="1" orient="horz" pos="527" userDrawn="1">
          <p15:clr>
            <a:srgbClr val="FBAE40"/>
          </p15:clr>
        </p15:guide>
        <p15:guide id="2" pos="288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bsah (třířádkový titulek)">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04000" y="2116183"/>
            <a:ext cx="8136000" cy="4173017"/>
          </a:xfrm>
        </p:spPr>
        <p:txBody>
          <a:bodyPr/>
          <a:lstStyle>
            <a:lvl1pPr>
              <a:defRPr/>
            </a:lvl1pPr>
          </a:lstStyle>
          <a:p>
            <a:pPr lvl="0"/>
            <a:r>
              <a:rPr lang="cs-CZ" dirty="0"/>
              <a:t>Po kliknutí můžete vložit text. </a:t>
            </a:r>
            <a:br>
              <a:rPr lang="cs-CZ" dirty="0"/>
            </a:br>
            <a:r>
              <a:rPr lang="cs-CZ" noProof="0" dirty="0"/>
              <a:t>Vzorovou</a:t>
            </a:r>
            <a:r>
              <a:rPr lang="en-US" dirty="0"/>
              <a:t> </a:t>
            </a:r>
            <a:r>
              <a:rPr lang="cs-CZ" noProof="0" dirty="0"/>
              <a:t>prezentaci si můžete otevřít ze složky „Moje šablony“.</a:t>
            </a:r>
            <a:br>
              <a:rPr lang="cs-CZ" noProof="0" dirty="0"/>
            </a:br>
            <a:r>
              <a:rPr lang="cs-CZ" noProof="0" dirty="0"/>
              <a:t>Vzhled stránky můžete přepnout pomocí volby „Rozložení“.</a:t>
            </a:r>
          </a:p>
          <a:p>
            <a:pPr lvl="0"/>
            <a:endParaRPr lang="en-US" dirty="0"/>
          </a:p>
          <a:p>
            <a:pPr lvl="1"/>
            <a:r>
              <a:rPr lang="cs-CZ" dirty="0"/>
              <a:t>odrážka první úrovně</a:t>
            </a:r>
            <a:endParaRPr lang="en-US" dirty="0"/>
          </a:p>
          <a:p>
            <a:pPr lvl="2"/>
            <a:r>
              <a:rPr lang="cs-CZ" dirty="0"/>
              <a:t>druhá úroveň</a:t>
            </a:r>
            <a:endParaRPr lang="en-US" dirty="0"/>
          </a:p>
          <a:p>
            <a:pPr lvl="3"/>
            <a:r>
              <a:rPr lang="cs-CZ" dirty="0"/>
              <a:t>třetí úroveň</a:t>
            </a:r>
            <a:endParaRPr lang="en-US" dirty="0"/>
          </a:p>
          <a:p>
            <a:pPr lvl="4"/>
            <a:r>
              <a:rPr lang="cs-CZ" dirty="0"/>
              <a:t>čtvrtá úroveň</a:t>
            </a:r>
          </a:p>
        </p:txBody>
      </p:sp>
      <p:sp>
        <p:nvSpPr>
          <p:cNvPr id="4" name="Slide Number Placeholder 3"/>
          <p:cNvSpPr>
            <a:spLocks noGrp="1"/>
          </p:cNvSpPr>
          <p:nvPr>
            <p:ph type="sldNum" sz="quarter" idx="10"/>
          </p:nvPr>
        </p:nvSpPr>
        <p:spPr/>
        <p:txBody>
          <a:bodyPr/>
          <a:lstStyle>
            <a:lvl1pPr>
              <a:defRPr/>
            </a:lvl1pPr>
          </a:lstStyle>
          <a:p>
            <a:fld id="{569EC6D3-E5AC-407E-ABD5-BD9CA53279C2}" type="slidenum">
              <a:rPr lang="cs-CZ">
                <a:solidFill>
                  <a:srgbClr val="FFFFFF"/>
                </a:solidFill>
              </a:rPr>
              <a:pPr/>
              <a:t>‹#›</a:t>
            </a:fld>
            <a:endParaRPr lang="cs-CZ">
              <a:solidFill>
                <a:srgbClr val="FFFFFF"/>
              </a:solidFill>
            </a:endParaRPr>
          </a:p>
        </p:txBody>
      </p:sp>
      <p:cxnSp>
        <p:nvCxnSpPr>
          <p:cNvPr id="6" name="Straight Connector 5"/>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7" name="Title 1"/>
          <p:cNvSpPr>
            <a:spLocks noGrp="1"/>
          </p:cNvSpPr>
          <p:nvPr>
            <p:ph type="title" hasCustomPrompt="1"/>
          </p:nvPr>
        </p:nvSpPr>
        <p:spPr>
          <a:xfrm>
            <a:off x="504000" y="423020"/>
            <a:ext cx="6876000" cy="1269578"/>
          </a:xfrm>
        </p:spPr>
        <p:txBody>
          <a:bodyPr/>
          <a:lstStyle>
            <a:lvl1pPr>
              <a:defRPr baseline="0">
                <a:solidFill>
                  <a:srgbClr val="F24F00"/>
                </a:solidFill>
              </a:defRPr>
            </a:lvl1pPr>
          </a:lstStyle>
          <a:p>
            <a:r>
              <a:rPr lang="cs-CZ"/>
              <a:t>KLIKNUTÍM VLOŽÍTE NADPIS SNÍMKU </a:t>
            </a:r>
            <a:br>
              <a:rPr lang="cs-CZ"/>
            </a:br>
            <a:r>
              <a:rPr lang="cs-CZ"/>
              <a:t>(varianta šablony upravená pro </a:t>
            </a:r>
            <a:br>
              <a:rPr lang="cs-CZ"/>
            </a:br>
            <a:r>
              <a:rPr lang="cs-CZ"/>
              <a:t>delší –tříŘádkový nadpis)</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976655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va sloupce">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6" name="Title 1"/>
          <p:cNvSpPr>
            <a:spLocks noGrp="1"/>
          </p:cNvSpPr>
          <p:nvPr>
            <p:ph type="title" hasCustomPrompt="1"/>
          </p:nvPr>
        </p:nvSpPr>
        <p:spPr>
          <a:xfrm>
            <a:off x="504000" y="436770"/>
            <a:ext cx="6876000" cy="819712"/>
          </a:xfrm>
        </p:spPr>
        <p:txBody>
          <a:bodyPr/>
          <a:lstStyle>
            <a:lvl1pPr>
              <a:defRPr>
                <a:solidFill>
                  <a:srgbClr val="F24F00"/>
                </a:solidFill>
              </a:defRPr>
            </a:lvl1pPr>
          </a:lstStyle>
          <a:p>
            <a:r>
              <a:rPr lang="cs-CZ"/>
              <a:t>KLIKNUTÍM VLOŽÍTE NADPIS SNÍMKU </a:t>
            </a:r>
            <a:br>
              <a:rPr lang="cs-CZ"/>
            </a:br>
            <a:r>
              <a:rPr lang="cs-CZ"/>
              <a:t>(varianta DVOUŘádkový nadpis)</a:t>
            </a:r>
            <a:endParaRPr lang="cs-CZ" dirty="0"/>
          </a:p>
        </p:txBody>
      </p:sp>
      <p:sp>
        <p:nvSpPr>
          <p:cNvPr id="7" name="Content Placeholder 2"/>
          <p:cNvSpPr>
            <a:spLocks noGrp="1"/>
          </p:cNvSpPr>
          <p:nvPr>
            <p:ph idx="1"/>
          </p:nvPr>
        </p:nvSpPr>
        <p:spPr>
          <a:xfrm>
            <a:off x="504000" y="1692000"/>
            <a:ext cx="3888000" cy="4680000"/>
          </a:xfrm>
        </p:spPr>
        <p:txBody>
          <a:bodyPr/>
          <a:lstStyle>
            <a:lvl2pPr>
              <a:buClr>
                <a:srgbClr val="F24F00"/>
              </a:buClr>
              <a:defRPr/>
            </a:lvl2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9" name="Content Placeholder 2"/>
          <p:cNvSpPr>
            <a:spLocks noGrp="1"/>
          </p:cNvSpPr>
          <p:nvPr>
            <p:ph idx="11"/>
          </p:nvPr>
        </p:nvSpPr>
        <p:spPr>
          <a:xfrm>
            <a:off x="4752000" y="1692000"/>
            <a:ext cx="3888000" cy="46800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0" name="Straight Connector 9"/>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490135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va sloupce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7" name="Content Placeholder 2"/>
          <p:cNvSpPr>
            <a:spLocks noGrp="1"/>
          </p:cNvSpPr>
          <p:nvPr>
            <p:ph idx="1"/>
          </p:nvPr>
        </p:nvSpPr>
        <p:spPr>
          <a:xfrm>
            <a:off x="504000" y="2116800"/>
            <a:ext cx="3888000" cy="41760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9" name="Content Placeholder 2"/>
          <p:cNvSpPr>
            <a:spLocks noGrp="1"/>
          </p:cNvSpPr>
          <p:nvPr>
            <p:ph idx="11"/>
          </p:nvPr>
        </p:nvSpPr>
        <p:spPr>
          <a:xfrm>
            <a:off x="4752000" y="2116800"/>
            <a:ext cx="3888000" cy="41760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8" name="Straight Connector 7"/>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11" name="Title 1"/>
          <p:cNvSpPr>
            <a:spLocks noGrp="1"/>
          </p:cNvSpPr>
          <p:nvPr>
            <p:ph type="title" hasCustomPrompt="1"/>
          </p:nvPr>
        </p:nvSpPr>
        <p:spPr>
          <a:xfrm>
            <a:off x="504000" y="423020"/>
            <a:ext cx="6876000" cy="1269578"/>
          </a:xfrm>
        </p:spPr>
        <p:txBody>
          <a:bodyPr/>
          <a:lstStyle>
            <a:lvl1pPr>
              <a:defRPr baseline="0">
                <a:solidFill>
                  <a:srgbClr val="F24F00"/>
                </a:solidFill>
              </a:defRPr>
            </a:lvl1pPr>
          </a:lstStyle>
          <a:p>
            <a:r>
              <a:rPr lang="cs-CZ"/>
              <a:t>KLIKNUTÍM VLOŽÍTE NADPIS SNÍMKU </a:t>
            </a:r>
            <a:br>
              <a:rPr lang="cs-CZ"/>
            </a:br>
            <a:r>
              <a:rPr lang="cs-CZ"/>
              <a:t>(varianta šablony upravená pro </a:t>
            </a:r>
            <a:br>
              <a:rPr lang="cs-CZ"/>
            </a:br>
            <a:r>
              <a:rPr lang="cs-CZ"/>
              <a:t>delší –tříŘádkový nadpis)</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637550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va sloupce s mezititulkem">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6" name="Title 1"/>
          <p:cNvSpPr>
            <a:spLocks noGrp="1"/>
          </p:cNvSpPr>
          <p:nvPr>
            <p:ph type="title" hasCustomPrompt="1"/>
          </p:nvPr>
        </p:nvSpPr>
        <p:spPr>
          <a:xfrm>
            <a:off x="504000" y="436770"/>
            <a:ext cx="6876000" cy="819712"/>
          </a:xfrm>
        </p:spPr>
        <p:txBody>
          <a:bodyPr/>
          <a:lstStyle/>
          <a:p>
            <a:r>
              <a:rPr lang="cs-CZ"/>
              <a:t>KLIKNUTÍM VLOŽÍTE NADPIS SNÍMKU </a:t>
            </a:r>
            <a:br>
              <a:rPr lang="cs-CZ"/>
            </a:br>
            <a:r>
              <a:rPr lang="cs-CZ"/>
              <a:t>(varianta DVOUŘádkový nadpis)</a:t>
            </a:r>
            <a:endParaRPr lang="cs-CZ" dirty="0"/>
          </a:p>
        </p:txBody>
      </p:sp>
      <p:sp>
        <p:nvSpPr>
          <p:cNvPr id="7" name="Content Placeholder 2"/>
          <p:cNvSpPr>
            <a:spLocks noGrp="1"/>
          </p:cNvSpPr>
          <p:nvPr>
            <p:ph idx="1"/>
          </p:nvPr>
        </p:nvSpPr>
        <p:spPr>
          <a:xfrm>
            <a:off x="504000" y="2281176"/>
            <a:ext cx="3888000" cy="4008391"/>
          </a:xfrm>
        </p:spPr>
        <p:txBody>
          <a:bodyPr/>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9" name="Content Placeholder 2"/>
          <p:cNvSpPr>
            <a:spLocks noGrp="1"/>
          </p:cNvSpPr>
          <p:nvPr>
            <p:ph idx="11"/>
          </p:nvPr>
        </p:nvSpPr>
        <p:spPr>
          <a:xfrm>
            <a:off x="4680000" y="2210400"/>
            <a:ext cx="3888000" cy="4084438"/>
          </a:xfrm>
          <a:solidFill>
            <a:srgbClr val="E6E6E6"/>
          </a:solidFill>
        </p:spPr>
        <p:txBody>
          <a:bodyPr lIns="144000" tIns="72000" rIns="144000" bIns="72000"/>
          <a:lstStyle>
            <a:lvl2pPr marL="180975" indent="-179388">
              <a:defRPr/>
            </a:lvl2pPr>
            <a:lvl3pPr marL="361950" indent="-180975">
              <a:defRPr/>
            </a:lvl3pPr>
            <a:lvl4pPr marL="542925" indent="-180975">
              <a:defRPr/>
            </a:lvl4pPr>
            <a:lvl5pPr marL="714375" indent="-171450">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2000" b="1"/>
            </a:lvl1pPr>
          </a:lstStyle>
          <a:p>
            <a:pPr lvl="0"/>
            <a:r>
              <a:rPr lang="cs-CZ" dirty="0"/>
              <a:t>Podtitulek</a:t>
            </a:r>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19528092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va sloupce s mezititulkem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10" name="Title 1"/>
          <p:cNvSpPr>
            <a:spLocks noGrp="1"/>
          </p:cNvSpPr>
          <p:nvPr>
            <p:ph type="title" hasCustomPrompt="1"/>
          </p:nvPr>
        </p:nvSpPr>
        <p:spPr>
          <a:xfrm>
            <a:off x="504000" y="423020"/>
            <a:ext cx="6876000" cy="1269578"/>
          </a:xfrm>
        </p:spPr>
        <p:txBody>
          <a:bodyPr/>
          <a:lstStyle>
            <a:lvl1pPr>
              <a:defRPr baseline="0">
                <a:solidFill>
                  <a:srgbClr val="F24F00"/>
                </a:solidFill>
              </a:defRPr>
            </a:lvl1pPr>
          </a:lstStyle>
          <a:p>
            <a:r>
              <a:rPr lang="cs-CZ"/>
              <a:t>KLIKNUTÍM VLOŽÍTE NADPIS SNÍMKU </a:t>
            </a:r>
            <a:br>
              <a:rPr lang="cs-CZ"/>
            </a:br>
            <a:r>
              <a:rPr lang="cs-CZ"/>
              <a:t>(varianta šablony upravená pro </a:t>
            </a:r>
            <a:br>
              <a:rPr lang="cs-CZ"/>
            </a:br>
            <a:r>
              <a:rPr lang="cs-CZ"/>
              <a:t>delší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2000" b="1"/>
            </a:lvl1pPr>
          </a:lstStyle>
          <a:p>
            <a:pPr lvl="0"/>
            <a:r>
              <a:rPr lang="cs-CZ" dirty="0"/>
              <a:t>Podtitulek</a:t>
            </a:r>
          </a:p>
        </p:txBody>
      </p:sp>
      <p:sp>
        <p:nvSpPr>
          <p:cNvPr id="9" name="Content Placeholder 2"/>
          <p:cNvSpPr>
            <a:spLocks noGrp="1"/>
          </p:cNvSpPr>
          <p:nvPr>
            <p:ph idx="1"/>
          </p:nvPr>
        </p:nvSpPr>
        <p:spPr>
          <a:xfrm>
            <a:off x="504000" y="2721201"/>
            <a:ext cx="3888000" cy="3571599"/>
          </a:xfrm>
        </p:spPr>
        <p:txBody>
          <a:bodyPr/>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3" name="Content Placeholder 2"/>
          <p:cNvSpPr>
            <a:spLocks noGrp="1"/>
          </p:cNvSpPr>
          <p:nvPr>
            <p:ph idx="13"/>
          </p:nvPr>
        </p:nvSpPr>
        <p:spPr>
          <a:xfrm>
            <a:off x="4680000" y="2648309"/>
            <a:ext cx="3888000" cy="3633691"/>
          </a:xfrm>
          <a:solidFill>
            <a:srgbClr val="E6E6E6"/>
          </a:solidFill>
        </p:spPr>
        <p:txBody>
          <a:bodyPr lIns="144000" tIns="72000" rIns="144000" bIns="72000"/>
          <a:lstStyle>
            <a:lvl2pPr marL="180975" indent="-179388">
              <a:buClr>
                <a:srgbClr val="F24F00"/>
              </a:buClr>
              <a:defRPr/>
            </a:lvl2pPr>
            <a:lvl3pPr marL="361950" indent="-180975">
              <a:defRPr/>
            </a:lvl3pPr>
            <a:lvl4pPr marL="542925" indent="-180975">
              <a:defRPr/>
            </a:lvl4pPr>
            <a:lvl5pPr marL="714375" indent="-171450">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3329273096"/>
      </p:ext>
    </p:extLst>
  </p:cSld>
  <p:clrMapOvr>
    <a:masterClrMapping/>
  </p:clrMapOvr>
  <p:extLst mod="1">
    <p:ext uri="{DCECCB84-F9BA-43D5-87BE-67443E8EF086}">
      <p15:sldGuideLst xmlns="" xmlns:p15="http://schemas.microsoft.com/office/powerpoint/2012/main">
        <p15:guide id="1" orient="horz" pos="527" userDrawn="1">
          <p15:clr>
            <a:srgbClr val="FBAE40"/>
          </p15:clr>
        </p15:guide>
        <p15:guide id="2" pos="288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užší druhý sloupec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7" name="Content Placeholder 2"/>
          <p:cNvSpPr>
            <a:spLocks noGrp="1"/>
          </p:cNvSpPr>
          <p:nvPr>
            <p:ph idx="1"/>
          </p:nvPr>
        </p:nvSpPr>
        <p:spPr>
          <a:xfrm>
            <a:off x="503999" y="2116800"/>
            <a:ext cx="5184000" cy="4172400"/>
          </a:xfrm>
        </p:spPr>
        <p:txBody>
          <a:bodyPr/>
          <a:lstStyle>
            <a:lvl2pPr>
              <a:buClr>
                <a:srgbClr val="F24F00"/>
              </a:buClr>
              <a:defRPr/>
            </a:lvl2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9" name="Content Placeholder 2"/>
          <p:cNvSpPr>
            <a:spLocks noGrp="1"/>
          </p:cNvSpPr>
          <p:nvPr>
            <p:ph idx="11"/>
          </p:nvPr>
        </p:nvSpPr>
        <p:spPr>
          <a:xfrm>
            <a:off x="6058800" y="2116800"/>
            <a:ext cx="2581200" cy="41724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8" name="Title 1"/>
          <p:cNvSpPr>
            <a:spLocks noGrp="1"/>
          </p:cNvSpPr>
          <p:nvPr>
            <p:ph type="title" hasCustomPrompt="1"/>
          </p:nvPr>
        </p:nvSpPr>
        <p:spPr>
          <a:xfrm>
            <a:off x="504000" y="423021"/>
            <a:ext cx="6876000" cy="1269578"/>
          </a:xfrm>
        </p:spPr>
        <p:txBody>
          <a:bodyPr/>
          <a:lstStyle>
            <a:lvl1pPr>
              <a:defRPr>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cxnSp>
        <p:nvCxnSpPr>
          <p:cNvPr id="11" name="Straight Connector 10"/>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21851027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liparty - šedivý podkla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6" name="Title 1"/>
          <p:cNvSpPr>
            <a:spLocks noGrp="1"/>
          </p:cNvSpPr>
          <p:nvPr>
            <p:ph type="title" hasCustomPrompt="1"/>
          </p:nvPr>
        </p:nvSpPr>
        <p:spPr>
          <a:xfrm>
            <a:off x="504000" y="436770"/>
            <a:ext cx="6876000" cy="819712"/>
          </a:xfrm>
        </p:spPr>
        <p:txBody>
          <a:bodyPr/>
          <a:lstStyle/>
          <a:p>
            <a:r>
              <a:rPr lang="cs-CZ"/>
              <a:t>KLIKNUTÍM VLOŽÍTE NADPIS SNÍMKU </a:t>
            </a:r>
            <a:br>
              <a:rPr lang="cs-CZ"/>
            </a:br>
            <a:r>
              <a:rPr lang="cs-CZ"/>
              <a:t>(varianta DVOUŘádkový nadpis)</a:t>
            </a:r>
            <a:endParaRPr lang="cs-CZ" dirty="0"/>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a:t>Podtitulek</a:t>
            </a:r>
          </a:p>
        </p:txBody>
      </p:sp>
      <p:sp>
        <p:nvSpPr>
          <p:cNvPr id="15" name="Content Placeholder 2"/>
          <p:cNvSpPr>
            <a:spLocks noGrp="1"/>
          </p:cNvSpPr>
          <p:nvPr>
            <p:ph idx="1"/>
          </p:nvPr>
        </p:nvSpPr>
        <p:spPr>
          <a:xfrm>
            <a:off x="2088000" y="2103042"/>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Content Placeholder 2"/>
          <p:cNvSpPr>
            <a:spLocks noGrp="1"/>
          </p:cNvSpPr>
          <p:nvPr>
            <p:ph idx="13"/>
          </p:nvPr>
        </p:nvSpPr>
        <p:spPr>
          <a:xfrm>
            <a:off x="2088000" y="3832556"/>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7" name="Picture Placeholder 3"/>
          <p:cNvSpPr>
            <a:spLocks noGrp="1"/>
          </p:cNvSpPr>
          <p:nvPr>
            <p:ph type="pic" sz="quarter" idx="15" hasCustomPrompt="1"/>
          </p:nvPr>
        </p:nvSpPr>
        <p:spPr>
          <a:xfrm>
            <a:off x="504000" y="3832556"/>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a:p>
            <a:endParaRPr lang="cs-CZ" dirty="0"/>
          </a:p>
        </p:txBody>
      </p:sp>
      <p:sp>
        <p:nvSpPr>
          <p:cNvPr id="18" name="Picture Placeholder 3"/>
          <p:cNvSpPr>
            <a:spLocks noGrp="1"/>
          </p:cNvSpPr>
          <p:nvPr>
            <p:ph type="pic" sz="quarter" idx="14" hasCustomPrompt="1"/>
          </p:nvPr>
        </p:nvSpPr>
        <p:spPr>
          <a:xfrm>
            <a:off x="504000" y="2103041"/>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358908835"/>
      </p:ext>
    </p:extLst>
  </p:cSld>
  <p:clrMapOvr>
    <a:masterClrMapping/>
  </p:clrMapOvr>
  <p:extLst mod="1">
    <p:ext uri="{DCECCB84-F9BA-43D5-87BE-67443E8EF086}">
      <p15:sldGuideLst xmlns="" xmlns:p15="http://schemas.microsoft.com/office/powerpoint/2012/main">
        <p15:guide id="1" pos="317" userDrawn="1">
          <p15:clr>
            <a:srgbClr val="FBAE40"/>
          </p15:clr>
        </p15:guide>
        <p15:guide id="2" pos="544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liparty - šedivý podklad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10" name="Title 1"/>
          <p:cNvSpPr>
            <a:spLocks noGrp="1"/>
          </p:cNvSpPr>
          <p:nvPr>
            <p:ph type="title" hasCustomPrompt="1"/>
          </p:nvPr>
        </p:nvSpPr>
        <p:spPr>
          <a:xfrm>
            <a:off x="504000" y="423020"/>
            <a:ext cx="6876000" cy="1269578"/>
          </a:xfrm>
        </p:spPr>
        <p:txBody>
          <a:bodyPr/>
          <a:lstStyle>
            <a:lvl1pPr>
              <a:defRPr>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a:t>Podtitulek</a:t>
            </a:r>
          </a:p>
        </p:txBody>
      </p:sp>
      <p:sp>
        <p:nvSpPr>
          <p:cNvPr id="9" name="Content Placeholder 2"/>
          <p:cNvSpPr>
            <a:spLocks noGrp="1"/>
          </p:cNvSpPr>
          <p:nvPr>
            <p:ph idx="1"/>
          </p:nvPr>
        </p:nvSpPr>
        <p:spPr>
          <a:xfrm>
            <a:off x="2088000" y="2527200"/>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Content Placeholder 2"/>
          <p:cNvSpPr>
            <a:spLocks noGrp="1"/>
          </p:cNvSpPr>
          <p:nvPr>
            <p:ph idx="13"/>
          </p:nvPr>
        </p:nvSpPr>
        <p:spPr>
          <a:xfrm>
            <a:off x="2088000" y="4256074"/>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2" name="Picture Placeholder 3"/>
          <p:cNvSpPr>
            <a:spLocks noGrp="1"/>
          </p:cNvSpPr>
          <p:nvPr>
            <p:ph type="pic" sz="quarter" idx="15" hasCustomPrompt="1"/>
          </p:nvPr>
        </p:nvSpPr>
        <p:spPr>
          <a:xfrm>
            <a:off x="504000" y="42560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a:p>
            <a:endParaRPr lang="cs-CZ" dirty="0"/>
          </a:p>
        </p:txBody>
      </p:sp>
      <p:sp>
        <p:nvSpPr>
          <p:cNvPr id="16" name="Picture Placeholder 3"/>
          <p:cNvSpPr>
            <a:spLocks noGrp="1"/>
          </p:cNvSpPr>
          <p:nvPr>
            <p:ph type="pic" sz="quarter" idx="14" hasCustomPrompt="1"/>
          </p:nvPr>
        </p:nvSpPr>
        <p:spPr>
          <a:xfrm>
            <a:off x="504000" y="2527200"/>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1799826497"/>
      </p:ext>
    </p:extLst>
  </p:cSld>
  <p:clrMapOvr>
    <a:masterClrMapping/>
  </p:clrMapOvr>
  <p:extLst mod="1">
    <p:ext uri="{DCECCB84-F9BA-43D5-87BE-67443E8EF086}">
      <p15:sldGuideLst xmlns="" xmlns:p15="http://schemas.microsoft.com/office/powerpoint/2012/main">
        <p15:guide id="1" orient="horz" pos="527">
          <p15:clr>
            <a:srgbClr val="FBAE40"/>
          </p15:clr>
        </p15:guide>
        <p15:guide id="2" pos="5443" userDrawn="1">
          <p15:clr>
            <a:srgbClr val="FBAE40"/>
          </p15:clr>
        </p15:guide>
        <p15:guide id="0" pos="317"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liparty - bílý podkla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6" name="Title 1"/>
          <p:cNvSpPr>
            <a:spLocks noGrp="1"/>
          </p:cNvSpPr>
          <p:nvPr>
            <p:ph type="title" hasCustomPrompt="1"/>
          </p:nvPr>
        </p:nvSpPr>
        <p:spPr>
          <a:xfrm>
            <a:off x="504000" y="436770"/>
            <a:ext cx="6876000" cy="819712"/>
          </a:xfrm>
        </p:spPr>
        <p:txBody>
          <a:bodyPr/>
          <a:lstStyle/>
          <a:p>
            <a:r>
              <a:rPr lang="cs-CZ" dirty="0"/>
              <a:t>PO KLIKNUTÍ MŮŽETE ZADAT VLASTNÍ NADPIS, V TÉTO ŠABLONĚ IDEÁLNĚ DVOUŘÁDKOVÝ</a:t>
            </a:r>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a:t>Podtitulek</a:t>
            </a:r>
          </a:p>
        </p:txBody>
      </p:sp>
      <p:sp>
        <p:nvSpPr>
          <p:cNvPr id="15" name="Content Placeholder 2"/>
          <p:cNvSpPr>
            <a:spLocks noGrp="1"/>
          </p:cNvSpPr>
          <p:nvPr>
            <p:ph idx="1"/>
          </p:nvPr>
        </p:nvSpPr>
        <p:spPr>
          <a:xfrm>
            <a:off x="2088000" y="2102400"/>
            <a:ext cx="6552000" cy="1583651"/>
          </a:xfrm>
          <a:noFill/>
        </p:spPr>
        <p:txBody>
          <a:bodyPr lIns="144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Content Placeholder 2"/>
          <p:cNvSpPr>
            <a:spLocks noGrp="1"/>
          </p:cNvSpPr>
          <p:nvPr>
            <p:ph idx="13"/>
          </p:nvPr>
        </p:nvSpPr>
        <p:spPr>
          <a:xfrm>
            <a:off x="2088000" y="3831274"/>
            <a:ext cx="6552000" cy="1583651"/>
          </a:xfrm>
          <a:noFill/>
        </p:spPr>
        <p:txBody>
          <a:bodyPr lIns="144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7" name="Picture Placeholder 3"/>
          <p:cNvSpPr>
            <a:spLocks noGrp="1"/>
          </p:cNvSpPr>
          <p:nvPr>
            <p:ph type="pic" sz="quarter" idx="15" hasCustomPrompt="1"/>
          </p:nvPr>
        </p:nvSpPr>
        <p:spPr>
          <a:xfrm>
            <a:off x="504000" y="38312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a:p>
            <a:endParaRPr lang="cs-CZ" dirty="0"/>
          </a:p>
        </p:txBody>
      </p:sp>
      <p:sp>
        <p:nvSpPr>
          <p:cNvPr id="18" name="Picture Placeholder 3"/>
          <p:cNvSpPr>
            <a:spLocks noGrp="1"/>
          </p:cNvSpPr>
          <p:nvPr>
            <p:ph type="pic" sz="quarter" idx="14" hasCustomPrompt="1"/>
          </p:nvPr>
        </p:nvSpPr>
        <p:spPr>
          <a:xfrm>
            <a:off x="504000" y="2102400"/>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1927479301"/>
      </p:ext>
    </p:extLst>
  </p:cSld>
  <p:clrMapOvr>
    <a:masterClrMapping/>
  </p:clrMapOvr>
  <p:extLst mod="1">
    <p:ext uri="{DCECCB84-F9BA-43D5-87BE-67443E8EF086}">
      <p15:sldGuideLst xmlns="" xmlns:p15="http://schemas.microsoft.com/office/powerpoint/2012/main">
        <p15:guide id="1" pos="317">
          <p15:clr>
            <a:srgbClr val="FBAE40"/>
          </p15:clr>
        </p15:guide>
        <p15:guide id="2" pos="544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bsah (třířádkový titulek)">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04000" y="2116183"/>
            <a:ext cx="8136000" cy="4173017"/>
          </a:xfrm>
        </p:spPr>
        <p:txBody>
          <a:bodyPr/>
          <a:lstStyle>
            <a:lvl1pPr>
              <a:defRPr/>
            </a:lvl1pPr>
          </a:lstStyle>
          <a:p>
            <a:pPr lvl="0"/>
            <a:r>
              <a:rPr lang="cs-CZ" dirty="0"/>
              <a:t>Po kliknutí můžete vložit text. </a:t>
            </a:r>
            <a:br>
              <a:rPr lang="cs-CZ" dirty="0"/>
            </a:br>
            <a:r>
              <a:rPr lang="cs-CZ" noProof="0" dirty="0"/>
              <a:t>Vzorovou</a:t>
            </a:r>
            <a:r>
              <a:rPr lang="en-US" dirty="0"/>
              <a:t> </a:t>
            </a:r>
            <a:r>
              <a:rPr lang="cs-CZ" noProof="0" dirty="0"/>
              <a:t>prezentaci si můžete otevřít ze složky „Moje šablony“.</a:t>
            </a:r>
            <a:br>
              <a:rPr lang="cs-CZ" noProof="0" dirty="0"/>
            </a:br>
            <a:r>
              <a:rPr lang="cs-CZ" noProof="0" dirty="0"/>
              <a:t>Vzhled stránky můžete přepnout pomocí volby „Rozložení“.</a:t>
            </a:r>
          </a:p>
          <a:p>
            <a:pPr lvl="0"/>
            <a:endParaRPr lang="en-US" dirty="0"/>
          </a:p>
          <a:p>
            <a:pPr lvl="1"/>
            <a:r>
              <a:rPr lang="cs-CZ" dirty="0"/>
              <a:t>odrážka první úrovně</a:t>
            </a:r>
            <a:endParaRPr lang="en-US" dirty="0"/>
          </a:p>
          <a:p>
            <a:pPr lvl="2"/>
            <a:r>
              <a:rPr lang="cs-CZ" dirty="0"/>
              <a:t>druhá úroveň</a:t>
            </a:r>
            <a:endParaRPr lang="en-US" dirty="0"/>
          </a:p>
          <a:p>
            <a:pPr lvl="3"/>
            <a:r>
              <a:rPr lang="cs-CZ" dirty="0"/>
              <a:t>třetí úroveň</a:t>
            </a:r>
            <a:endParaRPr lang="en-US" dirty="0"/>
          </a:p>
          <a:p>
            <a:pPr lvl="4"/>
            <a:r>
              <a:rPr lang="cs-CZ" dirty="0"/>
              <a:t>čtvrtá úroveň</a:t>
            </a:r>
          </a:p>
        </p:txBody>
      </p:sp>
      <p:sp>
        <p:nvSpPr>
          <p:cNvPr id="4" name="Slide Number Placeholder 3"/>
          <p:cNvSpPr>
            <a:spLocks noGrp="1"/>
          </p:cNvSpPr>
          <p:nvPr>
            <p:ph type="sldNum" sz="quarter" idx="10"/>
          </p:nvPr>
        </p:nvSpPr>
        <p:spPr/>
        <p:txBody>
          <a:bodyPr/>
          <a:lstStyle>
            <a:lvl1pPr>
              <a:defRPr/>
            </a:lvl1pPr>
          </a:lstStyle>
          <a:p>
            <a:fld id="{569EC6D3-E5AC-407E-ABD5-BD9CA53279C2}" type="slidenum">
              <a:rPr lang="cs-CZ"/>
              <a:pPr/>
              <a:t>‹#›</a:t>
            </a:fld>
            <a:endParaRPr lang="cs-CZ"/>
          </a:p>
        </p:txBody>
      </p:sp>
      <p:cxnSp>
        <p:nvCxnSpPr>
          <p:cNvPr id="6" name="Straight Connector 5"/>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7" name="Title 1"/>
          <p:cNvSpPr>
            <a:spLocks noGrp="1"/>
          </p:cNvSpPr>
          <p:nvPr>
            <p:ph type="title" hasCustomPrompt="1"/>
          </p:nvPr>
        </p:nvSpPr>
        <p:spPr>
          <a:xfrm>
            <a:off x="504000" y="423020"/>
            <a:ext cx="6876000" cy="1269578"/>
          </a:xfrm>
        </p:spPr>
        <p:txBody>
          <a:bodyPr/>
          <a:lstStyle>
            <a:lvl1pPr>
              <a:defRPr baseline="0">
                <a:solidFill>
                  <a:srgbClr val="F24F00"/>
                </a:solidFill>
              </a:defRPr>
            </a:lvl1pPr>
          </a:lstStyle>
          <a:p>
            <a:r>
              <a:rPr lang="cs-CZ"/>
              <a:t>KLIKNUTÍM VLOŽÍTE NADPIS SNÍMKU </a:t>
            </a:r>
            <a:br>
              <a:rPr lang="cs-CZ"/>
            </a:br>
            <a:r>
              <a:rPr lang="cs-CZ"/>
              <a:t>(varianta šablony upravená pro </a:t>
            </a:r>
            <a:br>
              <a:rPr lang="cs-CZ"/>
            </a:br>
            <a:r>
              <a:rPr lang="cs-CZ"/>
              <a:t>delší –tříŘádkový nadpis)</a:t>
            </a:r>
            <a:endParaRPr lang="cs-CZ" dirty="0"/>
          </a:p>
        </p:txBody>
      </p:sp>
    </p:spTree>
    <p:extLst>
      <p:ext uri="{BB962C8B-B14F-4D97-AF65-F5344CB8AC3E}">
        <p14:creationId xmlns:p14="http://schemas.microsoft.com/office/powerpoint/2010/main" val="39583543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liparty - bílý podklad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10" name="Title 1"/>
          <p:cNvSpPr>
            <a:spLocks noGrp="1"/>
          </p:cNvSpPr>
          <p:nvPr>
            <p:ph type="title" hasCustomPrompt="1"/>
          </p:nvPr>
        </p:nvSpPr>
        <p:spPr>
          <a:xfrm>
            <a:off x="504000" y="423020"/>
            <a:ext cx="6876000" cy="1269578"/>
          </a:xfrm>
        </p:spPr>
        <p:txBody>
          <a:bodyPr/>
          <a:lstStyle>
            <a:lvl1pPr>
              <a:defRPr>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a:t>Podtitulek</a:t>
            </a:r>
          </a:p>
        </p:txBody>
      </p:sp>
      <p:sp>
        <p:nvSpPr>
          <p:cNvPr id="9" name="Content Placeholder 2"/>
          <p:cNvSpPr>
            <a:spLocks noGrp="1"/>
          </p:cNvSpPr>
          <p:nvPr>
            <p:ph idx="1"/>
          </p:nvPr>
        </p:nvSpPr>
        <p:spPr>
          <a:xfrm>
            <a:off x="2088000" y="2527200"/>
            <a:ext cx="6552000" cy="1583651"/>
          </a:xfrm>
          <a:noFill/>
        </p:spPr>
        <p:txBody>
          <a:bodyPr lIns="144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Content Placeholder 2"/>
          <p:cNvSpPr>
            <a:spLocks noGrp="1"/>
          </p:cNvSpPr>
          <p:nvPr>
            <p:ph idx="13"/>
          </p:nvPr>
        </p:nvSpPr>
        <p:spPr>
          <a:xfrm>
            <a:off x="2088000" y="4256074"/>
            <a:ext cx="6552000" cy="1583651"/>
          </a:xfrm>
          <a:noFill/>
        </p:spPr>
        <p:txBody>
          <a:bodyPr lIns="144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2" name="Picture Placeholder 3"/>
          <p:cNvSpPr>
            <a:spLocks noGrp="1"/>
          </p:cNvSpPr>
          <p:nvPr>
            <p:ph type="pic" sz="quarter" idx="15" hasCustomPrompt="1"/>
          </p:nvPr>
        </p:nvSpPr>
        <p:spPr>
          <a:xfrm>
            <a:off x="504000" y="42560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a:p>
            <a:endParaRPr lang="cs-CZ" dirty="0"/>
          </a:p>
        </p:txBody>
      </p:sp>
      <p:sp>
        <p:nvSpPr>
          <p:cNvPr id="16" name="Picture Placeholder 3"/>
          <p:cNvSpPr>
            <a:spLocks noGrp="1"/>
          </p:cNvSpPr>
          <p:nvPr>
            <p:ph type="pic" sz="quarter" idx="14" hasCustomPrompt="1"/>
          </p:nvPr>
        </p:nvSpPr>
        <p:spPr>
          <a:xfrm>
            <a:off x="504000" y="2527200"/>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474936621"/>
      </p:ext>
    </p:extLst>
  </p:cSld>
  <p:clrMapOvr>
    <a:masterClrMapping/>
  </p:clrMapOvr>
  <p:extLst mod="1">
    <p:ext uri="{DCECCB84-F9BA-43D5-87BE-67443E8EF086}">
      <p15:sldGuideLst xmlns="" xmlns:p15="http://schemas.microsoft.com/office/powerpoint/2012/main">
        <p15:guide id="1" orient="horz" pos="527">
          <p15:clr>
            <a:srgbClr val="FBAE40"/>
          </p15:clr>
        </p15:guide>
        <p15:guide id="2" pos="5465" userDrawn="1">
          <p15:clr>
            <a:srgbClr val="FBAE40"/>
          </p15:clr>
        </p15:guide>
        <p15:guide id="3" pos="317">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liparty s textem v rámečku">
    <p:spTree>
      <p:nvGrpSpPr>
        <p:cNvPr id="1" name=""/>
        <p:cNvGrpSpPr/>
        <p:nvPr/>
      </p:nvGrpSpPr>
      <p:grpSpPr>
        <a:xfrm>
          <a:off x="0" y="0"/>
          <a:ext cx="0" cy="0"/>
          <a:chOff x="0" y="0"/>
          <a:chExt cx="0" cy="0"/>
        </a:xfrm>
      </p:grpSpPr>
      <p:sp>
        <p:nvSpPr>
          <p:cNvPr id="17" name="Picture Placeholder 3"/>
          <p:cNvSpPr>
            <a:spLocks noGrp="1"/>
          </p:cNvSpPr>
          <p:nvPr>
            <p:ph type="pic" sz="quarter" idx="15" hasCustomPrompt="1"/>
          </p:nvPr>
        </p:nvSpPr>
        <p:spPr>
          <a:xfrm>
            <a:off x="504000" y="38312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a:p>
            <a:endParaRPr lang="cs-CZ" dirty="0"/>
          </a:p>
        </p:txBody>
      </p:sp>
      <p:sp>
        <p:nvSpPr>
          <p:cNvPr id="18" name="Picture Placeholder 3"/>
          <p:cNvSpPr>
            <a:spLocks noGrp="1"/>
          </p:cNvSpPr>
          <p:nvPr>
            <p:ph type="pic" sz="quarter" idx="14" hasCustomPrompt="1"/>
          </p:nvPr>
        </p:nvSpPr>
        <p:spPr>
          <a:xfrm>
            <a:off x="504000" y="2102400"/>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p:txBody>
      </p:sp>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6" name="Title 1"/>
          <p:cNvSpPr>
            <a:spLocks noGrp="1"/>
          </p:cNvSpPr>
          <p:nvPr>
            <p:ph type="title" hasCustomPrompt="1"/>
          </p:nvPr>
        </p:nvSpPr>
        <p:spPr>
          <a:xfrm>
            <a:off x="504000" y="436770"/>
            <a:ext cx="6876000" cy="819712"/>
          </a:xfrm>
        </p:spPr>
        <p:txBody>
          <a:bodyPr/>
          <a:lstStyle/>
          <a:p>
            <a:r>
              <a:rPr lang="cs-CZ" dirty="0"/>
              <a:t>PO KLIKNUTÍ MŮŽETE ZADAT VLASTNÍ NADPIS, V TÉTO ŠABLONĚ IDEÁLNĚ DVOUŘÁDKOVÝ</a:t>
            </a:r>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a:t>Podtitulek</a:t>
            </a:r>
          </a:p>
        </p:txBody>
      </p:sp>
      <p:sp>
        <p:nvSpPr>
          <p:cNvPr id="15" name="Content Placeholder 2"/>
          <p:cNvSpPr>
            <a:spLocks noGrp="1"/>
          </p:cNvSpPr>
          <p:nvPr>
            <p:ph idx="1"/>
          </p:nvPr>
        </p:nvSpPr>
        <p:spPr>
          <a:xfrm>
            <a:off x="504000" y="2102400"/>
            <a:ext cx="8136000" cy="1583651"/>
          </a:xfrm>
          <a:noFill/>
          <a:ln w="15875">
            <a:solidFill>
              <a:srgbClr val="C8C8C8"/>
            </a:solidFill>
          </a:ln>
        </p:spPr>
        <p:txBody>
          <a:bodyPr lIns="1656000" tIns="5400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Content Placeholder 2"/>
          <p:cNvSpPr>
            <a:spLocks noGrp="1"/>
          </p:cNvSpPr>
          <p:nvPr>
            <p:ph idx="13"/>
          </p:nvPr>
        </p:nvSpPr>
        <p:spPr>
          <a:xfrm>
            <a:off x="504000" y="3831274"/>
            <a:ext cx="8136000" cy="1583651"/>
          </a:xfrm>
          <a:noFill/>
          <a:ln w="15875">
            <a:solidFill>
              <a:srgbClr val="C8C8C8"/>
            </a:solidFill>
          </a:ln>
        </p:spPr>
        <p:txBody>
          <a:bodyPr lIns="1656000" tIns="5400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675675808"/>
      </p:ext>
    </p:extLst>
  </p:cSld>
  <p:clrMapOvr>
    <a:masterClrMapping/>
  </p:clrMapOvr>
  <p:extLst mod="1">
    <p:ext uri="{DCECCB84-F9BA-43D5-87BE-67443E8EF086}">
      <p15:sldGuideLst xmlns="" xmlns:p15="http://schemas.microsoft.com/office/powerpoint/2012/main">
        <p15:guide id="1" pos="317">
          <p15:clr>
            <a:srgbClr val="FBAE40"/>
          </p15:clr>
        </p15:guide>
        <p15:guide id="2" pos="544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liparty s textem v rámečku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10" name="Title 1"/>
          <p:cNvSpPr>
            <a:spLocks noGrp="1"/>
          </p:cNvSpPr>
          <p:nvPr>
            <p:ph type="title" hasCustomPrompt="1"/>
          </p:nvPr>
        </p:nvSpPr>
        <p:spPr>
          <a:xfrm>
            <a:off x="504000" y="423020"/>
            <a:ext cx="6876000" cy="1269578"/>
          </a:xfrm>
        </p:spPr>
        <p:txBody>
          <a:bodyPr/>
          <a:lstStyle>
            <a:lvl1pPr>
              <a:defRPr>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a:t>Podtitulek</a:t>
            </a:r>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11" name="Picture Placeholder 3"/>
          <p:cNvSpPr>
            <a:spLocks noGrp="1"/>
          </p:cNvSpPr>
          <p:nvPr>
            <p:ph type="pic" sz="quarter" idx="15" hasCustomPrompt="1"/>
          </p:nvPr>
        </p:nvSpPr>
        <p:spPr>
          <a:xfrm>
            <a:off x="504000" y="42560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a:p>
            <a:endParaRPr lang="cs-CZ" dirty="0"/>
          </a:p>
        </p:txBody>
      </p:sp>
      <p:sp>
        <p:nvSpPr>
          <p:cNvPr id="13" name="Picture Placeholder 3"/>
          <p:cNvSpPr>
            <a:spLocks noGrp="1"/>
          </p:cNvSpPr>
          <p:nvPr>
            <p:ph type="pic" sz="quarter" idx="14" hasCustomPrompt="1"/>
          </p:nvPr>
        </p:nvSpPr>
        <p:spPr>
          <a:xfrm>
            <a:off x="504000" y="2527200"/>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p:txBody>
      </p:sp>
      <p:sp>
        <p:nvSpPr>
          <p:cNvPr id="17" name="Content Placeholder 2"/>
          <p:cNvSpPr>
            <a:spLocks noGrp="1"/>
          </p:cNvSpPr>
          <p:nvPr>
            <p:ph idx="1"/>
          </p:nvPr>
        </p:nvSpPr>
        <p:spPr>
          <a:xfrm>
            <a:off x="504000" y="2527200"/>
            <a:ext cx="8136000" cy="1583651"/>
          </a:xfrm>
          <a:noFill/>
          <a:ln w="15875">
            <a:solidFill>
              <a:srgbClr val="C8C8C8"/>
            </a:solidFill>
          </a:ln>
        </p:spPr>
        <p:txBody>
          <a:bodyPr lIns="1656000" tIns="5400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8" name="Content Placeholder 2"/>
          <p:cNvSpPr>
            <a:spLocks noGrp="1"/>
          </p:cNvSpPr>
          <p:nvPr>
            <p:ph idx="13"/>
          </p:nvPr>
        </p:nvSpPr>
        <p:spPr>
          <a:xfrm>
            <a:off x="504000" y="4256074"/>
            <a:ext cx="8136000" cy="1583651"/>
          </a:xfrm>
          <a:noFill/>
          <a:ln w="15875">
            <a:solidFill>
              <a:srgbClr val="C8C8C8"/>
            </a:solidFill>
          </a:ln>
        </p:spPr>
        <p:txBody>
          <a:bodyPr lIns="1656000" tIns="5400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952983130"/>
      </p:ext>
    </p:extLst>
  </p:cSld>
  <p:clrMapOvr>
    <a:masterClrMapping/>
  </p:clrMapOvr>
  <p:extLst mod="1">
    <p:ext uri="{DCECCB84-F9BA-43D5-87BE-67443E8EF086}">
      <p15:sldGuideLst xmlns="" xmlns:p15="http://schemas.microsoft.com/office/powerpoint/2012/main">
        <p15:guide id="1" orient="horz" pos="527">
          <p15:clr>
            <a:srgbClr val="FBAE40"/>
          </p15:clr>
        </p15:guide>
        <p15:guide id="2" pos="5443">
          <p15:clr>
            <a:srgbClr val="FBAE40"/>
          </p15:clr>
        </p15:guide>
        <p15:guide id="3" pos="317">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liparty v rámečku">
    <p:spTree>
      <p:nvGrpSpPr>
        <p:cNvPr id="1" name=""/>
        <p:cNvGrpSpPr/>
        <p:nvPr/>
      </p:nvGrpSpPr>
      <p:grpSpPr>
        <a:xfrm>
          <a:off x="0" y="0"/>
          <a:ext cx="0" cy="0"/>
          <a:chOff x="0" y="0"/>
          <a:chExt cx="0" cy="0"/>
        </a:xfrm>
      </p:grpSpPr>
      <p:sp>
        <p:nvSpPr>
          <p:cNvPr id="16" name="Content Placeholder 2"/>
          <p:cNvSpPr>
            <a:spLocks noGrp="1"/>
          </p:cNvSpPr>
          <p:nvPr>
            <p:ph idx="13"/>
          </p:nvPr>
        </p:nvSpPr>
        <p:spPr>
          <a:xfrm>
            <a:off x="504000" y="3831274"/>
            <a:ext cx="8136000" cy="1583651"/>
          </a:xfrm>
          <a:noFill/>
          <a:ln w="12700">
            <a:noFill/>
          </a:ln>
        </p:spPr>
        <p:txBody>
          <a:bodyPr lIns="1728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5" name="Content Placeholder 2"/>
          <p:cNvSpPr>
            <a:spLocks noGrp="1"/>
          </p:cNvSpPr>
          <p:nvPr>
            <p:ph idx="1"/>
          </p:nvPr>
        </p:nvSpPr>
        <p:spPr>
          <a:xfrm>
            <a:off x="504000" y="2102400"/>
            <a:ext cx="8136000" cy="1583651"/>
          </a:xfrm>
          <a:noFill/>
          <a:ln w="12700">
            <a:noFill/>
          </a:ln>
        </p:spPr>
        <p:txBody>
          <a:bodyPr lIns="1728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7" name="Picture Placeholder 3"/>
          <p:cNvSpPr>
            <a:spLocks noGrp="1"/>
          </p:cNvSpPr>
          <p:nvPr>
            <p:ph type="pic" sz="quarter" idx="15" hasCustomPrompt="1"/>
          </p:nvPr>
        </p:nvSpPr>
        <p:spPr>
          <a:xfrm>
            <a:off x="504000" y="3831274"/>
            <a:ext cx="1584000" cy="1583651"/>
          </a:xfrm>
          <a:ln w="15875">
            <a:solidFill>
              <a:srgbClr val="C8C8C8"/>
            </a:solidFill>
          </a:ln>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a:p>
            <a:endParaRPr lang="cs-CZ" dirty="0"/>
          </a:p>
        </p:txBody>
      </p:sp>
      <p:sp>
        <p:nvSpPr>
          <p:cNvPr id="18" name="Picture Placeholder 3"/>
          <p:cNvSpPr>
            <a:spLocks noGrp="1"/>
          </p:cNvSpPr>
          <p:nvPr>
            <p:ph type="pic" sz="quarter" idx="14" hasCustomPrompt="1"/>
          </p:nvPr>
        </p:nvSpPr>
        <p:spPr>
          <a:xfrm>
            <a:off x="504000" y="2102400"/>
            <a:ext cx="1584000" cy="1583651"/>
          </a:xfrm>
          <a:ln w="15875">
            <a:solidFill>
              <a:srgbClr val="C8C8C8"/>
            </a:solidFill>
          </a:ln>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p:txBody>
      </p:sp>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6" name="Title 1"/>
          <p:cNvSpPr>
            <a:spLocks noGrp="1"/>
          </p:cNvSpPr>
          <p:nvPr>
            <p:ph type="title" hasCustomPrompt="1"/>
          </p:nvPr>
        </p:nvSpPr>
        <p:spPr>
          <a:xfrm>
            <a:off x="504000" y="436770"/>
            <a:ext cx="6876000" cy="819712"/>
          </a:xfrm>
        </p:spPr>
        <p:txBody>
          <a:bodyPr/>
          <a:lstStyle/>
          <a:p>
            <a:r>
              <a:rPr lang="cs-CZ"/>
              <a:t>KLIKNUTÍM VLOŽÍTE NADPIS SNÍMKU </a:t>
            </a:r>
            <a:br>
              <a:rPr lang="cs-CZ"/>
            </a:br>
            <a:r>
              <a:rPr lang="cs-CZ"/>
              <a:t>(varianta DVOUŘádkový nadpis)</a:t>
            </a:r>
            <a:endParaRPr lang="cs-CZ" dirty="0"/>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a:t>Podtitulek</a:t>
            </a:r>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3219361247"/>
      </p:ext>
    </p:extLst>
  </p:cSld>
  <p:clrMapOvr>
    <a:masterClrMapping/>
  </p:clrMapOvr>
  <p:extLst mod="1">
    <p:ext uri="{DCECCB84-F9BA-43D5-87BE-67443E8EF086}">
      <p15:sldGuideLst xmlns="" xmlns:p15="http://schemas.microsoft.com/office/powerpoint/2012/main">
        <p15:guide id="1" pos="317">
          <p15:clr>
            <a:srgbClr val="FBAE40"/>
          </p15:clr>
        </p15:guide>
        <p15:guide id="2" pos="5443">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liparty v rámečku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10" name="Title 1"/>
          <p:cNvSpPr>
            <a:spLocks noGrp="1"/>
          </p:cNvSpPr>
          <p:nvPr>
            <p:ph type="title" hasCustomPrompt="1"/>
          </p:nvPr>
        </p:nvSpPr>
        <p:spPr>
          <a:xfrm>
            <a:off x="504000" y="423020"/>
            <a:ext cx="6876000" cy="1269578"/>
          </a:xfrm>
        </p:spPr>
        <p:txBody>
          <a:bodyPr/>
          <a:lstStyle>
            <a:lvl1pPr>
              <a:defRPr>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a:t>Podtitulek</a:t>
            </a:r>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12" name="Content Placeholder 2"/>
          <p:cNvSpPr>
            <a:spLocks noGrp="1"/>
          </p:cNvSpPr>
          <p:nvPr>
            <p:ph idx="13"/>
          </p:nvPr>
        </p:nvSpPr>
        <p:spPr>
          <a:xfrm>
            <a:off x="504000" y="4256074"/>
            <a:ext cx="8136000" cy="1583651"/>
          </a:xfrm>
          <a:noFill/>
          <a:ln w="12700">
            <a:noFill/>
          </a:ln>
        </p:spPr>
        <p:txBody>
          <a:bodyPr lIns="1728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Content Placeholder 2"/>
          <p:cNvSpPr>
            <a:spLocks noGrp="1"/>
          </p:cNvSpPr>
          <p:nvPr>
            <p:ph idx="1"/>
          </p:nvPr>
        </p:nvSpPr>
        <p:spPr>
          <a:xfrm>
            <a:off x="504000" y="2527200"/>
            <a:ext cx="8136000" cy="1583651"/>
          </a:xfrm>
          <a:noFill/>
          <a:ln w="12700">
            <a:noFill/>
          </a:ln>
        </p:spPr>
        <p:txBody>
          <a:bodyPr lIns="1728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9" name="Picture Placeholder 3"/>
          <p:cNvSpPr>
            <a:spLocks noGrp="1"/>
          </p:cNvSpPr>
          <p:nvPr>
            <p:ph type="pic" sz="quarter" idx="15" hasCustomPrompt="1"/>
          </p:nvPr>
        </p:nvSpPr>
        <p:spPr>
          <a:xfrm>
            <a:off x="504000" y="4256074"/>
            <a:ext cx="1584000" cy="1583651"/>
          </a:xfrm>
          <a:ln w="15875">
            <a:solidFill>
              <a:srgbClr val="C8C8C8"/>
            </a:solidFill>
          </a:ln>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a:p>
            <a:endParaRPr lang="cs-CZ" dirty="0"/>
          </a:p>
        </p:txBody>
      </p:sp>
      <p:sp>
        <p:nvSpPr>
          <p:cNvPr id="20" name="Picture Placeholder 3"/>
          <p:cNvSpPr>
            <a:spLocks noGrp="1"/>
          </p:cNvSpPr>
          <p:nvPr>
            <p:ph type="pic" sz="quarter" idx="14" hasCustomPrompt="1"/>
          </p:nvPr>
        </p:nvSpPr>
        <p:spPr>
          <a:xfrm>
            <a:off x="504000" y="2527200"/>
            <a:ext cx="1584000" cy="1583651"/>
          </a:xfrm>
          <a:ln w="15875">
            <a:solidFill>
              <a:srgbClr val="C8C8C8"/>
            </a:solidFill>
          </a:ln>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4126678241"/>
      </p:ext>
    </p:extLst>
  </p:cSld>
  <p:clrMapOvr>
    <a:masterClrMapping/>
  </p:clrMapOvr>
  <p:extLst mod="1">
    <p:ext uri="{DCECCB84-F9BA-43D5-87BE-67443E8EF086}">
      <p15:sldGuideLst xmlns="" xmlns:p15="http://schemas.microsoft.com/office/powerpoint/2012/main">
        <p15:guide id="1" orient="horz" pos="527">
          <p15:clr>
            <a:srgbClr val="FBAE40"/>
          </p15:clr>
        </p15:guide>
        <p15:guide id="2" pos="5443">
          <p15:clr>
            <a:srgbClr val="FBAE40"/>
          </p15:clr>
        </p15:guide>
        <p15:guide id="3" pos="317">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brázek na pozadí">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6" name="Title 1"/>
          <p:cNvSpPr>
            <a:spLocks noGrp="1"/>
          </p:cNvSpPr>
          <p:nvPr>
            <p:ph type="title" hasCustomPrompt="1"/>
          </p:nvPr>
        </p:nvSpPr>
        <p:spPr>
          <a:xfrm>
            <a:off x="504000" y="436770"/>
            <a:ext cx="6876000" cy="819712"/>
          </a:xfrm>
        </p:spPr>
        <p:txBody>
          <a:bodyPr/>
          <a:lstStyle/>
          <a:p>
            <a:r>
              <a:rPr lang="cs-CZ"/>
              <a:t>KLIKNUTÍM VLOŽÍTE NADPIS SNÍMKU </a:t>
            </a:r>
            <a:br>
              <a:rPr lang="cs-CZ"/>
            </a:br>
            <a:r>
              <a:rPr lang="cs-CZ"/>
              <a:t>(varianta DVOUŘádkový nadpis)</a:t>
            </a:r>
            <a:endParaRPr lang="cs-CZ" dirty="0"/>
          </a:p>
        </p:txBody>
      </p:sp>
      <p:sp>
        <p:nvSpPr>
          <p:cNvPr id="7" name="Content Placeholder 2"/>
          <p:cNvSpPr>
            <a:spLocks noGrp="1"/>
          </p:cNvSpPr>
          <p:nvPr>
            <p:ph idx="1"/>
          </p:nvPr>
        </p:nvSpPr>
        <p:spPr>
          <a:xfrm>
            <a:off x="503999" y="2281176"/>
            <a:ext cx="8136764" cy="4008391"/>
          </a:xfrm>
        </p:spPr>
        <p:txBody>
          <a:bodyPr/>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4" name="Picture Placeholder 3"/>
          <p:cNvSpPr>
            <a:spLocks noGrp="1"/>
          </p:cNvSpPr>
          <p:nvPr>
            <p:ph type="pic" sz="quarter" idx="13" hasCustomPrompt="1"/>
          </p:nvPr>
        </p:nvSpPr>
        <p:spPr>
          <a:xfrm>
            <a:off x="2597150" y="0"/>
            <a:ext cx="6546850" cy="6591300"/>
          </a:xfrm>
        </p:spPr>
        <p:txBody>
          <a:bodyPr/>
          <a:lstStyle>
            <a:lvl1pPr>
              <a:defRPr baseline="0"/>
            </a:lvl1pPr>
          </a:lstStyle>
          <a:p>
            <a:r>
              <a:rPr lang="cs-CZ" dirty="0"/>
              <a:t>Background Picture </a:t>
            </a:r>
            <a:r>
              <a:rPr lang="cs-CZ" dirty="0" err="1"/>
              <a:t>with</a:t>
            </a:r>
            <a:r>
              <a:rPr lang="cs-CZ" dirty="0"/>
              <a:t> Transparent  Background </a:t>
            </a:r>
            <a:r>
              <a:rPr lang="cs-CZ" dirty="0" err="1"/>
              <a:t>Color</a:t>
            </a:r>
            <a:endParaRPr lang="cs-CZ" dirty="0"/>
          </a:p>
        </p:txBody>
      </p: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a:t>Podtitulek</a:t>
            </a:r>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2607954386"/>
      </p:ext>
    </p:extLst>
  </p:cSld>
  <p:clrMapOvr>
    <a:masterClrMapping/>
  </p:clrMapOvr>
  <p:extLst mod="1">
    <p:ext uri="{DCECCB84-F9BA-43D5-87BE-67443E8EF086}">
      <p15:sldGuideLst xmlns="" xmlns:p15="http://schemas.microsoft.com/office/powerpoint/2012/main">
        <p15:guide id="1" pos="544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brázek na pozadí (třířádkový titulek)">
    <p:spTree>
      <p:nvGrpSpPr>
        <p:cNvPr id="1" name=""/>
        <p:cNvGrpSpPr/>
        <p:nvPr/>
      </p:nvGrpSpPr>
      <p:grpSpPr>
        <a:xfrm>
          <a:off x="0" y="0"/>
          <a:ext cx="0" cy="0"/>
          <a:chOff x="0" y="0"/>
          <a:chExt cx="0" cy="0"/>
        </a:xfrm>
      </p:grpSpPr>
      <p:sp>
        <p:nvSpPr>
          <p:cNvPr id="8" name="Picture Placeholder 3"/>
          <p:cNvSpPr>
            <a:spLocks noGrp="1"/>
          </p:cNvSpPr>
          <p:nvPr>
            <p:ph type="pic" sz="quarter" idx="13" hasCustomPrompt="1"/>
          </p:nvPr>
        </p:nvSpPr>
        <p:spPr>
          <a:xfrm>
            <a:off x="2597150" y="8626"/>
            <a:ext cx="6546850" cy="6591300"/>
          </a:xfrm>
        </p:spPr>
        <p:txBody>
          <a:bodyPr/>
          <a:lstStyle>
            <a:lvl1pPr>
              <a:defRPr baseline="0"/>
            </a:lvl1pPr>
          </a:lstStyle>
          <a:p>
            <a:r>
              <a:rPr lang="cs-CZ" dirty="0"/>
              <a:t>Background Picture </a:t>
            </a:r>
            <a:r>
              <a:rPr lang="cs-CZ" dirty="0" err="1"/>
              <a:t>with</a:t>
            </a:r>
            <a:r>
              <a:rPr lang="cs-CZ" dirty="0"/>
              <a:t> Transparent  Background </a:t>
            </a:r>
            <a:r>
              <a:rPr lang="cs-CZ" dirty="0" err="1"/>
              <a:t>Color</a:t>
            </a:r>
            <a:endParaRPr lang="cs-CZ" dirty="0"/>
          </a:p>
        </p:txBody>
      </p:sp>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10" name="Title 1"/>
          <p:cNvSpPr>
            <a:spLocks noGrp="1"/>
          </p:cNvSpPr>
          <p:nvPr>
            <p:ph type="title" hasCustomPrompt="1"/>
          </p:nvPr>
        </p:nvSpPr>
        <p:spPr>
          <a:xfrm>
            <a:off x="504000" y="423020"/>
            <a:ext cx="6876000" cy="1269578"/>
          </a:xfrm>
        </p:spPr>
        <p:txBody>
          <a:bodyPr/>
          <a:lstStyle>
            <a:lvl1pPr>
              <a:defRPr baseline="0">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a:t>Podtitulek</a:t>
            </a:r>
          </a:p>
        </p:txBody>
      </p:sp>
      <p:sp>
        <p:nvSpPr>
          <p:cNvPr id="9" name="Content Placeholder 2"/>
          <p:cNvSpPr>
            <a:spLocks noGrp="1"/>
          </p:cNvSpPr>
          <p:nvPr>
            <p:ph idx="1"/>
          </p:nvPr>
        </p:nvSpPr>
        <p:spPr>
          <a:xfrm>
            <a:off x="504000" y="2721201"/>
            <a:ext cx="8136000" cy="3571599"/>
          </a:xfrm>
        </p:spPr>
        <p:txBody>
          <a:bodyPr/>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2369060721"/>
      </p:ext>
    </p:extLst>
  </p:cSld>
  <p:clrMapOvr>
    <a:masterClrMapping/>
  </p:clrMapOvr>
  <p:extLst mod="1">
    <p:ext uri="{DCECCB84-F9BA-43D5-87BE-67443E8EF086}">
      <p15:sldGuideLst xmlns="" xmlns:p15="http://schemas.microsoft.com/office/powerpoint/2012/main">
        <p15:guide id="1" orient="horz" pos="527">
          <p15:clr>
            <a:srgbClr val="FBAE40"/>
          </p15:clr>
        </p15:guide>
        <p15:guide id="2" pos="28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Prázdný">
    <p:spTree>
      <p:nvGrpSpPr>
        <p:cNvPr id="1" name=""/>
        <p:cNvGrpSpPr/>
        <p:nvPr/>
      </p:nvGrpSpPr>
      <p:grpSpPr>
        <a:xfrm>
          <a:off x="0" y="0"/>
          <a:ext cx="0" cy="0"/>
          <a:chOff x="0" y="0"/>
          <a:chExt cx="0" cy="0"/>
        </a:xfrm>
      </p:grpSpPr>
      <p:sp>
        <p:nvSpPr>
          <p:cNvPr id="2" name="pg num"/>
          <p:cNvSpPr>
            <a:spLocks noGrp="1" noChangeArrowheads="1"/>
          </p:cNvSpPr>
          <p:nvPr>
            <p:ph type="sldNum" sz="quarter" idx="10"/>
          </p:nvPr>
        </p:nvSpPr>
        <p:spPr>
          <a:ln/>
        </p:spPr>
        <p:txBody>
          <a:bodyPr/>
          <a:lstStyle>
            <a:lvl1pPr>
              <a:defRPr/>
            </a:lvl1pPr>
          </a:lstStyle>
          <a:p>
            <a:pPr>
              <a:defRPr/>
            </a:pPr>
            <a:fld id="{F3979D08-C91D-4A86-AD9A-DA22049FFB23}" type="slidenum">
              <a:rPr lang="cs-CZ">
                <a:solidFill>
                  <a:srgbClr val="FFFFFF"/>
                </a:solidFill>
              </a:rPr>
              <a:pPr>
                <a:defRPr/>
              </a:pPr>
              <a:t>‹#›</a:t>
            </a:fld>
            <a:endParaRPr lang="cs-CZ">
              <a:solidFill>
                <a:srgbClr val="FFFFFF"/>
              </a:solidFill>
            </a:endParaRPr>
          </a:p>
        </p:txBody>
      </p:sp>
      <p:sp>
        <p:nvSpPr>
          <p:cNvPr id="3"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2706789287"/>
      </p:ext>
    </p:extLst>
  </p:cSld>
  <p:clrMapOvr>
    <a:masterClrMapping/>
  </p:clrMapOvr>
  <p:transition>
    <p:push dir="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grpSp>
        <p:nvGrpSpPr>
          <p:cNvPr id="13346" name="McK Title Elements" hidden="1"/>
          <p:cNvGrpSpPr>
            <a:grpSpLocks/>
          </p:cNvGrpSpPr>
          <p:nvPr/>
        </p:nvGrpSpPr>
        <p:grpSpPr bwMode="auto">
          <a:xfrm>
            <a:off x="2863879" y="2183416"/>
            <a:ext cx="5130035" cy="4601696"/>
            <a:chOff x="1768" y="1348"/>
            <a:chExt cx="3167" cy="2841"/>
          </a:xfrm>
        </p:grpSpPr>
        <p:sp>
          <p:nvSpPr>
            <p:cNvPr id="13331" name="McK Confidential" hidden="1"/>
            <p:cNvSpPr txBox="1">
              <a:spLocks noChangeArrowheads="1"/>
            </p:cNvSpPr>
            <p:nvPr/>
          </p:nvSpPr>
          <p:spPr bwMode="auto">
            <a:xfrm>
              <a:off x="1768" y="1348"/>
              <a:ext cx="936" cy="138"/>
            </a:xfrm>
            <a:prstGeom prst="rect">
              <a:avLst/>
            </a:prstGeom>
            <a:noFill/>
            <a:ln w="9525">
              <a:noFill/>
              <a:miter lim="800000"/>
              <a:headEnd/>
              <a:tailEnd/>
            </a:ln>
            <a:effectLst/>
          </p:spPr>
          <p:txBody>
            <a:bodyPr lIns="0" tIns="0" rIns="0" bIns="0">
              <a:spAutoFit/>
            </a:bodyPr>
            <a:lstStyle/>
            <a:p>
              <a:pPr algn="l" eaLnBrk="1" hangingPunct="1">
                <a:spcBef>
                  <a:spcPct val="0"/>
                </a:spcBef>
                <a:buClrTx/>
                <a:buFontTx/>
                <a:buNone/>
              </a:pPr>
              <a:r>
                <a:rPr lang="cs-CZ" i="0">
                  <a:solidFill>
                    <a:srgbClr val="000000"/>
                  </a:solidFill>
                </a:rPr>
                <a:t>DŮVĚRNÉ</a:t>
              </a:r>
            </a:p>
          </p:txBody>
        </p:sp>
        <p:sp>
          <p:nvSpPr>
            <p:cNvPr id="13332" name="McK Document" hidden="1"/>
            <p:cNvSpPr txBox="1">
              <a:spLocks noChangeArrowheads="1"/>
            </p:cNvSpPr>
            <p:nvPr/>
          </p:nvSpPr>
          <p:spPr bwMode="auto">
            <a:xfrm>
              <a:off x="1768" y="3045"/>
              <a:ext cx="3167" cy="138"/>
            </a:xfrm>
            <a:prstGeom prst="rect">
              <a:avLst/>
            </a:prstGeom>
            <a:noFill/>
            <a:ln w="9525">
              <a:noFill/>
              <a:miter lim="800000"/>
              <a:headEnd/>
              <a:tailEnd/>
            </a:ln>
            <a:effectLst/>
          </p:spPr>
          <p:txBody>
            <a:bodyPr lIns="0" tIns="0" rIns="0" bIns="0" anchor="b">
              <a:spAutoFit/>
            </a:bodyPr>
            <a:lstStyle/>
            <a:p>
              <a:pPr algn="l" eaLnBrk="1" hangingPunct="1">
                <a:spcBef>
                  <a:spcPct val="0"/>
                </a:spcBef>
                <a:buClrTx/>
                <a:buFontTx/>
                <a:buNone/>
              </a:pPr>
              <a:r>
                <a:rPr lang="cs-CZ" i="0">
                  <a:solidFill>
                    <a:srgbClr val="000000"/>
                  </a:solidFill>
                </a:rPr>
                <a:t>Dokument</a:t>
              </a:r>
            </a:p>
          </p:txBody>
        </p:sp>
        <p:sp>
          <p:nvSpPr>
            <p:cNvPr id="13333" name="McK Date" hidden="1"/>
            <p:cNvSpPr txBox="1">
              <a:spLocks noChangeArrowheads="1"/>
            </p:cNvSpPr>
            <p:nvPr/>
          </p:nvSpPr>
          <p:spPr bwMode="auto">
            <a:xfrm>
              <a:off x="1768" y="3216"/>
              <a:ext cx="3167" cy="138"/>
            </a:xfrm>
            <a:prstGeom prst="rect">
              <a:avLst/>
            </a:prstGeom>
            <a:noFill/>
            <a:ln w="9525">
              <a:noFill/>
              <a:miter lim="800000"/>
              <a:headEnd/>
              <a:tailEnd/>
            </a:ln>
            <a:effectLst/>
          </p:spPr>
          <p:txBody>
            <a:bodyPr lIns="0" tIns="0" rIns="0" bIns="0">
              <a:spAutoFit/>
            </a:bodyPr>
            <a:lstStyle/>
            <a:p>
              <a:pPr algn="l" eaLnBrk="1" hangingPunct="1">
                <a:spcBef>
                  <a:spcPct val="0"/>
                </a:spcBef>
                <a:buClrTx/>
                <a:buFontTx/>
                <a:buNone/>
              </a:pPr>
              <a:r>
                <a:rPr lang="cs-CZ" i="0">
                  <a:solidFill>
                    <a:srgbClr val="000000"/>
                  </a:solidFill>
                </a:rPr>
                <a:t>Datum</a:t>
              </a:r>
            </a:p>
          </p:txBody>
        </p:sp>
        <p:sp>
          <p:nvSpPr>
            <p:cNvPr id="13334" name="McK Disclaimer" hidden="1"/>
            <p:cNvSpPr>
              <a:spLocks noChangeArrowheads="1"/>
            </p:cNvSpPr>
            <p:nvPr>
              <p:custDataLst>
                <p:tags r:id="rId1"/>
              </p:custDataLst>
            </p:nvPr>
          </p:nvSpPr>
          <p:spPr bwMode="auto">
            <a:xfrm>
              <a:off x="1768" y="3753"/>
              <a:ext cx="2303" cy="436"/>
            </a:xfrm>
            <a:prstGeom prst="rect">
              <a:avLst/>
            </a:prstGeom>
            <a:noFill/>
            <a:ln w="9525">
              <a:noFill/>
              <a:miter lim="800000"/>
              <a:headEnd/>
              <a:tailEnd/>
            </a:ln>
            <a:effectLst/>
          </p:spPr>
          <p:txBody>
            <a:bodyPr lIns="0" tIns="0" rIns="0" bIns="0" anchor="b">
              <a:spAutoFit/>
            </a:bodyPr>
            <a:lstStyle/>
            <a:p>
              <a:pPr algn="l" defTabSz="804863">
                <a:spcBef>
                  <a:spcPct val="0"/>
                </a:spcBef>
                <a:buClrTx/>
                <a:buFontTx/>
                <a:buNone/>
              </a:pPr>
              <a:r>
                <a:rPr lang="cs-CZ" sz="900" i="0">
                  <a:solidFill>
                    <a:srgbClr val="000000"/>
                  </a:solidFill>
                </a:rPr>
                <a:t>This report is solely for the use of client personnel.  No part of it may be circulated, quoted, or reproduced for distribution outside the client organization without prior written approval from McKinsey &amp; Company. This material was used by McKinsey &amp; Company during an oral presentation; it is not a complete record of the discussion.</a:t>
              </a:r>
            </a:p>
          </p:txBody>
        </p:sp>
      </p:grpSp>
      <p:sp>
        <p:nvSpPr>
          <p:cNvPr id="13343" name="Working Draft Text" hidden="1"/>
          <p:cNvSpPr>
            <a:spLocks noChangeArrowheads="1"/>
          </p:cNvSpPr>
          <p:nvPr/>
        </p:nvSpPr>
        <p:spPr bwMode="auto">
          <a:xfrm>
            <a:off x="427638" y="349865"/>
            <a:ext cx="3110094" cy="310888"/>
          </a:xfrm>
          <a:prstGeom prst="rect">
            <a:avLst/>
          </a:prstGeom>
          <a:noFill/>
          <a:ln w="9525">
            <a:noFill/>
            <a:miter lim="800000"/>
            <a:headEnd/>
            <a:tailEnd/>
          </a:ln>
          <a:effectLst/>
        </p:spPr>
        <p:txBody>
          <a:bodyPr lIns="0" tIns="0" rIns="0" bIns="0">
            <a:spAutoFit/>
          </a:bodyPr>
          <a:lstStyle/>
          <a:p>
            <a:pPr defTabSz="895350" eaLnBrk="1" hangingPunct="1">
              <a:lnSpc>
                <a:spcPct val="110000"/>
              </a:lnSpc>
              <a:spcBef>
                <a:spcPct val="0"/>
              </a:spcBef>
              <a:buClrTx/>
              <a:buSzPct val="120000"/>
              <a:buFontTx/>
              <a:buNone/>
            </a:pPr>
            <a:r>
              <a:rPr lang="cs-CZ" sz="1800" b="1" i="0">
                <a:solidFill>
                  <a:srgbClr val="FFFFFF"/>
                </a:solidFill>
              </a:rPr>
              <a:t>Working Draft    </a:t>
            </a:r>
          </a:p>
        </p:txBody>
      </p:sp>
      <p:sp>
        <p:nvSpPr>
          <p:cNvPr id="13344" name="Working Draft" hidden="1"/>
          <p:cNvSpPr txBox="1">
            <a:spLocks noChangeArrowheads="1"/>
          </p:cNvSpPr>
          <p:nvPr/>
        </p:nvSpPr>
        <p:spPr bwMode="auto">
          <a:xfrm>
            <a:off x="427638" y="594447"/>
            <a:ext cx="4674257" cy="188417"/>
          </a:xfrm>
          <a:prstGeom prst="rect">
            <a:avLst/>
          </a:prstGeom>
          <a:noFill/>
          <a:ln w="9525">
            <a:noFill/>
            <a:miter lim="800000"/>
            <a:headEnd/>
            <a:tailEnd/>
          </a:ln>
          <a:effectLst/>
        </p:spPr>
        <p:txBody>
          <a:bodyPr wrap="none" lIns="0" tIns="0" rIns="0" bIns="0">
            <a:spAutoFit/>
          </a:bodyPr>
          <a:lstStyle/>
          <a:p>
            <a:pPr algn="l" eaLnBrk="1" hangingPunct="1">
              <a:spcBef>
                <a:spcPct val="0"/>
              </a:spcBef>
              <a:buClrTx/>
              <a:buFontTx/>
              <a:buNone/>
            </a:pPr>
            <a:r>
              <a:rPr lang="en-US" sz="1200" i="0">
                <a:solidFill>
                  <a:srgbClr val="000000"/>
                </a:solidFill>
              </a:rPr>
              <a:t>Last Modified 10/4/2004 4:39:06 PM Central Europe Standard Time</a:t>
            </a:r>
            <a:endParaRPr lang="cs-CZ" sz="1200" i="0">
              <a:solidFill>
                <a:srgbClr val="000000"/>
              </a:solidFill>
            </a:endParaRPr>
          </a:p>
        </p:txBody>
      </p:sp>
      <p:sp>
        <p:nvSpPr>
          <p:cNvPr id="13345" name="Printed" hidden="1"/>
          <p:cNvSpPr txBox="1">
            <a:spLocks noChangeArrowheads="1"/>
          </p:cNvSpPr>
          <p:nvPr/>
        </p:nvSpPr>
        <p:spPr bwMode="auto">
          <a:xfrm>
            <a:off x="427638" y="816351"/>
            <a:ext cx="4305579" cy="188417"/>
          </a:xfrm>
          <a:prstGeom prst="rect">
            <a:avLst/>
          </a:prstGeom>
          <a:noFill/>
          <a:ln w="9525">
            <a:noFill/>
            <a:miter lim="800000"/>
            <a:headEnd/>
            <a:tailEnd/>
          </a:ln>
          <a:effectLst/>
        </p:spPr>
        <p:txBody>
          <a:bodyPr wrap="none" lIns="0" tIns="0" rIns="0" bIns="0">
            <a:spAutoFit/>
          </a:bodyPr>
          <a:lstStyle/>
          <a:p>
            <a:pPr algn="l" eaLnBrk="1" hangingPunct="1">
              <a:spcBef>
                <a:spcPct val="0"/>
              </a:spcBef>
              <a:buClrTx/>
              <a:buFontTx/>
              <a:buNone/>
            </a:pPr>
            <a:r>
              <a:rPr lang="cs-CZ" sz="1200" i="0">
                <a:solidFill>
                  <a:srgbClr val="000000"/>
                </a:solidFill>
              </a:rPr>
              <a:t>Printed 10/4/2004 11:36:40 AM Central Europe Standard Time</a:t>
            </a:r>
          </a:p>
        </p:txBody>
      </p:sp>
      <p:sp>
        <p:nvSpPr>
          <p:cNvPr id="19" name="Rectangle 92"/>
          <p:cNvSpPr>
            <a:spLocks noGrp="1" noChangeArrowheads="1"/>
          </p:cNvSpPr>
          <p:nvPr>
            <p:ph type="title" hasCustomPrompt="1"/>
          </p:nvPr>
        </p:nvSpPr>
        <p:spPr bwMode="auto">
          <a:xfrm>
            <a:off x="504000" y="1052730"/>
            <a:ext cx="6876000" cy="1923604"/>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spAutoFit/>
          </a:bodyPr>
          <a:lstStyle>
            <a:lvl1pPr>
              <a:lnSpc>
                <a:spcPts val="5000"/>
              </a:lnSpc>
              <a:defRPr sz="3600" b="0" cap="all" baseline="0">
                <a:solidFill>
                  <a:srgbClr val="F24F00"/>
                </a:solidFill>
                <a:latin typeface="+mj-lt"/>
                <a:cs typeface="Arial CE" panose="020B0604020202020204" pitchFamily="34" charset="0"/>
              </a:defRPr>
            </a:lvl1pPr>
          </a:lstStyle>
          <a:p>
            <a:pPr lvl="0"/>
            <a:r>
              <a:rPr lang="cs-CZ" dirty="0"/>
              <a:t>KLIKNUTÍM </a:t>
            </a:r>
            <a:r>
              <a:rPr lang="cs-CZ"/>
              <a:t>VLOŽÍTE </a:t>
            </a:r>
            <a:br>
              <a:rPr lang="cs-CZ"/>
            </a:br>
            <a:r>
              <a:rPr lang="cs-CZ"/>
              <a:t>NADPIS </a:t>
            </a:r>
            <a:r>
              <a:rPr lang="cs-CZ" dirty="0"/>
              <a:t>PREZENTACE</a:t>
            </a:r>
            <a:br>
              <a:rPr lang="cs-CZ" dirty="0"/>
            </a:br>
            <a:endParaRPr lang="cs-CZ" dirty="0"/>
          </a:p>
        </p:txBody>
      </p:sp>
      <p:sp>
        <p:nvSpPr>
          <p:cNvPr id="7" name="Text Placeholder 6"/>
          <p:cNvSpPr>
            <a:spLocks noGrp="1"/>
          </p:cNvSpPr>
          <p:nvPr>
            <p:ph type="body" sz="quarter" idx="10" hasCustomPrompt="1"/>
          </p:nvPr>
        </p:nvSpPr>
        <p:spPr>
          <a:xfrm>
            <a:off x="503238" y="4675937"/>
            <a:ext cx="1846262" cy="241300"/>
          </a:xfrm>
        </p:spPr>
        <p:txBody>
          <a:bodyPr/>
          <a:lstStyle>
            <a:lvl1pPr>
              <a:defRPr sz="1800" b="1" baseline="0">
                <a:solidFill>
                  <a:srgbClr val="F24F00"/>
                </a:solidFill>
              </a:defRPr>
            </a:lvl1pPr>
          </a:lstStyle>
          <a:p>
            <a:pPr lvl="0"/>
            <a:r>
              <a:rPr lang="cs-CZ" dirty="0"/>
              <a:t>měsíc rok</a:t>
            </a:r>
          </a:p>
        </p:txBody>
      </p:sp>
      <p:sp>
        <p:nvSpPr>
          <p:cNvPr id="9" name="Text Placeholder 8"/>
          <p:cNvSpPr>
            <a:spLocks noGrp="1"/>
          </p:cNvSpPr>
          <p:nvPr>
            <p:ph type="body" sz="quarter" idx="11" hasCustomPrompt="1"/>
          </p:nvPr>
        </p:nvSpPr>
        <p:spPr>
          <a:xfrm>
            <a:off x="503238" y="5760000"/>
            <a:ext cx="2532062" cy="653500"/>
          </a:xfrm>
        </p:spPr>
        <p:txBody>
          <a:bodyPr/>
          <a:lstStyle>
            <a:lvl1pPr>
              <a:lnSpc>
                <a:spcPts val="1900"/>
              </a:lnSpc>
              <a:defRPr sz="1600" b="1">
                <a:solidFill>
                  <a:srgbClr val="F24F00"/>
                </a:solidFill>
              </a:defRPr>
            </a:lvl1pPr>
          </a:lstStyle>
          <a:p>
            <a:pPr lvl="0"/>
            <a:r>
              <a:rPr lang="cs-CZ" dirty="0"/>
              <a:t>Jméno Příjmení</a:t>
            </a:r>
          </a:p>
          <a:p>
            <a:pPr lvl="0"/>
            <a:r>
              <a:rPr lang="cs-CZ" dirty="0"/>
              <a:t>funkce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602353"/>
            <a:ext cx="9144000" cy="253538"/>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84000" y="468000"/>
            <a:ext cx="756000" cy="756000"/>
          </a:xfrm>
          <a:prstGeom prst="rect">
            <a:avLst/>
          </a:prstGeom>
        </p:spPr>
      </p:pic>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578742402"/>
      </p:ext>
    </p:extLst>
  </p:cSld>
  <p:clrMapOvr>
    <a:masterClrMapping/>
  </p:clrMapOvr>
  <p:extLst mod="1">
    <p:ext uri="{DCECCB84-F9BA-43D5-87BE-67443E8EF086}">
      <p15:sldGuideLst xmlns="" xmlns:p15="http://schemas.microsoft.com/office/powerpoint/2012/main">
        <p15:guide id="1" orient="horz" pos="777" userDrawn="1">
          <p15:clr>
            <a:srgbClr val="FBAE40"/>
          </p15:clr>
        </p15:guide>
        <p15:guide id="2" pos="4967"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obsa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1" y="437652"/>
            <a:ext cx="6876000" cy="846386"/>
          </a:xfrm>
        </p:spPr>
        <p:txBody>
          <a:bodyPr/>
          <a:lstStyle>
            <a:lvl1pPr>
              <a:defRPr baseline="0">
                <a:solidFill>
                  <a:srgbClr val="F24F00"/>
                </a:solidFill>
              </a:defRPr>
            </a:lvl1pPr>
          </a:lstStyle>
          <a:p>
            <a:r>
              <a:rPr lang="cs-CZ" dirty="0"/>
              <a:t>KLIKNUTÍM VLOŽÍTE NADPIS </a:t>
            </a:r>
            <a:r>
              <a:rPr lang="cs-CZ"/>
              <a:t>SNÍMKU </a:t>
            </a:r>
            <a:br>
              <a:rPr lang="cs-CZ"/>
            </a:br>
            <a:r>
              <a:rPr lang="cs-CZ"/>
              <a:t>(varianta DVOUŘádkový nadpis)</a:t>
            </a:r>
            <a:endParaRPr lang="cs-CZ" dirty="0"/>
          </a:p>
        </p:txBody>
      </p:sp>
      <p:sp>
        <p:nvSpPr>
          <p:cNvPr id="3" name="Content Placeholder 2"/>
          <p:cNvSpPr>
            <a:spLocks noGrp="1"/>
          </p:cNvSpPr>
          <p:nvPr>
            <p:ph idx="1" hasCustomPrompt="1"/>
          </p:nvPr>
        </p:nvSpPr>
        <p:spPr>
          <a:xfrm>
            <a:off x="504000" y="1692000"/>
            <a:ext cx="8136000" cy="4680000"/>
          </a:xfrm>
        </p:spPr>
        <p:txBody>
          <a:bodyPr/>
          <a:lstStyle>
            <a:lvl1pPr>
              <a:defRPr/>
            </a:lvl1pPr>
            <a:lvl2pPr>
              <a:buClr>
                <a:srgbClr val="F24F00"/>
              </a:buClr>
              <a:defRPr/>
            </a:lvl2pPr>
            <a:lvl3pPr>
              <a:buClr>
                <a:srgbClr val="C8C8C8"/>
              </a:buClr>
              <a:defRPr/>
            </a:lvl3pPr>
          </a:lstStyle>
          <a:p>
            <a:pPr lvl="0"/>
            <a:r>
              <a:rPr lang="cs-CZ" dirty="0"/>
              <a:t>Po kliknutí můžete vložit text. </a:t>
            </a:r>
            <a:br>
              <a:rPr lang="cs-CZ" dirty="0"/>
            </a:br>
            <a:r>
              <a:rPr lang="cs-CZ" noProof="0" dirty="0"/>
              <a:t>Vzorovou</a:t>
            </a:r>
            <a:r>
              <a:rPr lang="en-US" dirty="0"/>
              <a:t> </a:t>
            </a:r>
            <a:r>
              <a:rPr lang="cs-CZ" noProof="0" dirty="0"/>
              <a:t>prezentaci si můžete otevřít ze složky „Moje šablony“. </a:t>
            </a:r>
            <a:br>
              <a:rPr lang="cs-CZ" noProof="0" dirty="0"/>
            </a:br>
            <a:r>
              <a:rPr lang="cs-CZ" noProof="0" dirty="0"/>
              <a:t>Vzhled stránky můžete přepnout pomocí volby „Rozložení“.</a:t>
            </a:r>
          </a:p>
          <a:p>
            <a:pPr lvl="1"/>
            <a:r>
              <a:rPr lang="cs-CZ" dirty="0"/>
              <a:t>odrážka první úrovně</a:t>
            </a:r>
            <a:endParaRPr lang="en-US" dirty="0"/>
          </a:p>
          <a:p>
            <a:pPr lvl="2"/>
            <a:r>
              <a:rPr lang="cs-CZ" dirty="0"/>
              <a:t>druhá úroveň</a:t>
            </a:r>
            <a:endParaRPr lang="en-US" dirty="0"/>
          </a:p>
          <a:p>
            <a:pPr lvl="3"/>
            <a:r>
              <a:rPr lang="cs-CZ" dirty="0"/>
              <a:t>třetí úroveň</a:t>
            </a:r>
            <a:endParaRPr lang="en-US" dirty="0"/>
          </a:p>
          <a:p>
            <a:pPr lvl="4"/>
            <a:r>
              <a:rPr lang="cs-CZ" dirty="0"/>
              <a:t>čtvrtá úroveň</a:t>
            </a:r>
          </a:p>
        </p:txBody>
      </p:sp>
      <p:sp>
        <p:nvSpPr>
          <p:cNvPr id="4" name="Slide Number Placeholder 3"/>
          <p:cNvSpPr>
            <a:spLocks noGrp="1"/>
          </p:cNvSpPr>
          <p:nvPr>
            <p:ph type="sldNum" sz="quarter" idx="10"/>
          </p:nvPr>
        </p:nvSpPr>
        <p:spPr/>
        <p:txBody>
          <a:bodyPr/>
          <a:lstStyle>
            <a:lvl1pPr>
              <a:defRPr/>
            </a:lvl1pPr>
          </a:lstStyle>
          <a:p>
            <a:fld id="{569EC6D3-E5AC-407E-ABD5-BD9CA53279C2}" type="slidenum">
              <a:rPr lang="cs-CZ">
                <a:solidFill>
                  <a:srgbClr val="FFFFFF"/>
                </a:solidFill>
              </a:rPr>
              <a:pPr/>
              <a:t>‹#›</a:t>
            </a:fld>
            <a:endParaRPr lang="cs-CZ">
              <a:solidFill>
                <a:srgbClr val="FFFFFF"/>
              </a:solidFill>
            </a:endParaRPr>
          </a:p>
        </p:txBody>
      </p:sp>
      <p:cxnSp>
        <p:nvCxnSpPr>
          <p:cNvPr id="5" name="Straight Connector 4"/>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6"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2502441875"/>
      </p:ext>
    </p:extLst>
  </p:cSld>
  <p:clrMapOvr>
    <a:masterClrMapping/>
  </p:clrMapOvr>
  <p:extLst mod="1">
    <p:ext uri="{DCECCB84-F9BA-43D5-87BE-67443E8EF086}">
      <p15:sldGuideLst xmlns="" xmlns:p15="http://schemas.microsoft.com/office/powerpoint/2012/main">
        <p15:guide id="1" orient="horz" pos="527"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va sloupce">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6" name="Title 1"/>
          <p:cNvSpPr>
            <a:spLocks noGrp="1"/>
          </p:cNvSpPr>
          <p:nvPr>
            <p:ph type="title" hasCustomPrompt="1"/>
          </p:nvPr>
        </p:nvSpPr>
        <p:spPr>
          <a:xfrm>
            <a:off x="504000" y="436770"/>
            <a:ext cx="6876000" cy="819712"/>
          </a:xfrm>
        </p:spPr>
        <p:txBody>
          <a:bodyPr/>
          <a:lstStyle>
            <a:lvl1pPr>
              <a:defRPr>
                <a:solidFill>
                  <a:srgbClr val="F24F00"/>
                </a:solidFill>
              </a:defRPr>
            </a:lvl1pPr>
          </a:lstStyle>
          <a:p>
            <a:r>
              <a:rPr lang="cs-CZ"/>
              <a:t>KLIKNUTÍM VLOŽÍTE NADPIS SNÍMKU </a:t>
            </a:r>
            <a:br>
              <a:rPr lang="cs-CZ"/>
            </a:br>
            <a:r>
              <a:rPr lang="cs-CZ"/>
              <a:t>(varianta DVOUŘádkový nadpis)</a:t>
            </a:r>
            <a:endParaRPr lang="cs-CZ" dirty="0"/>
          </a:p>
        </p:txBody>
      </p:sp>
      <p:sp>
        <p:nvSpPr>
          <p:cNvPr id="7" name="Content Placeholder 2"/>
          <p:cNvSpPr>
            <a:spLocks noGrp="1"/>
          </p:cNvSpPr>
          <p:nvPr>
            <p:ph idx="1"/>
          </p:nvPr>
        </p:nvSpPr>
        <p:spPr>
          <a:xfrm>
            <a:off x="504000" y="1692000"/>
            <a:ext cx="3888000" cy="4680000"/>
          </a:xfrm>
        </p:spPr>
        <p:txBody>
          <a:bodyPr/>
          <a:lstStyle>
            <a:lvl2pPr>
              <a:buClr>
                <a:srgbClr val="F24F00"/>
              </a:buClr>
              <a:defRPr/>
            </a:lvl2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9" name="Content Placeholder 2"/>
          <p:cNvSpPr>
            <a:spLocks noGrp="1"/>
          </p:cNvSpPr>
          <p:nvPr>
            <p:ph idx="11"/>
          </p:nvPr>
        </p:nvSpPr>
        <p:spPr>
          <a:xfrm>
            <a:off x="4752000" y="1692000"/>
            <a:ext cx="3888000" cy="46800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0" name="Straight Connector 9"/>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bsah (třířádkový titulek)">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04000" y="2116183"/>
            <a:ext cx="8136000" cy="4173017"/>
          </a:xfrm>
        </p:spPr>
        <p:txBody>
          <a:bodyPr/>
          <a:lstStyle>
            <a:lvl1pPr>
              <a:defRPr/>
            </a:lvl1pPr>
          </a:lstStyle>
          <a:p>
            <a:pPr lvl="0"/>
            <a:r>
              <a:rPr lang="cs-CZ" dirty="0"/>
              <a:t>Po kliknutí můžete vložit text. </a:t>
            </a:r>
            <a:br>
              <a:rPr lang="cs-CZ" dirty="0"/>
            </a:br>
            <a:r>
              <a:rPr lang="cs-CZ" noProof="0" dirty="0"/>
              <a:t>Vzorovou</a:t>
            </a:r>
            <a:r>
              <a:rPr lang="en-US" dirty="0"/>
              <a:t> </a:t>
            </a:r>
            <a:r>
              <a:rPr lang="cs-CZ" noProof="0" dirty="0"/>
              <a:t>prezentaci si můžete otevřít ze složky „Moje šablony“.</a:t>
            </a:r>
            <a:br>
              <a:rPr lang="cs-CZ" noProof="0" dirty="0"/>
            </a:br>
            <a:r>
              <a:rPr lang="cs-CZ" noProof="0" dirty="0"/>
              <a:t>Vzhled stránky můžete přepnout pomocí volby „Rozložení“.</a:t>
            </a:r>
          </a:p>
          <a:p>
            <a:pPr lvl="0"/>
            <a:endParaRPr lang="en-US" dirty="0"/>
          </a:p>
          <a:p>
            <a:pPr lvl="1"/>
            <a:r>
              <a:rPr lang="cs-CZ" dirty="0"/>
              <a:t>odrážka první úrovně</a:t>
            </a:r>
            <a:endParaRPr lang="en-US" dirty="0"/>
          </a:p>
          <a:p>
            <a:pPr lvl="2"/>
            <a:r>
              <a:rPr lang="cs-CZ" dirty="0"/>
              <a:t>druhá úroveň</a:t>
            </a:r>
            <a:endParaRPr lang="en-US" dirty="0"/>
          </a:p>
          <a:p>
            <a:pPr lvl="3"/>
            <a:r>
              <a:rPr lang="cs-CZ" dirty="0"/>
              <a:t>třetí úroveň</a:t>
            </a:r>
            <a:endParaRPr lang="en-US" dirty="0"/>
          </a:p>
          <a:p>
            <a:pPr lvl="4"/>
            <a:r>
              <a:rPr lang="cs-CZ" dirty="0"/>
              <a:t>čtvrtá úroveň</a:t>
            </a:r>
          </a:p>
        </p:txBody>
      </p:sp>
      <p:sp>
        <p:nvSpPr>
          <p:cNvPr id="4" name="Slide Number Placeholder 3"/>
          <p:cNvSpPr>
            <a:spLocks noGrp="1"/>
          </p:cNvSpPr>
          <p:nvPr>
            <p:ph type="sldNum" sz="quarter" idx="10"/>
          </p:nvPr>
        </p:nvSpPr>
        <p:spPr/>
        <p:txBody>
          <a:bodyPr/>
          <a:lstStyle>
            <a:lvl1pPr>
              <a:defRPr/>
            </a:lvl1pPr>
          </a:lstStyle>
          <a:p>
            <a:fld id="{569EC6D3-E5AC-407E-ABD5-BD9CA53279C2}" type="slidenum">
              <a:rPr lang="cs-CZ">
                <a:solidFill>
                  <a:srgbClr val="FFFFFF"/>
                </a:solidFill>
              </a:rPr>
              <a:pPr/>
              <a:t>‹#›</a:t>
            </a:fld>
            <a:endParaRPr lang="cs-CZ">
              <a:solidFill>
                <a:srgbClr val="FFFFFF"/>
              </a:solidFill>
            </a:endParaRPr>
          </a:p>
        </p:txBody>
      </p:sp>
      <p:cxnSp>
        <p:nvCxnSpPr>
          <p:cNvPr id="6" name="Straight Connector 5"/>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7" name="Title 1"/>
          <p:cNvSpPr>
            <a:spLocks noGrp="1"/>
          </p:cNvSpPr>
          <p:nvPr>
            <p:ph type="title" hasCustomPrompt="1"/>
          </p:nvPr>
        </p:nvSpPr>
        <p:spPr>
          <a:xfrm>
            <a:off x="504000" y="423020"/>
            <a:ext cx="6876000" cy="1269578"/>
          </a:xfrm>
        </p:spPr>
        <p:txBody>
          <a:bodyPr/>
          <a:lstStyle>
            <a:lvl1pPr>
              <a:defRPr baseline="0">
                <a:solidFill>
                  <a:srgbClr val="F24F00"/>
                </a:solidFill>
              </a:defRPr>
            </a:lvl1pPr>
          </a:lstStyle>
          <a:p>
            <a:r>
              <a:rPr lang="cs-CZ"/>
              <a:t>KLIKNUTÍM VLOŽÍTE NADPIS SNÍMKU </a:t>
            </a:r>
            <a:br>
              <a:rPr lang="cs-CZ"/>
            </a:br>
            <a:r>
              <a:rPr lang="cs-CZ"/>
              <a:t>(varianta šablony upravená pro </a:t>
            </a:r>
            <a:br>
              <a:rPr lang="cs-CZ"/>
            </a:br>
            <a:r>
              <a:rPr lang="cs-CZ"/>
              <a:t>delší –tříŘádkový nadpis)</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1470799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va sloupce">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6" name="Title 1"/>
          <p:cNvSpPr>
            <a:spLocks noGrp="1"/>
          </p:cNvSpPr>
          <p:nvPr>
            <p:ph type="title" hasCustomPrompt="1"/>
          </p:nvPr>
        </p:nvSpPr>
        <p:spPr>
          <a:xfrm>
            <a:off x="504000" y="436770"/>
            <a:ext cx="6876000" cy="819712"/>
          </a:xfrm>
        </p:spPr>
        <p:txBody>
          <a:bodyPr/>
          <a:lstStyle>
            <a:lvl1pPr>
              <a:defRPr>
                <a:solidFill>
                  <a:srgbClr val="F24F00"/>
                </a:solidFill>
              </a:defRPr>
            </a:lvl1pPr>
          </a:lstStyle>
          <a:p>
            <a:r>
              <a:rPr lang="cs-CZ"/>
              <a:t>KLIKNUTÍM VLOŽÍTE NADPIS SNÍMKU </a:t>
            </a:r>
            <a:br>
              <a:rPr lang="cs-CZ"/>
            </a:br>
            <a:r>
              <a:rPr lang="cs-CZ"/>
              <a:t>(varianta DVOUŘádkový nadpis)</a:t>
            </a:r>
            <a:endParaRPr lang="cs-CZ" dirty="0"/>
          </a:p>
        </p:txBody>
      </p:sp>
      <p:sp>
        <p:nvSpPr>
          <p:cNvPr id="7" name="Content Placeholder 2"/>
          <p:cNvSpPr>
            <a:spLocks noGrp="1"/>
          </p:cNvSpPr>
          <p:nvPr>
            <p:ph idx="1"/>
          </p:nvPr>
        </p:nvSpPr>
        <p:spPr>
          <a:xfrm>
            <a:off x="504000" y="1692000"/>
            <a:ext cx="3888000" cy="4680000"/>
          </a:xfrm>
        </p:spPr>
        <p:txBody>
          <a:bodyPr/>
          <a:lstStyle>
            <a:lvl2pPr>
              <a:buClr>
                <a:srgbClr val="F24F00"/>
              </a:buClr>
              <a:defRPr/>
            </a:lvl2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9" name="Content Placeholder 2"/>
          <p:cNvSpPr>
            <a:spLocks noGrp="1"/>
          </p:cNvSpPr>
          <p:nvPr>
            <p:ph idx="11"/>
          </p:nvPr>
        </p:nvSpPr>
        <p:spPr>
          <a:xfrm>
            <a:off x="4752000" y="1692000"/>
            <a:ext cx="3888000" cy="46800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0" name="Straight Connector 9"/>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8631489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va sloupce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7" name="Content Placeholder 2"/>
          <p:cNvSpPr>
            <a:spLocks noGrp="1"/>
          </p:cNvSpPr>
          <p:nvPr>
            <p:ph idx="1"/>
          </p:nvPr>
        </p:nvSpPr>
        <p:spPr>
          <a:xfrm>
            <a:off x="504000" y="2116800"/>
            <a:ext cx="3888000" cy="41760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9" name="Content Placeholder 2"/>
          <p:cNvSpPr>
            <a:spLocks noGrp="1"/>
          </p:cNvSpPr>
          <p:nvPr>
            <p:ph idx="11"/>
          </p:nvPr>
        </p:nvSpPr>
        <p:spPr>
          <a:xfrm>
            <a:off x="4752000" y="2116800"/>
            <a:ext cx="3888000" cy="41760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8" name="Straight Connector 7"/>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11" name="Title 1"/>
          <p:cNvSpPr>
            <a:spLocks noGrp="1"/>
          </p:cNvSpPr>
          <p:nvPr>
            <p:ph type="title" hasCustomPrompt="1"/>
          </p:nvPr>
        </p:nvSpPr>
        <p:spPr>
          <a:xfrm>
            <a:off x="504000" y="423020"/>
            <a:ext cx="6876000" cy="1269578"/>
          </a:xfrm>
        </p:spPr>
        <p:txBody>
          <a:bodyPr/>
          <a:lstStyle>
            <a:lvl1pPr>
              <a:defRPr baseline="0">
                <a:solidFill>
                  <a:srgbClr val="F24F00"/>
                </a:solidFill>
              </a:defRPr>
            </a:lvl1pPr>
          </a:lstStyle>
          <a:p>
            <a:r>
              <a:rPr lang="cs-CZ"/>
              <a:t>KLIKNUTÍM VLOŽÍTE NADPIS SNÍMKU </a:t>
            </a:r>
            <a:br>
              <a:rPr lang="cs-CZ"/>
            </a:br>
            <a:r>
              <a:rPr lang="cs-CZ"/>
              <a:t>(varianta šablony upravená pro </a:t>
            </a:r>
            <a:br>
              <a:rPr lang="cs-CZ"/>
            </a:br>
            <a:r>
              <a:rPr lang="cs-CZ"/>
              <a:t>delší –tříŘádkový nadpis)</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29777852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va sloupce s mezititulkem">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6" name="Title 1"/>
          <p:cNvSpPr>
            <a:spLocks noGrp="1"/>
          </p:cNvSpPr>
          <p:nvPr>
            <p:ph type="title" hasCustomPrompt="1"/>
          </p:nvPr>
        </p:nvSpPr>
        <p:spPr>
          <a:xfrm>
            <a:off x="504000" y="436770"/>
            <a:ext cx="6876000" cy="819712"/>
          </a:xfrm>
        </p:spPr>
        <p:txBody>
          <a:bodyPr/>
          <a:lstStyle/>
          <a:p>
            <a:r>
              <a:rPr lang="cs-CZ"/>
              <a:t>KLIKNUTÍM VLOŽÍTE NADPIS SNÍMKU </a:t>
            </a:r>
            <a:br>
              <a:rPr lang="cs-CZ"/>
            </a:br>
            <a:r>
              <a:rPr lang="cs-CZ"/>
              <a:t>(varianta DVOUŘádkový nadpis)</a:t>
            </a:r>
            <a:endParaRPr lang="cs-CZ" dirty="0"/>
          </a:p>
        </p:txBody>
      </p:sp>
      <p:sp>
        <p:nvSpPr>
          <p:cNvPr id="7" name="Content Placeholder 2"/>
          <p:cNvSpPr>
            <a:spLocks noGrp="1"/>
          </p:cNvSpPr>
          <p:nvPr>
            <p:ph idx="1"/>
          </p:nvPr>
        </p:nvSpPr>
        <p:spPr>
          <a:xfrm>
            <a:off x="504000" y="2281176"/>
            <a:ext cx="3888000" cy="4008391"/>
          </a:xfrm>
        </p:spPr>
        <p:txBody>
          <a:bodyPr/>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9" name="Content Placeholder 2"/>
          <p:cNvSpPr>
            <a:spLocks noGrp="1"/>
          </p:cNvSpPr>
          <p:nvPr>
            <p:ph idx="11"/>
          </p:nvPr>
        </p:nvSpPr>
        <p:spPr>
          <a:xfrm>
            <a:off x="4680000" y="2210400"/>
            <a:ext cx="3888000" cy="4084438"/>
          </a:xfrm>
          <a:solidFill>
            <a:srgbClr val="E6E6E6"/>
          </a:solidFill>
        </p:spPr>
        <p:txBody>
          <a:bodyPr lIns="144000" tIns="72000" rIns="144000" bIns="72000"/>
          <a:lstStyle>
            <a:lvl2pPr marL="180975" indent="-179388">
              <a:defRPr/>
            </a:lvl2pPr>
            <a:lvl3pPr marL="361950" indent="-180975">
              <a:defRPr/>
            </a:lvl3pPr>
            <a:lvl4pPr marL="542925" indent="-180975">
              <a:defRPr/>
            </a:lvl4pPr>
            <a:lvl5pPr marL="714375" indent="-171450">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2000" b="1"/>
            </a:lvl1pPr>
          </a:lstStyle>
          <a:p>
            <a:pPr lvl="0"/>
            <a:r>
              <a:rPr lang="cs-CZ" dirty="0"/>
              <a:t>Podtitulek</a:t>
            </a:r>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37723391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va sloupce s mezititulkem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10" name="Title 1"/>
          <p:cNvSpPr>
            <a:spLocks noGrp="1"/>
          </p:cNvSpPr>
          <p:nvPr>
            <p:ph type="title" hasCustomPrompt="1"/>
          </p:nvPr>
        </p:nvSpPr>
        <p:spPr>
          <a:xfrm>
            <a:off x="504000" y="423020"/>
            <a:ext cx="6876000" cy="1269578"/>
          </a:xfrm>
        </p:spPr>
        <p:txBody>
          <a:bodyPr/>
          <a:lstStyle>
            <a:lvl1pPr>
              <a:defRPr baseline="0">
                <a:solidFill>
                  <a:srgbClr val="F24F00"/>
                </a:solidFill>
              </a:defRPr>
            </a:lvl1pPr>
          </a:lstStyle>
          <a:p>
            <a:r>
              <a:rPr lang="cs-CZ"/>
              <a:t>KLIKNUTÍM VLOŽÍTE NADPIS SNÍMKU </a:t>
            </a:r>
            <a:br>
              <a:rPr lang="cs-CZ"/>
            </a:br>
            <a:r>
              <a:rPr lang="cs-CZ"/>
              <a:t>(varianta šablony upravená pro </a:t>
            </a:r>
            <a:br>
              <a:rPr lang="cs-CZ"/>
            </a:br>
            <a:r>
              <a:rPr lang="cs-CZ"/>
              <a:t>delší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2000" b="1"/>
            </a:lvl1pPr>
          </a:lstStyle>
          <a:p>
            <a:pPr lvl="0"/>
            <a:r>
              <a:rPr lang="cs-CZ" dirty="0"/>
              <a:t>Podtitulek</a:t>
            </a:r>
          </a:p>
        </p:txBody>
      </p:sp>
      <p:sp>
        <p:nvSpPr>
          <p:cNvPr id="9" name="Content Placeholder 2"/>
          <p:cNvSpPr>
            <a:spLocks noGrp="1"/>
          </p:cNvSpPr>
          <p:nvPr>
            <p:ph idx="1"/>
          </p:nvPr>
        </p:nvSpPr>
        <p:spPr>
          <a:xfrm>
            <a:off x="504000" y="2721201"/>
            <a:ext cx="3888000" cy="3571599"/>
          </a:xfrm>
        </p:spPr>
        <p:txBody>
          <a:bodyPr/>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3" name="Content Placeholder 2"/>
          <p:cNvSpPr>
            <a:spLocks noGrp="1"/>
          </p:cNvSpPr>
          <p:nvPr>
            <p:ph idx="13"/>
          </p:nvPr>
        </p:nvSpPr>
        <p:spPr>
          <a:xfrm>
            <a:off x="4680000" y="2648309"/>
            <a:ext cx="3888000" cy="3633691"/>
          </a:xfrm>
          <a:solidFill>
            <a:srgbClr val="E6E6E6"/>
          </a:solidFill>
        </p:spPr>
        <p:txBody>
          <a:bodyPr lIns="144000" tIns="72000" rIns="144000" bIns="72000"/>
          <a:lstStyle>
            <a:lvl2pPr marL="180975" indent="-179388">
              <a:buClr>
                <a:srgbClr val="F24F00"/>
              </a:buClr>
              <a:defRPr/>
            </a:lvl2pPr>
            <a:lvl3pPr marL="361950" indent="-180975">
              <a:defRPr/>
            </a:lvl3pPr>
            <a:lvl4pPr marL="542925" indent="-180975">
              <a:defRPr/>
            </a:lvl4pPr>
            <a:lvl5pPr marL="714375" indent="-171450">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1141322188"/>
      </p:ext>
    </p:extLst>
  </p:cSld>
  <p:clrMapOvr>
    <a:masterClrMapping/>
  </p:clrMapOvr>
  <p:extLst mod="1">
    <p:ext uri="{DCECCB84-F9BA-43D5-87BE-67443E8EF086}">
      <p15:sldGuideLst xmlns="" xmlns:p15="http://schemas.microsoft.com/office/powerpoint/2012/main">
        <p15:guide id="1" orient="horz" pos="527" userDrawn="1">
          <p15:clr>
            <a:srgbClr val="FBAE40"/>
          </p15:clr>
        </p15:guide>
        <p15:guide id="2" pos="288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užší druhý sloupec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7" name="Content Placeholder 2"/>
          <p:cNvSpPr>
            <a:spLocks noGrp="1"/>
          </p:cNvSpPr>
          <p:nvPr>
            <p:ph idx="1"/>
          </p:nvPr>
        </p:nvSpPr>
        <p:spPr>
          <a:xfrm>
            <a:off x="503999" y="2116800"/>
            <a:ext cx="5184000" cy="4172400"/>
          </a:xfrm>
        </p:spPr>
        <p:txBody>
          <a:bodyPr/>
          <a:lstStyle>
            <a:lvl2pPr>
              <a:buClr>
                <a:srgbClr val="F24F00"/>
              </a:buClr>
              <a:defRPr/>
            </a:lvl2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9" name="Content Placeholder 2"/>
          <p:cNvSpPr>
            <a:spLocks noGrp="1"/>
          </p:cNvSpPr>
          <p:nvPr>
            <p:ph idx="11"/>
          </p:nvPr>
        </p:nvSpPr>
        <p:spPr>
          <a:xfrm>
            <a:off x="6058800" y="2116800"/>
            <a:ext cx="2581200" cy="41724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8" name="Title 1"/>
          <p:cNvSpPr>
            <a:spLocks noGrp="1"/>
          </p:cNvSpPr>
          <p:nvPr>
            <p:ph type="title" hasCustomPrompt="1"/>
          </p:nvPr>
        </p:nvSpPr>
        <p:spPr>
          <a:xfrm>
            <a:off x="504000" y="423021"/>
            <a:ext cx="6876000" cy="1269578"/>
          </a:xfrm>
        </p:spPr>
        <p:txBody>
          <a:bodyPr/>
          <a:lstStyle>
            <a:lvl1pPr>
              <a:defRPr>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cxnSp>
        <p:nvCxnSpPr>
          <p:cNvPr id="11" name="Straight Connector 10"/>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42367346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kliparty - šedivý podkla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6" name="Title 1"/>
          <p:cNvSpPr>
            <a:spLocks noGrp="1"/>
          </p:cNvSpPr>
          <p:nvPr>
            <p:ph type="title" hasCustomPrompt="1"/>
          </p:nvPr>
        </p:nvSpPr>
        <p:spPr>
          <a:xfrm>
            <a:off x="504000" y="436770"/>
            <a:ext cx="6876000" cy="819712"/>
          </a:xfrm>
        </p:spPr>
        <p:txBody>
          <a:bodyPr/>
          <a:lstStyle/>
          <a:p>
            <a:r>
              <a:rPr lang="cs-CZ"/>
              <a:t>KLIKNUTÍM VLOŽÍTE NADPIS SNÍMKU </a:t>
            </a:r>
            <a:br>
              <a:rPr lang="cs-CZ"/>
            </a:br>
            <a:r>
              <a:rPr lang="cs-CZ"/>
              <a:t>(varianta DVOUŘádkový nadpis)</a:t>
            </a:r>
            <a:endParaRPr lang="cs-CZ" dirty="0"/>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a:t>Podtitulek</a:t>
            </a:r>
          </a:p>
        </p:txBody>
      </p:sp>
      <p:sp>
        <p:nvSpPr>
          <p:cNvPr id="15" name="Content Placeholder 2"/>
          <p:cNvSpPr>
            <a:spLocks noGrp="1"/>
          </p:cNvSpPr>
          <p:nvPr>
            <p:ph idx="1"/>
          </p:nvPr>
        </p:nvSpPr>
        <p:spPr>
          <a:xfrm>
            <a:off x="2088000" y="2103042"/>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Content Placeholder 2"/>
          <p:cNvSpPr>
            <a:spLocks noGrp="1"/>
          </p:cNvSpPr>
          <p:nvPr>
            <p:ph idx="13"/>
          </p:nvPr>
        </p:nvSpPr>
        <p:spPr>
          <a:xfrm>
            <a:off x="2088000" y="3832556"/>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7" name="Picture Placeholder 3"/>
          <p:cNvSpPr>
            <a:spLocks noGrp="1"/>
          </p:cNvSpPr>
          <p:nvPr>
            <p:ph type="pic" sz="quarter" idx="15" hasCustomPrompt="1"/>
          </p:nvPr>
        </p:nvSpPr>
        <p:spPr>
          <a:xfrm>
            <a:off x="504000" y="3832556"/>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a:p>
            <a:endParaRPr lang="cs-CZ" dirty="0"/>
          </a:p>
        </p:txBody>
      </p:sp>
      <p:sp>
        <p:nvSpPr>
          <p:cNvPr id="18" name="Picture Placeholder 3"/>
          <p:cNvSpPr>
            <a:spLocks noGrp="1"/>
          </p:cNvSpPr>
          <p:nvPr>
            <p:ph type="pic" sz="quarter" idx="14" hasCustomPrompt="1"/>
          </p:nvPr>
        </p:nvSpPr>
        <p:spPr>
          <a:xfrm>
            <a:off x="504000" y="2103041"/>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147264708"/>
      </p:ext>
    </p:extLst>
  </p:cSld>
  <p:clrMapOvr>
    <a:masterClrMapping/>
  </p:clrMapOvr>
  <p:extLst mod="1">
    <p:ext uri="{DCECCB84-F9BA-43D5-87BE-67443E8EF086}">
      <p15:sldGuideLst xmlns="" xmlns:p15="http://schemas.microsoft.com/office/powerpoint/2012/main">
        <p15:guide id="1" pos="317" userDrawn="1">
          <p15:clr>
            <a:srgbClr val="FBAE40"/>
          </p15:clr>
        </p15:guide>
        <p15:guide id="2" pos="544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liparty - šedivý podklad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10" name="Title 1"/>
          <p:cNvSpPr>
            <a:spLocks noGrp="1"/>
          </p:cNvSpPr>
          <p:nvPr>
            <p:ph type="title" hasCustomPrompt="1"/>
          </p:nvPr>
        </p:nvSpPr>
        <p:spPr>
          <a:xfrm>
            <a:off x="504000" y="423020"/>
            <a:ext cx="6876000" cy="1269578"/>
          </a:xfrm>
        </p:spPr>
        <p:txBody>
          <a:bodyPr/>
          <a:lstStyle>
            <a:lvl1pPr>
              <a:defRPr>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a:t>Podtitulek</a:t>
            </a:r>
          </a:p>
        </p:txBody>
      </p:sp>
      <p:sp>
        <p:nvSpPr>
          <p:cNvPr id="9" name="Content Placeholder 2"/>
          <p:cNvSpPr>
            <a:spLocks noGrp="1"/>
          </p:cNvSpPr>
          <p:nvPr>
            <p:ph idx="1"/>
          </p:nvPr>
        </p:nvSpPr>
        <p:spPr>
          <a:xfrm>
            <a:off x="2088000" y="2527200"/>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Content Placeholder 2"/>
          <p:cNvSpPr>
            <a:spLocks noGrp="1"/>
          </p:cNvSpPr>
          <p:nvPr>
            <p:ph idx="13"/>
          </p:nvPr>
        </p:nvSpPr>
        <p:spPr>
          <a:xfrm>
            <a:off x="2088000" y="4256074"/>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2" name="Picture Placeholder 3"/>
          <p:cNvSpPr>
            <a:spLocks noGrp="1"/>
          </p:cNvSpPr>
          <p:nvPr>
            <p:ph type="pic" sz="quarter" idx="15" hasCustomPrompt="1"/>
          </p:nvPr>
        </p:nvSpPr>
        <p:spPr>
          <a:xfrm>
            <a:off x="504000" y="42560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a:p>
            <a:endParaRPr lang="cs-CZ" dirty="0"/>
          </a:p>
        </p:txBody>
      </p:sp>
      <p:sp>
        <p:nvSpPr>
          <p:cNvPr id="16" name="Picture Placeholder 3"/>
          <p:cNvSpPr>
            <a:spLocks noGrp="1"/>
          </p:cNvSpPr>
          <p:nvPr>
            <p:ph type="pic" sz="quarter" idx="14" hasCustomPrompt="1"/>
          </p:nvPr>
        </p:nvSpPr>
        <p:spPr>
          <a:xfrm>
            <a:off x="504000" y="2527200"/>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377703235"/>
      </p:ext>
    </p:extLst>
  </p:cSld>
  <p:clrMapOvr>
    <a:masterClrMapping/>
  </p:clrMapOvr>
  <p:extLst mod="1">
    <p:ext uri="{DCECCB84-F9BA-43D5-87BE-67443E8EF086}">
      <p15:sldGuideLst xmlns="" xmlns:p15="http://schemas.microsoft.com/office/powerpoint/2012/main">
        <p15:guide id="1" orient="horz" pos="527">
          <p15:clr>
            <a:srgbClr val="FBAE40"/>
          </p15:clr>
        </p15:guide>
        <p15:guide id="2" pos="5443" userDrawn="1">
          <p15:clr>
            <a:srgbClr val="FBAE40"/>
          </p15:clr>
        </p15:guide>
        <p15:guide id="0" pos="317"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liparty - bílý podkla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6" name="Title 1"/>
          <p:cNvSpPr>
            <a:spLocks noGrp="1"/>
          </p:cNvSpPr>
          <p:nvPr>
            <p:ph type="title" hasCustomPrompt="1"/>
          </p:nvPr>
        </p:nvSpPr>
        <p:spPr>
          <a:xfrm>
            <a:off x="504000" y="436770"/>
            <a:ext cx="6876000" cy="819712"/>
          </a:xfrm>
        </p:spPr>
        <p:txBody>
          <a:bodyPr/>
          <a:lstStyle/>
          <a:p>
            <a:r>
              <a:rPr lang="cs-CZ" dirty="0"/>
              <a:t>PO KLIKNUTÍ MŮŽETE ZADAT VLASTNÍ NADPIS, V TÉTO ŠABLONĚ IDEÁLNĚ DVOUŘÁDKOVÝ</a:t>
            </a:r>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a:t>Podtitulek</a:t>
            </a:r>
          </a:p>
        </p:txBody>
      </p:sp>
      <p:sp>
        <p:nvSpPr>
          <p:cNvPr id="15" name="Content Placeholder 2"/>
          <p:cNvSpPr>
            <a:spLocks noGrp="1"/>
          </p:cNvSpPr>
          <p:nvPr>
            <p:ph idx="1"/>
          </p:nvPr>
        </p:nvSpPr>
        <p:spPr>
          <a:xfrm>
            <a:off x="2088000" y="2102400"/>
            <a:ext cx="6552000" cy="1583651"/>
          </a:xfrm>
          <a:noFill/>
        </p:spPr>
        <p:txBody>
          <a:bodyPr lIns="144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Content Placeholder 2"/>
          <p:cNvSpPr>
            <a:spLocks noGrp="1"/>
          </p:cNvSpPr>
          <p:nvPr>
            <p:ph idx="13"/>
          </p:nvPr>
        </p:nvSpPr>
        <p:spPr>
          <a:xfrm>
            <a:off x="2088000" y="3831274"/>
            <a:ext cx="6552000" cy="1583651"/>
          </a:xfrm>
          <a:noFill/>
        </p:spPr>
        <p:txBody>
          <a:bodyPr lIns="144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7" name="Picture Placeholder 3"/>
          <p:cNvSpPr>
            <a:spLocks noGrp="1"/>
          </p:cNvSpPr>
          <p:nvPr>
            <p:ph type="pic" sz="quarter" idx="15" hasCustomPrompt="1"/>
          </p:nvPr>
        </p:nvSpPr>
        <p:spPr>
          <a:xfrm>
            <a:off x="504000" y="38312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a:p>
            <a:endParaRPr lang="cs-CZ" dirty="0"/>
          </a:p>
        </p:txBody>
      </p:sp>
      <p:sp>
        <p:nvSpPr>
          <p:cNvPr id="18" name="Picture Placeholder 3"/>
          <p:cNvSpPr>
            <a:spLocks noGrp="1"/>
          </p:cNvSpPr>
          <p:nvPr>
            <p:ph type="pic" sz="quarter" idx="14" hasCustomPrompt="1"/>
          </p:nvPr>
        </p:nvSpPr>
        <p:spPr>
          <a:xfrm>
            <a:off x="504000" y="2102400"/>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147759887"/>
      </p:ext>
    </p:extLst>
  </p:cSld>
  <p:clrMapOvr>
    <a:masterClrMapping/>
  </p:clrMapOvr>
  <p:extLst mod="1">
    <p:ext uri="{DCECCB84-F9BA-43D5-87BE-67443E8EF086}">
      <p15:sldGuideLst xmlns="" xmlns:p15="http://schemas.microsoft.com/office/powerpoint/2012/main">
        <p15:guide id="1" pos="317">
          <p15:clr>
            <a:srgbClr val="FBAE40"/>
          </p15:clr>
        </p15:guide>
        <p15:guide id="2" pos="544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liparty - bílý podklad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10" name="Title 1"/>
          <p:cNvSpPr>
            <a:spLocks noGrp="1"/>
          </p:cNvSpPr>
          <p:nvPr>
            <p:ph type="title" hasCustomPrompt="1"/>
          </p:nvPr>
        </p:nvSpPr>
        <p:spPr>
          <a:xfrm>
            <a:off x="504000" y="423020"/>
            <a:ext cx="6876000" cy="1269578"/>
          </a:xfrm>
        </p:spPr>
        <p:txBody>
          <a:bodyPr/>
          <a:lstStyle>
            <a:lvl1pPr>
              <a:defRPr>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a:t>Podtitulek</a:t>
            </a:r>
          </a:p>
        </p:txBody>
      </p:sp>
      <p:sp>
        <p:nvSpPr>
          <p:cNvPr id="9" name="Content Placeholder 2"/>
          <p:cNvSpPr>
            <a:spLocks noGrp="1"/>
          </p:cNvSpPr>
          <p:nvPr>
            <p:ph idx="1"/>
          </p:nvPr>
        </p:nvSpPr>
        <p:spPr>
          <a:xfrm>
            <a:off x="2088000" y="2527200"/>
            <a:ext cx="6552000" cy="1583651"/>
          </a:xfrm>
          <a:noFill/>
        </p:spPr>
        <p:txBody>
          <a:bodyPr lIns="144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Content Placeholder 2"/>
          <p:cNvSpPr>
            <a:spLocks noGrp="1"/>
          </p:cNvSpPr>
          <p:nvPr>
            <p:ph idx="13"/>
          </p:nvPr>
        </p:nvSpPr>
        <p:spPr>
          <a:xfrm>
            <a:off x="2088000" y="4256074"/>
            <a:ext cx="6552000" cy="1583651"/>
          </a:xfrm>
          <a:noFill/>
        </p:spPr>
        <p:txBody>
          <a:bodyPr lIns="144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2" name="Picture Placeholder 3"/>
          <p:cNvSpPr>
            <a:spLocks noGrp="1"/>
          </p:cNvSpPr>
          <p:nvPr>
            <p:ph type="pic" sz="quarter" idx="15" hasCustomPrompt="1"/>
          </p:nvPr>
        </p:nvSpPr>
        <p:spPr>
          <a:xfrm>
            <a:off x="504000" y="42560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a:p>
            <a:endParaRPr lang="cs-CZ" dirty="0"/>
          </a:p>
        </p:txBody>
      </p:sp>
      <p:sp>
        <p:nvSpPr>
          <p:cNvPr id="16" name="Picture Placeholder 3"/>
          <p:cNvSpPr>
            <a:spLocks noGrp="1"/>
          </p:cNvSpPr>
          <p:nvPr>
            <p:ph type="pic" sz="quarter" idx="14" hasCustomPrompt="1"/>
          </p:nvPr>
        </p:nvSpPr>
        <p:spPr>
          <a:xfrm>
            <a:off x="504000" y="2527200"/>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2868788174"/>
      </p:ext>
    </p:extLst>
  </p:cSld>
  <p:clrMapOvr>
    <a:masterClrMapping/>
  </p:clrMapOvr>
  <p:extLst mod="1">
    <p:ext uri="{DCECCB84-F9BA-43D5-87BE-67443E8EF086}">
      <p15:sldGuideLst xmlns="" xmlns:p15="http://schemas.microsoft.com/office/powerpoint/2012/main">
        <p15:guide id="1" orient="horz" pos="527">
          <p15:clr>
            <a:srgbClr val="FBAE40"/>
          </p15:clr>
        </p15:guide>
        <p15:guide id="2" pos="5465" userDrawn="1">
          <p15:clr>
            <a:srgbClr val="FBAE40"/>
          </p15:clr>
        </p15:guide>
        <p15:guide id="3" pos="31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va sloupce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7" name="Content Placeholder 2"/>
          <p:cNvSpPr>
            <a:spLocks noGrp="1"/>
          </p:cNvSpPr>
          <p:nvPr>
            <p:ph idx="1"/>
          </p:nvPr>
        </p:nvSpPr>
        <p:spPr>
          <a:xfrm>
            <a:off x="504000" y="2116800"/>
            <a:ext cx="3888000" cy="41760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9" name="Content Placeholder 2"/>
          <p:cNvSpPr>
            <a:spLocks noGrp="1"/>
          </p:cNvSpPr>
          <p:nvPr>
            <p:ph idx="11"/>
          </p:nvPr>
        </p:nvSpPr>
        <p:spPr>
          <a:xfrm>
            <a:off x="4752000" y="2116800"/>
            <a:ext cx="3888000" cy="41760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8" name="Straight Connector 7"/>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11" name="Title 1"/>
          <p:cNvSpPr>
            <a:spLocks noGrp="1"/>
          </p:cNvSpPr>
          <p:nvPr>
            <p:ph type="title" hasCustomPrompt="1"/>
          </p:nvPr>
        </p:nvSpPr>
        <p:spPr>
          <a:xfrm>
            <a:off x="504000" y="423020"/>
            <a:ext cx="6876000" cy="1269578"/>
          </a:xfrm>
        </p:spPr>
        <p:txBody>
          <a:bodyPr/>
          <a:lstStyle>
            <a:lvl1pPr>
              <a:defRPr baseline="0">
                <a:solidFill>
                  <a:srgbClr val="F24F00"/>
                </a:solidFill>
              </a:defRPr>
            </a:lvl1pPr>
          </a:lstStyle>
          <a:p>
            <a:r>
              <a:rPr lang="cs-CZ"/>
              <a:t>KLIKNUTÍM VLOŽÍTE NADPIS SNÍMKU </a:t>
            </a:r>
            <a:br>
              <a:rPr lang="cs-CZ"/>
            </a:br>
            <a:r>
              <a:rPr lang="cs-CZ"/>
              <a:t>(varianta šablony upravená pro </a:t>
            </a:r>
            <a:br>
              <a:rPr lang="cs-CZ"/>
            </a:br>
            <a:r>
              <a:rPr lang="cs-CZ"/>
              <a:t>delší –tříŘádkový nadpis)</a:t>
            </a:r>
            <a:endParaRPr lang="cs-CZ" dirty="0"/>
          </a:p>
        </p:txBody>
      </p:sp>
    </p:spTree>
    <p:extLst>
      <p:ext uri="{BB962C8B-B14F-4D97-AF65-F5344CB8AC3E}">
        <p14:creationId xmlns:p14="http://schemas.microsoft.com/office/powerpoint/2010/main" val="20856086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kliparty s textem v rámečku">
    <p:spTree>
      <p:nvGrpSpPr>
        <p:cNvPr id="1" name=""/>
        <p:cNvGrpSpPr/>
        <p:nvPr/>
      </p:nvGrpSpPr>
      <p:grpSpPr>
        <a:xfrm>
          <a:off x="0" y="0"/>
          <a:ext cx="0" cy="0"/>
          <a:chOff x="0" y="0"/>
          <a:chExt cx="0" cy="0"/>
        </a:xfrm>
      </p:grpSpPr>
      <p:sp>
        <p:nvSpPr>
          <p:cNvPr id="17" name="Picture Placeholder 3"/>
          <p:cNvSpPr>
            <a:spLocks noGrp="1"/>
          </p:cNvSpPr>
          <p:nvPr>
            <p:ph type="pic" sz="quarter" idx="15" hasCustomPrompt="1"/>
          </p:nvPr>
        </p:nvSpPr>
        <p:spPr>
          <a:xfrm>
            <a:off x="504000" y="38312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a:p>
            <a:endParaRPr lang="cs-CZ" dirty="0"/>
          </a:p>
        </p:txBody>
      </p:sp>
      <p:sp>
        <p:nvSpPr>
          <p:cNvPr id="18" name="Picture Placeholder 3"/>
          <p:cNvSpPr>
            <a:spLocks noGrp="1"/>
          </p:cNvSpPr>
          <p:nvPr>
            <p:ph type="pic" sz="quarter" idx="14" hasCustomPrompt="1"/>
          </p:nvPr>
        </p:nvSpPr>
        <p:spPr>
          <a:xfrm>
            <a:off x="504000" y="2102400"/>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p:txBody>
      </p:sp>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6" name="Title 1"/>
          <p:cNvSpPr>
            <a:spLocks noGrp="1"/>
          </p:cNvSpPr>
          <p:nvPr>
            <p:ph type="title" hasCustomPrompt="1"/>
          </p:nvPr>
        </p:nvSpPr>
        <p:spPr>
          <a:xfrm>
            <a:off x="504000" y="436770"/>
            <a:ext cx="6876000" cy="819712"/>
          </a:xfrm>
        </p:spPr>
        <p:txBody>
          <a:bodyPr/>
          <a:lstStyle/>
          <a:p>
            <a:r>
              <a:rPr lang="cs-CZ" dirty="0"/>
              <a:t>PO KLIKNUTÍ MŮŽETE ZADAT VLASTNÍ NADPIS, V TÉTO ŠABLONĚ IDEÁLNĚ DVOUŘÁDKOVÝ</a:t>
            </a:r>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a:t>Podtitulek</a:t>
            </a:r>
          </a:p>
        </p:txBody>
      </p:sp>
      <p:sp>
        <p:nvSpPr>
          <p:cNvPr id="15" name="Content Placeholder 2"/>
          <p:cNvSpPr>
            <a:spLocks noGrp="1"/>
          </p:cNvSpPr>
          <p:nvPr>
            <p:ph idx="1"/>
          </p:nvPr>
        </p:nvSpPr>
        <p:spPr>
          <a:xfrm>
            <a:off x="504000" y="2102400"/>
            <a:ext cx="8136000" cy="1583651"/>
          </a:xfrm>
          <a:noFill/>
          <a:ln w="15875">
            <a:solidFill>
              <a:srgbClr val="C8C8C8"/>
            </a:solidFill>
          </a:ln>
        </p:spPr>
        <p:txBody>
          <a:bodyPr lIns="1656000" tIns="5400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Content Placeholder 2"/>
          <p:cNvSpPr>
            <a:spLocks noGrp="1"/>
          </p:cNvSpPr>
          <p:nvPr>
            <p:ph idx="13"/>
          </p:nvPr>
        </p:nvSpPr>
        <p:spPr>
          <a:xfrm>
            <a:off x="504000" y="3831274"/>
            <a:ext cx="8136000" cy="1583651"/>
          </a:xfrm>
          <a:noFill/>
          <a:ln w="15875">
            <a:solidFill>
              <a:srgbClr val="C8C8C8"/>
            </a:solidFill>
          </a:ln>
        </p:spPr>
        <p:txBody>
          <a:bodyPr lIns="1656000" tIns="5400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1257354150"/>
      </p:ext>
    </p:extLst>
  </p:cSld>
  <p:clrMapOvr>
    <a:masterClrMapping/>
  </p:clrMapOvr>
  <p:extLst mod="1">
    <p:ext uri="{DCECCB84-F9BA-43D5-87BE-67443E8EF086}">
      <p15:sldGuideLst xmlns="" xmlns:p15="http://schemas.microsoft.com/office/powerpoint/2012/main">
        <p15:guide id="1" pos="317">
          <p15:clr>
            <a:srgbClr val="FBAE40"/>
          </p15:clr>
        </p15:guide>
        <p15:guide id="2" pos="544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kliparty s textem v rámečku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10" name="Title 1"/>
          <p:cNvSpPr>
            <a:spLocks noGrp="1"/>
          </p:cNvSpPr>
          <p:nvPr>
            <p:ph type="title" hasCustomPrompt="1"/>
          </p:nvPr>
        </p:nvSpPr>
        <p:spPr>
          <a:xfrm>
            <a:off x="504000" y="423020"/>
            <a:ext cx="6876000" cy="1269578"/>
          </a:xfrm>
        </p:spPr>
        <p:txBody>
          <a:bodyPr/>
          <a:lstStyle>
            <a:lvl1pPr>
              <a:defRPr>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a:t>Podtitulek</a:t>
            </a:r>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11" name="Picture Placeholder 3"/>
          <p:cNvSpPr>
            <a:spLocks noGrp="1"/>
          </p:cNvSpPr>
          <p:nvPr>
            <p:ph type="pic" sz="quarter" idx="15" hasCustomPrompt="1"/>
          </p:nvPr>
        </p:nvSpPr>
        <p:spPr>
          <a:xfrm>
            <a:off x="504000" y="42560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a:p>
            <a:endParaRPr lang="cs-CZ" dirty="0"/>
          </a:p>
        </p:txBody>
      </p:sp>
      <p:sp>
        <p:nvSpPr>
          <p:cNvPr id="13" name="Picture Placeholder 3"/>
          <p:cNvSpPr>
            <a:spLocks noGrp="1"/>
          </p:cNvSpPr>
          <p:nvPr>
            <p:ph type="pic" sz="quarter" idx="14" hasCustomPrompt="1"/>
          </p:nvPr>
        </p:nvSpPr>
        <p:spPr>
          <a:xfrm>
            <a:off x="504000" y="2527200"/>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p:txBody>
      </p:sp>
      <p:sp>
        <p:nvSpPr>
          <p:cNvPr id="17" name="Content Placeholder 2"/>
          <p:cNvSpPr>
            <a:spLocks noGrp="1"/>
          </p:cNvSpPr>
          <p:nvPr>
            <p:ph idx="1"/>
          </p:nvPr>
        </p:nvSpPr>
        <p:spPr>
          <a:xfrm>
            <a:off x="504000" y="2527200"/>
            <a:ext cx="8136000" cy="1583651"/>
          </a:xfrm>
          <a:noFill/>
          <a:ln w="15875">
            <a:solidFill>
              <a:srgbClr val="C8C8C8"/>
            </a:solidFill>
          </a:ln>
        </p:spPr>
        <p:txBody>
          <a:bodyPr lIns="1656000" tIns="5400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8" name="Content Placeholder 2"/>
          <p:cNvSpPr>
            <a:spLocks noGrp="1"/>
          </p:cNvSpPr>
          <p:nvPr>
            <p:ph idx="13"/>
          </p:nvPr>
        </p:nvSpPr>
        <p:spPr>
          <a:xfrm>
            <a:off x="504000" y="4256074"/>
            <a:ext cx="8136000" cy="1583651"/>
          </a:xfrm>
          <a:noFill/>
          <a:ln w="15875">
            <a:solidFill>
              <a:srgbClr val="C8C8C8"/>
            </a:solidFill>
          </a:ln>
        </p:spPr>
        <p:txBody>
          <a:bodyPr lIns="1656000" tIns="5400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3953127279"/>
      </p:ext>
    </p:extLst>
  </p:cSld>
  <p:clrMapOvr>
    <a:masterClrMapping/>
  </p:clrMapOvr>
  <p:extLst mod="1">
    <p:ext uri="{DCECCB84-F9BA-43D5-87BE-67443E8EF086}">
      <p15:sldGuideLst xmlns="" xmlns:p15="http://schemas.microsoft.com/office/powerpoint/2012/main">
        <p15:guide id="1" orient="horz" pos="527">
          <p15:clr>
            <a:srgbClr val="FBAE40"/>
          </p15:clr>
        </p15:guide>
        <p15:guide id="2" pos="5443">
          <p15:clr>
            <a:srgbClr val="FBAE40"/>
          </p15:clr>
        </p15:guide>
        <p15:guide id="3" pos="317">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kliparty v rámečku">
    <p:spTree>
      <p:nvGrpSpPr>
        <p:cNvPr id="1" name=""/>
        <p:cNvGrpSpPr/>
        <p:nvPr/>
      </p:nvGrpSpPr>
      <p:grpSpPr>
        <a:xfrm>
          <a:off x="0" y="0"/>
          <a:ext cx="0" cy="0"/>
          <a:chOff x="0" y="0"/>
          <a:chExt cx="0" cy="0"/>
        </a:xfrm>
      </p:grpSpPr>
      <p:sp>
        <p:nvSpPr>
          <p:cNvPr id="16" name="Content Placeholder 2"/>
          <p:cNvSpPr>
            <a:spLocks noGrp="1"/>
          </p:cNvSpPr>
          <p:nvPr>
            <p:ph idx="13"/>
          </p:nvPr>
        </p:nvSpPr>
        <p:spPr>
          <a:xfrm>
            <a:off x="504000" y="3831274"/>
            <a:ext cx="8136000" cy="1583651"/>
          </a:xfrm>
          <a:noFill/>
          <a:ln w="12700">
            <a:noFill/>
          </a:ln>
        </p:spPr>
        <p:txBody>
          <a:bodyPr lIns="1728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5" name="Content Placeholder 2"/>
          <p:cNvSpPr>
            <a:spLocks noGrp="1"/>
          </p:cNvSpPr>
          <p:nvPr>
            <p:ph idx="1"/>
          </p:nvPr>
        </p:nvSpPr>
        <p:spPr>
          <a:xfrm>
            <a:off x="504000" y="2102400"/>
            <a:ext cx="8136000" cy="1583651"/>
          </a:xfrm>
          <a:noFill/>
          <a:ln w="12700">
            <a:noFill/>
          </a:ln>
        </p:spPr>
        <p:txBody>
          <a:bodyPr lIns="1728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7" name="Picture Placeholder 3"/>
          <p:cNvSpPr>
            <a:spLocks noGrp="1"/>
          </p:cNvSpPr>
          <p:nvPr>
            <p:ph type="pic" sz="quarter" idx="15" hasCustomPrompt="1"/>
          </p:nvPr>
        </p:nvSpPr>
        <p:spPr>
          <a:xfrm>
            <a:off x="504000" y="3831274"/>
            <a:ext cx="1584000" cy="1583651"/>
          </a:xfrm>
          <a:ln w="15875">
            <a:solidFill>
              <a:srgbClr val="C8C8C8"/>
            </a:solidFill>
          </a:ln>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a:p>
            <a:endParaRPr lang="cs-CZ" dirty="0"/>
          </a:p>
        </p:txBody>
      </p:sp>
      <p:sp>
        <p:nvSpPr>
          <p:cNvPr id="18" name="Picture Placeholder 3"/>
          <p:cNvSpPr>
            <a:spLocks noGrp="1"/>
          </p:cNvSpPr>
          <p:nvPr>
            <p:ph type="pic" sz="quarter" idx="14" hasCustomPrompt="1"/>
          </p:nvPr>
        </p:nvSpPr>
        <p:spPr>
          <a:xfrm>
            <a:off x="504000" y="2102400"/>
            <a:ext cx="1584000" cy="1583651"/>
          </a:xfrm>
          <a:ln w="15875">
            <a:solidFill>
              <a:srgbClr val="C8C8C8"/>
            </a:solidFill>
          </a:ln>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p:txBody>
      </p:sp>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6" name="Title 1"/>
          <p:cNvSpPr>
            <a:spLocks noGrp="1"/>
          </p:cNvSpPr>
          <p:nvPr>
            <p:ph type="title" hasCustomPrompt="1"/>
          </p:nvPr>
        </p:nvSpPr>
        <p:spPr>
          <a:xfrm>
            <a:off x="504000" y="436770"/>
            <a:ext cx="6876000" cy="819712"/>
          </a:xfrm>
        </p:spPr>
        <p:txBody>
          <a:bodyPr/>
          <a:lstStyle/>
          <a:p>
            <a:r>
              <a:rPr lang="cs-CZ"/>
              <a:t>KLIKNUTÍM VLOŽÍTE NADPIS SNÍMKU </a:t>
            </a:r>
            <a:br>
              <a:rPr lang="cs-CZ"/>
            </a:br>
            <a:r>
              <a:rPr lang="cs-CZ"/>
              <a:t>(varianta DVOUŘádkový nadpis)</a:t>
            </a:r>
            <a:endParaRPr lang="cs-CZ" dirty="0"/>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a:t>Podtitulek</a:t>
            </a:r>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3684995197"/>
      </p:ext>
    </p:extLst>
  </p:cSld>
  <p:clrMapOvr>
    <a:masterClrMapping/>
  </p:clrMapOvr>
  <p:extLst mod="1">
    <p:ext uri="{DCECCB84-F9BA-43D5-87BE-67443E8EF086}">
      <p15:sldGuideLst xmlns="" xmlns:p15="http://schemas.microsoft.com/office/powerpoint/2012/main">
        <p15:guide id="1" pos="317">
          <p15:clr>
            <a:srgbClr val="FBAE40"/>
          </p15:clr>
        </p15:guide>
        <p15:guide id="2" pos="544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kliparty v rámečku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10" name="Title 1"/>
          <p:cNvSpPr>
            <a:spLocks noGrp="1"/>
          </p:cNvSpPr>
          <p:nvPr>
            <p:ph type="title" hasCustomPrompt="1"/>
          </p:nvPr>
        </p:nvSpPr>
        <p:spPr>
          <a:xfrm>
            <a:off x="504000" y="423020"/>
            <a:ext cx="6876000" cy="1269578"/>
          </a:xfrm>
        </p:spPr>
        <p:txBody>
          <a:bodyPr/>
          <a:lstStyle>
            <a:lvl1pPr>
              <a:defRPr>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a:t>Podtitulek</a:t>
            </a:r>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12" name="Content Placeholder 2"/>
          <p:cNvSpPr>
            <a:spLocks noGrp="1"/>
          </p:cNvSpPr>
          <p:nvPr>
            <p:ph idx="13"/>
          </p:nvPr>
        </p:nvSpPr>
        <p:spPr>
          <a:xfrm>
            <a:off x="504000" y="4256074"/>
            <a:ext cx="8136000" cy="1583651"/>
          </a:xfrm>
          <a:noFill/>
          <a:ln w="12700">
            <a:noFill/>
          </a:ln>
        </p:spPr>
        <p:txBody>
          <a:bodyPr lIns="1728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Content Placeholder 2"/>
          <p:cNvSpPr>
            <a:spLocks noGrp="1"/>
          </p:cNvSpPr>
          <p:nvPr>
            <p:ph idx="1"/>
          </p:nvPr>
        </p:nvSpPr>
        <p:spPr>
          <a:xfrm>
            <a:off x="504000" y="2527200"/>
            <a:ext cx="8136000" cy="1583651"/>
          </a:xfrm>
          <a:noFill/>
          <a:ln w="12700">
            <a:noFill/>
          </a:ln>
        </p:spPr>
        <p:txBody>
          <a:bodyPr lIns="1728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9" name="Picture Placeholder 3"/>
          <p:cNvSpPr>
            <a:spLocks noGrp="1"/>
          </p:cNvSpPr>
          <p:nvPr>
            <p:ph type="pic" sz="quarter" idx="15" hasCustomPrompt="1"/>
          </p:nvPr>
        </p:nvSpPr>
        <p:spPr>
          <a:xfrm>
            <a:off x="504000" y="4256074"/>
            <a:ext cx="1584000" cy="1583651"/>
          </a:xfrm>
          <a:ln w="15875">
            <a:solidFill>
              <a:srgbClr val="C8C8C8"/>
            </a:solidFill>
          </a:ln>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a:p>
            <a:endParaRPr lang="cs-CZ" dirty="0"/>
          </a:p>
        </p:txBody>
      </p:sp>
      <p:sp>
        <p:nvSpPr>
          <p:cNvPr id="20" name="Picture Placeholder 3"/>
          <p:cNvSpPr>
            <a:spLocks noGrp="1"/>
          </p:cNvSpPr>
          <p:nvPr>
            <p:ph type="pic" sz="quarter" idx="14" hasCustomPrompt="1"/>
          </p:nvPr>
        </p:nvSpPr>
        <p:spPr>
          <a:xfrm>
            <a:off x="504000" y="2527200"/>
            <a:ext cx="1584000" cy="1583651"/>
          </a:xfrm>
          <a:ln w="15875">
            <a:solidFill>
              <a:srgbClr val="C8C8C8"/>
            </a:solidFill>
          </a:ln>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341690876"/>
      </p:ext>
    </p:extLst>
  </p:cSld>
  <p:clrMapOvr>
    <a:masterClrMapping/>
  </p:clrMapOvr>
  <p:extLst mod="1">
    <p:ext uri="{DCECCB84-F9BA-43D5-87BE-67443E8EF086}">
      <p15:sldGuideLst xmlns="" xmlns:p15="http://schemas.microsoft.com/office/powerpoint/2012/main">
        <p15:guide id="1" orient="horz" pos="527">
          <p15:clr>
            <a:srgbClr val="FBAE40"/>
          </p15:clr>
        </p15:guide>
        <p15:guide id="2" pos="5443">
          <p15:clr>
            <a:srgbClr val="FBAE40"/>
          </p15:clr>
        </p15:guide>
        <p15:guide id="3" pos="317">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brázek na pozadí">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6" name="Title 1"/>
          <p:cNvSpPr>
            <a:spLocks noGrp="1"/>
          </p:cNvSpPr>
          <p:nvPr>
            <p:ph type="title" hasCustomPrompt="1"/>
          </p:nvPr>
        </p:nvSpPr>
        <p:spPr>
          <a:xfrm>
            <a:off x="504000" y="436770"/>
            <a:ext cx="6876000" cy="819712"/>
          </a:xfrm>
        </p:spPr>
        <p:txBody>
          <a:bodyPr/>
          <a:lstStyle/>
          <a:p>
            <a:r>
              <a:rPr lang="cs-CZ"/>
              <a:t>KLIKNUTÍM VLOŽÍTE NADPIS SNÍMKU </a:t>
            </a:r>
            <a:br>
              <a:rPr lang="cs-CZ"/>
            </a:br>
            <a:r>
              <a:rPr lang="cs-CZ"/>
              <a:t>(varianta DVOUŘádkový nadpis)</a:t>
            </a:r>
            <a:endParaRPr lang="cs-CZ" dirty="0"/>
          </a:p>
        </p:txBody>
      </p:sp>
      <p:sp>
        <p:nvSpPr>
          <p:cNvPr id="7" name="Content Placeholder 2"/>
          <p:cNvSpPr>
            <a:spLocks noGrp="1"/>
          </p:cNvSpPr>
          <p:nvPr>
            <p:ph idx="1"/>
          </p:nvPr>
        </p:nvSpPr>
        <p:spPr>
          <a:xfrm>
            <a:off x="503999" y="2281176"/>
            <a:ext cx="8136764" cy="4008391"/>
          </a:xfrm>
        </p:spPr>
        <p:txBody>
          <a:bodyPr/>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4" name="Picture Placeholder 3"/>
          <p:cNvSpPr>
            <a:spLocks noGrp="1"/>
          </p:cNvSpPr>
          <p:nvPr>
            <p:ph type="pic" sz="quarter" idx="13" hasCustomPrompt="1"/>
          </p:nvPr>
        </p:nvSpPr>
        <p:spPr>
          <a:xfrm>
            <a:off x="2597150" y="0"/>
            <a:ext cx="6546850" cy="6591300"/>
          </a:xfrm>
        </p:spPr>
        <p:txBody>
          <a:bodyPr/>
          <a:lstStyle>
            <a:lvl1pPr>
              <a:defRPr baseline="0"/>
            </a:lvl1pPr>
          </a:lstStyle>
          <a:p>
            <a:r>
              <a:rPr lang="cs-CZ" dirty="0"/>
              <a:t>Background Picture </a:t>
            </a:r>
            <a:r>
              <a:rPr lang="cs-CZ" dirty="0" err="1"/>
              <a:t>with</a:t>
            </a:r>
            <a:r>
              <a:rPr lang="cs-CZ" dirty="0"/>
              <a:t> Transparent  Background </a:t>
            </a:r>
            <a:r>
              <a:rPr lang="cs-CZ" dirty="0" err="1"/>
              <a:t>Color</a:t>
            </a:r>
            <a:endParaRPr lang="cs-CZ" dirty="0"/>
          </a:p>
        </p:txBody>
      </p: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a:t>Podtitulek</a:t>
            </a:r>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1211527688"/>
      </p:ext>
    </p:extLst>
  </p:cSld>
  <p:clrMapOvr>
    <a:masterClrMapping/>
  </p:clrMapOvr>
  <p:extLst mod="1">
    <p:ext uri="{DCECCB84-F9BA-43D5-87BE-67443E8EF086}">
      <p15:sldGuideLst xmlns="" xmlns:p15="http://schemas.microsoft.com/office/powerpoint/2012/main">
        <p15:guide id="1" pos="544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brázek na pozadí (třířádkový titulek)">
    <p:spTree>
      <p:nvGrpSpPr>
        <p:cNvPr id="1" name=""/>
        <p:cNvGrpSpPr/>
        <p:nvPr/>
      </p:nvGrpSpPr>
      <p:grpSpPr>
        <a:xfrm>
          <a:off x="0" y="0"/>
          <a:ext cx="0" cy="0"/>
          <a:chOff x="0" y="0"/>
          <a:chExt cx="0" cy="0"/>
        </a:xfrm>
      </p:grpSpPr>
      <p:sp>
        <p:nvSpPr>
          <p:cNvPr id="8" name="Picture Placeholder 3"/>
          <p:cNvSpPr>
            <a:spLocks noGrp="1"/>
          </p:cNvSpPr>
          <p:nvPr>
            <p:ph type="pic" sz="quarter" idx="13" hasCustomPrompt="1"/>
          </p:nvPr>
        </p:nvSpPr>
        <p:spPr>
          <a:xfrm>
            <a:off x="2597150" y="8626"/>
            <a:ext cx="6546850" cy="6591300"/>
          </a:xfrm>
        </p:spPr>
        <p:txBody>
          <a:bodyPr/>
          <a:lstStyle>
            <a:lvl1pPr>
              <a:defRPr baseline="0"/>
            </a:lvl1pPr>
          </a:lstStyle>
          <a:p>
            <a:r>
              <a:rPr lang="cs-CZ" dirty="0"/>
              <a:t>Background Picture </a:t>
            </a:r>
            <a:r>
              <a:rPr lang="cs-CZ" dirty="0" err="1"/>
              <a:t>with</a:t>
            </a:r>
            <a:r>
              <a:rPr lang="cs-CZ" dirty="0"/>
              <a:t> Transparent  Background </a:t>
            </a:r>
            <a:r>
              <a:rPr lang="cs-CZ" dirty="0" err="1"/>
              <a:t>Color</a:t>
            </a:r>
            <a:endParaRPr lang="cs-CZ" dirty="0"/>
          </a:p>
        </p:txBody>
      </p:sp>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10" name="Title 1"/>
          <p:cNvSpPr>
            <a:spLocks noGrp="1"/>
          </p:cNvSpPr>
          <p:nvPr>
            <p:ph type="title" hasCustomPrompt="1"/>
          </p:nvPr>
        </p:nvSpPr>
        <p:spPr>
          <a:xfrm>
            <a:off x="504000" y="423020"/>
            <a:ext cx="6876000" cy="1269578"/>
          </a:xfrm>
        </p:spPr>
        <p:txBody>
          <a:bodyPr/>
          <a:lstStyle>
            <a:lvl1pPr>
              <a:defRPr baseline="0">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a:t>Podtitulek</a:t>
            </a:r>
          </a:p>
        </p:txBody>
      </p:sp>
      <p:sp>
        <p:nvSpPr>
          <p:cNvPr id="9" name="Content Placeholder 2"/>
          <p:cNvSpPr>
            <a:spLocks noGrp="1"/>
          </p:cNvSpPr>
          <p:nvPr>
            <p:ph idx="1"/>
          </p:nvPr>
        </p:nvSpPr>
        <p:spPr>
          <a:xfrm>
            <a:off x="504000" y="2721201"/>
            <a:ext cx="8136000" cy="3571599"/>
          </a:xfrm>
        </p:spPr>
        <p:txBody>
          <a:bodyPr/>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1880695099"/>
      </p:ext>
    </p:extLst>
  </p:cSld>
  <p:clrMapOvr>
    <a:masterClrMapping/>
  </p:clrMapOvr>
  <p:extLst mod="1">
    <p:ext uri="{DCECCB84-F9BA-43D5-87BE-67443E8EF086}">
      <p15:sldGuideLst xmlns="" xmlns:p15="http://schemas.microsoft.com/office/powerpoint/2012/main">
        <p15:guide id="1" orient="horz" pos="527">
          <p15:clr>
            <a:srgbClr val="FBAE40"/>
          </p15:clr>
        </p15:guide>
        <p15:guide id="2" pos="288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Prázdný">
    <p:spTree>
      <p:nvGrpSpPr>
        <p:cNvPr id="1" name=""/>
        <p:cNvGrpSpPr/>
        <p:nvPr/>
      </p:nvGrpSpPr>
      <p:grpSpPr>
        <a:xfrm>
          <a:off x="0" y="0"/>
          <a:ext cx="0" cy="0"/>
          <a:chOff x="0" y="0"/>
          <a:chExt cx="0" cy="0"/>
        </a:xfrm>
      </p:grpSpPr>
      <p:sp>
        <p:nvSpPr>
          <p:cNvPr id="2" name="pg num"/>
          <p:cNvSpPr>
            <a:spLocks noGrp="1" noChangeArrowheads="1"/>
          </p:cNvSpPr>
          <p:nvPr>
            <p:ph type="sldNum" sz="quarter" idx="10"/>
          </p:nvPr>
        </p:nvSpPr>
        <p:spPr>
          <a:ln/>
        </p:spPr>
        <p:txBody>
          <a:bodyPr/>
          <a:lstStyle>
            <a:lvl1pPr>
              <a:defRPr/>
            </a:lvl1pPr>
          </a:lstStyle>
          <a:p>
            <a:pPr>
              <a:defRPr/>
            </a:pPr>
            <a:fld id="{F3979D08-C91D-4A86-AD9A-DA22049FFB23}" type="slidenum">
              <a:rPr lang="cs-CZ">
                <a:solidFill>
                  <a:srgbClr val="FFFFFF"/>
                </a:solidFill>
              </a:rPr>
              <a:pPr>
                <a:defRPr/>
              </a:pPr>
              <a:t>‹#›</a:t>
            </a:fld>
            <a:endParaRPr lang="cs-CZ">
              <a:solidFill>
                <a:srgbClr val="FFFFFF"/>
              </a:solidFill>
            </a:endParaRPr>
          </a:p>
        </p:txBody>
      </p:sp>
      <p:sp>
        <p:nvSpPr>
          <p:cNvPr id="3"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2485432144"/>
      </p:ext>
    </p:extLst>
  </p:cSld>
  <p:clrMapOvr>
    <a:masterClrMapping/>
  </p:clrMapOvr>
  <p:transition>
    <p:push dir="d"/>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grpSp>
        <p:nvGrpSpPr>
          <p:cNvPr id="13346" name="McK Title Elements" hidden="1"/>
          <p:cNvGrpSpPr>
            <a:grpSpLocks/>
          </p:cNvGrpSpPr>
          <p:nvPr/>
        </p:nvGrpSpPr>
        <p:grpSpPr bwMode="auto">
          <a:xfrm>
            <a:off x="2863879" y="2183416"/>
            <a:ext cx="5130035" cy="4601696"/>
            <a:chOff x="1768" y="1348"/>
            <a:chExt cx="3167" cy="2841"/>
          </a:xfrm>
        </p:grpSpPr>
        <p:sp>
          <p:nvSpPr>
            <p:cNvPr id="13331" name="McK Confidential" hidden="1"/>
            <p:cNvSpPr txBox="1">
              <a:spLocks noChangeArrowheads="1"/>
            </p:cNvSpPr>
            <p:nvPr/>
          </p:nvSpPr>
          <p:spPr bwMode="auto">
            <a:xfrm>
              <a:off x="1768" y="1348"/>
              <a:ext cx="936" cy="138"/>
            </a:xfrm>
            <a:prstGeom prst="rect">
              <a:avLst/>
            </a:prstGeom>
            <a:noFill/>
            <a:ln w="9525">
              <a:noFill/>
              <a:miter lim="800000"/>
              <a:headEnd/>
              <a:tailEnd/>
            </a:ln>
            <a:effectLst/>
          </p:spPr>
          <p:txBody>
            <a:bodyPr lIns="0" tIns="0" rIns="0" bIns="0">
              <a:spAutoFit/>
            </a:bodyPr>
            <a:lstStyle/>
            <a:p>
              <a:pPr algn="l" eaLnBrk="1" hangingPunct="1">
                <a:spcBef>
                  <a:spcPct val="0"/>
                </a:spcBef>
                <a:buClrTx/>
                <a:buFontTx/>
                <a:buNone/>
              </a:pPr>
              <a:r>
                <a:rPr lang="cs-CZ" i="0">
                  <a:solidFill>
                    <a:srgbClr val="000000"/>
                  </a:solidFill>
                </a:rPr>
                <a:t>DŮVĚRNÉ</a:t>
              </a:r>
            </a:p>
          </p:txBody>
        </p:sp>
        <p:sp>
          <p:nvSpPr>
            <p:cNvPr id="13332" name="McK Document" hidden="1"/>
            <p:cNvSpPr txBox="1">
              <a:spLocks noChangeArrowheads="1"/>
            </p:cNvSpPr>
            <p:nvPr/>
          </p:nvSpPr>
          <p:spPr bwMode="auto">
            <a:xfrm>
              <a:off x="1768" y="3045"/>
              <a:ext cx="3167" cy="138"/>
            </a:xfrm>
            <a:prstGeom prst="rect">
              <a:avLst/>
            </a:prstGeom>
            <a:noFill/>
            <a:ln w="9525">
              <a:noFill/>
              <a:miter lim="800000"/>
              <a:headEnd/>
              <a:tailEnd/>
            </a:ln>
            <a:effectLst/>
          </p:spPr>
          <p:txBody>
            <a:bodyPr lIns="0" tIns="0" rIns="0" bIns="0" anchor="b">
              <a:spAutoFit/>
            </a:bodyPr>
            <a:lstStyle/>
            <a:p>
              <a:pPr algn="l" eaLnBrk="1" hangingPunct="1">
                <a:spcBef>
                  <a:spcPct val="0"/>
                </a:spcBef>
                <a:buClrTx/>
                <a:buFontTx/>
                <a:buNone/>
              </a:pPr>
              <a:r>
                <a:rPr lang="cs-CZ" i="0">
                  <a:solidFill>
                    <a:srgbClr val="000000"/>
                  </a:solidFill>
                </a:rPr>
                <a:t>Dokument</a:t>
              </a:r>
            </a:p>
          </p:txBody>
        </p:sp>
        <p:sp>
          <p:nvSpPr>
            <p:cNvPr id="13333" name="McK Date" hidden="1"/>
            <p:cNvSpPr txBox="1">
              <a:spLocks noChangeArrowheads="1"/>
            </p:cNvSpPr>
            <p:nvPr/>
          </p:nvSpPr>
          <p:spPr bwMode="auto">
            <a:xfrm>
              <a:off x="1768" y="3216"/>
              <a:ext cx="3167" cy="138"/>
            </a:xfrm>
            <a:prstGeom prst="rect">
              <a:avLst/>
            </a:prstGeom>
            <a:noFill/>
            <a:ln w="9525">
              <a:noFill/>
              <a:miter lim="800000"/>
              <a:headEnd/>
              <a:tailEnd/>
            </a:ln>
            <a:effectLst/>
          </p:spPr>
          <p:txBody>
            <a:bodyPr lIns="0" tIns="0" rIns="0" bIns="0">
              <a:spAutoFit/>
            </a:bodyPr>
            <a:lstStyle/>
            <a:p>
              <a:pPr algn="l" eaLnBrk="1" hangingPunct="1">
                <a:spcBef>
                  <a:spcPct val="0"/>
                </a:spcBef>
                <a:buClrTx/>
                <a:buFontTx/>
                <a:buNone/>
              </a:pPr>
              <a:r>
                <a:rPr lang="cs-CZ" i="0">
                  <a:solidFill>
                    <a:srgbClr val="000000"/>
                  </a:solidFill>
                </a:rPr>
                <a:t>Datum</a:t>
              </a:r>
            </a:p>
          </p:txBody>
        </p:sp>
        <p:sp>
          <p:nvSpPr>
            <p:cNvPr id="13334" name="McK Disclaimer" hidden="1"/>
            <p:cNvSpPr>
              <a:spLocks noChangeArrowheads="1"/>
            </p:cNvSpPr>
            <p:nvPr>
              <p:custDataLst>
                <p:tags r:id="rId1"/>
              </p:custDataLst>
            </p:nvPr>
          </p:nvSpPr>
          <p:spPr bwMode="auto">
            <a:xfrm>
              <a:off x="1768" y="3753"/>
              <a:ext cx="2303" cy="436"/>
            </a:xfrm>
            <a:prstGeom prst="rect">
              <a:avLst/>
            </a:prstGeom>
            <a:noFill/>
            <a:ln w="9525">
              <a:noFill/>
              <a:miter lim="800000"/>
              <a:headEnd/>
              <a:tailEnd/>
            </a:ln>
            <a:effectLst/>
          </p:spPr>
          <p:txBody>
            <a:bodyPr lIns="0" tIns="0" rIns="0" bIns="0" anchor="b">
              <a:spAutoFit/>
            </a:bodyPr>
            <a:lstStyle/>
            <a:p>
              <a:pPr algn="l" defTabSz="804863">
                <a:spcBef>
                  <a:spcPct val="0"/>
                </a:spcBef>
                <a:buClrTx/>
                <a:buFontTx/>
                <a:buNone/>
              </a:pPr>
              <a:r>
                <a:rPr lang="cs-CZ" sz="900" i="0">
                  <a:solidFill>
                    <a:srgbClr val="000000"/>
                  </a:solidFill>
                </a:rPr>
                <a:t>This report is solely for the use of client personnel.  No part of it may be circulated, quoted, or reproduced for distribution outside the client organization without prior written approval from McKinsey &amp; Company. This material was used by McKinsey &amp; Company during an oral presentation; it is not a complete record of the discussion.</a:t>
              </a:r>
            </a:p>
          </p:txBody>
        </p:sp>
      </p:grpSp>
      <p:sp>
        <p:nvSpPr>
          <p:cNvPr id="13343" name="Working Draft Text" hidden="1"/>
          <p:cNvSpPr>
            <a:spLocks noChangeArrowheads="1"/>
          </p:cNvSpPr>
          <p:nvPr/>
        </p:nvSpPr>
        <p:spPr bwMode="auto">
          <a:xfrm>
            <a:off x="427638" y="349865"/>
            <a:ext cx="3110094" cy="310888"/>
          </a:xfrm>
          <a:prstGeom prst="rect">
            <a:avLst/>
          </a:prstGeom>
          <a:noFill/>
          <a:ln w="9525">
            <a:noFill/>
            <a:miter lim="800000"/>
            <a:headEnd/>
            <a:tailEnd/>
          </a:ln>
          <a:effectLst/>
        </p:spPr>
        <p:txBody>
          <a:bodyPr lIns="0" tIns="0" rIns="0" bIns="0">
            <a:spAutoFit/>
          </a:bodyPr>
          <a:lstStyle/>
          <a:p>
            <a:pPr defTabSz="895350" eaLnBrk="1" hangingPunct="1">
              <a:lnSpc>
                <a:spcPct val="110000"/>
              </a:lnSpc>
              <a:spcBef>
                <a:spcPct val="0"/>
              </a:spcBef>
              <a:buClrTx/>
              <a:buSzPct val="120000"/>
              <a:buFontTx/>
              <a:buNone/>
            </a:pPr>
            <a:r>
              <a:rPr lang="cs-CZ" sz="1800" b="1" i="0">
                <a:solidFill>
                  <a:srgbClr val="FFFFFF"/>
                </a:solidFill>
              </a:rPr>
              <a:t>Working Draft    </a:t>
            </a:r>
          </a:p>
        </p:txBody>
      </p:sp>
      <p:sp>
        <p:nvSpPr>
          <p:cNvPr id="13344" name="Working Draft" hidden="1"/>
          <p:cNvSpPr txBox="1">
            <a:spLocks noChangeArrowheads="1"/>
          </p:cNvSpPr>
          <p:nvPr/>
        </p:nvSpPr>
        <p:spPr bwMode="auto">
          <a:xfrm>
            <a:off x="427638" y="594447"/>
            <a:ext cx="4674257" cy="188417"/>
          </a:xfrm>
          <a:prstGeom prst="rect">
            <a:avLst/>
          </a:prstGeom>
          <a:noFill/>
          <a:ln w="9525">
            <a:noFill/>
            <a:miter lim="800000"/>
            <a:headEnd/>
            <a:tailEnd/>
          </a:ln>
          <a:effectLst/>
        </p:spPr>
        <p:txBody>
          <a:bodyPr wrap="none" lIns="0" tIns="0" rIns="0" bIns="0">
            <a:spAutoFit/>
          </a:bodyPr>
          <a:lstStyle/>
          <a:p>
            <a:pPr algn="l" eaLnBrk="1" hangingPunct="1">
              <a:spcBef>
                <a:spcPct val="0"/>
              </a:spcBef>
              <a:buClrTx/>
              <a:buFontTx/>
              <a:buNone/>
            </a:pPr>
            <a:r>
              <a:rPr lang="en-US" sz="1200" i="0">
                <a:solidFill>
                  <a:srgbClr val="000000"/>
                </a:solidFill>
              </a:rPr>
              <a:t>Last Modified 10/4/2004 4:39:06 PM Central Europe Standard Time</a:t>
            </a:r>
            <a:endParaRPr lang="cs-CZ" sz="1200" i="0">
              <a:solidFill>
                <a:srgbClr val="000000"/>
              </a:solidFill>
            </a:endParaRPr>
          </a:p>
        </p:txBody>
      </p:sp>
      <p:sp>
        <p:nvSpPr>
          <p:cNvPr id="13345" name="Printed" hidden="1"/>
          <p:cNvSpPr txBox="1">
            <a:spLocks noChangeArrowheads="1"/>
          </p:cNvSpPr>
          <p:nvPr/>
        </p:nvSpPr>
        <p:spPr bwMode="auto">
          <a:xfrm>
            <a:off x="427638" y="816351"/>
            <a:ext cx="4305579" cy="188417"/>
          </a:xfrm>
          <a:prstGeom prst="rect">
            <a:avLst/>
          </a:prstGeom>
          <a:noFill/>
          <a:ln w="9525">
            <a:noFill/>
            <a:miter lim="800000"/>
            <a:headEnd/>
            <a:tailEnd/>
          </a:ln>
          <a:effectLst/>
        </p:spPr>
        <p:txBody>
          <a:bodyPr wrap="none" lIns="0" tIns="0" rIns="0" bIns="0">
            <a:spAutoFit/>
          </a:bodyPr>
          <a:lstStyle/>
          <a:p>
            <a:pPr algn="l" eaLnBrk="1" hangingPunct="1">
              <a:spcBef>
                <a:spcPct val="0"/>
              </a:spcBef>
              <a:buClrTx/>
              <a:buFontTx/>
              <a:buNone/>
            </a:pPr>
            <a:r>
              <a:rPr lang="cs-CZ" sz="1200" i="0">
                <a:solidFill>
                  <a:srgbClr val="000000"/>
                </a:solidFill>
              </a:rPr>
              <a:t>Printed 10/4/2004 11:36:40 AM Central Europe Standard Time</a:t>
            </a:r>
          </a:p>
        </p:txBody>
      </p:sp>
      <p:sp>
        <p:nvSpPr>
          <p:cNvPr id="19" name="Rectangle 92"/>
          <p:cNvSpPr>
            <a:spLocks noGrp="1" noChangeArrowheads="1"/>
          </p:cNvSpPr>
          <p:nvPr>
            <p:ph type="title" hasCustomPrompt="1"/>
          </p:nvPr>
        </p:nvSpPr>
        <p:spPr bwMode="auto">
          <a:xfrm>
            <a:off x="504000" y="1052730"/>
            <a:ext cx="6876000" cy="1923604"/>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spAutoFit/>
          </a:bodyPr>
          <a:lstStyle>
            <a:lvl1pPr>
              <a:lnSpc>
                <a:spcPts val="5000"/>
              </a:lnSpc>
              <a:defRPr sz="3600" b="0" cap="all" baseline="0">
                <a:solidFill>
                  <a:srgbClr val="F24F00"/>
                </a:solidFill>
                <a:latin typeface="+mj-lt"/>
                <a:cs typeface="Arial CE" panose="020B0604020202020204" pitchFamily="34" charset="0"/>
              </a:defRPr>
            </a:lvl1pPr>
          </a:lstStyle>
          <a:p>
            <a:pPr lvl="0"/>
            <a:r>
              <a:rPr lang="cs-CZ" dirty="0"/>
              <a:t>KLIKNUTÍM </a:t>
            </a:r>
            <a:r>
              <a:rPr lang="cs-CZ"/>
              <a:t>VLOŽÍTE </a:t>
            </a:r>
            <a:br>
              <a:rPr lang="cs-CZ"/>
            </a:br>
            <a:r>
              <a:rPr lang="cs-CZ"/>
              <a:t>NADPIS </a:t>
            </a:r>
            <a:r>
              <a:rPr lang="cs-CZ" dirty="0"/>
              <a:t>PREZENTACE</a:t>
            </a:r>
            <a:br>
              <a:rPr lang="cs-CZ" dirty="0"/>
            </a:br>
            <a:endParaRPr lang="cs-CZ" dirty="0"/>
          </a:p>
        </p:txBody>
      </p:sp>
      <p:sp>
        <p:nvSpPr>
          <p:cNvPr id="7" name="Text Placeholder 6"/>
          <p:cNvSpPr>
            <a:spLocks noGrp="1"/>
          </p:cNvSpPr>
          <p:nvPr>
            <p:ph type="body" sz="quarter" idx="10" hasCustomPrompt="1"/>
          </p:nvPr>
        </p:nvSpPr>
        <p:spPr>
          <a:xfrm>
            <a:off x="503238" y="4675937"/>
            <a:ext cx="1846262" cy="241300"/>
          </a:xfrm>
        </p:spPr>
        <p:txBody>
          <a:bodyPr/>
          <a:lstStyle>
            <a:lvl1pPr>
              <a:defRPr sz="1800" b="1" baseline="0">
                <a:solidFill>
                  <a:srgbClr val="F24F00"/>
                </a:solidFill>
              </a:defRPr>
            </a:lvl1pPr>
          </a:lstStyle>
          <a:p>
            <a:pPr lvl="0"/>
            <a:r>
              <a:rPr lang="cs-CZ" dirty="0"/>
              <a:t>měsíc rok</a:t>
            </a:r>
          </a:p>
        </p:txBody>
      </p:sp>
      <p:sp>
        <p:nvSpPr>
          <p:cNvPr id="9" name="Text Placeholder 8"/>
          <p:cNvSpPr>
            <a:spLocks noGrp="1"/>
          </p:cNvSpPr>
          <p:nvPr>
            <p:ph type="body" sz="quarter" idx="11" hasCustomPrompt="1"/>
          </p:nvPr>
        </p:nvSpPr>
        <p:spPr>
          <a:xfrm>
            <a:off x="503238" y="5760000"/>
            <a:ext cx="2532062" cy="653500"/>
          </a:xfrm>
        </p:spPr>
        <p:txBody>
          <a:bodyPr/>
          <a:lstStyle>
            <a:lvl1pPr>
              <a:lnSpc>
                <a:spcPts val="1900"/>
              </a:lnSpc>
              <a:defRPr sz="1600" b="1">
                <a:solidFill>
                  <a:srgbClr val="F24F00"/>
                </a:solidFill>
              </a:defRPr>
            </a:lvl1pPr>
          </a:lstStyle>
          <a:p>
            <a:pPr lvl="0"/>
            <a:r>
              <a:rPr lang="cs-CZ" dirty="0"/>
              <a:t>Jméno Příjmení</a:t>
            </a:r>
          </a:p>
          <a:p>
            <a:pPr lvl="0"/>
            <a:r>
              <a:rPr lang="cs-CZ" dirty="0"/>
              <a:t>funkce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602353"/>
            <a:ext cx="9144000" cy="253538"/>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84000" y="468000"/>
            <a:ext cx="756000" cy="756000"/>
          </a:xfrm>
          <a:prstGeom prst="rect">
            <a:avLst/>
          </a:prstGeom>
        </p:spPr>
      </p:pic>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2656495053"/>
      </p:ext>
    </p:extLst>
  </p:cSld>
  <p:clrMapOvr>
    <a:masterClrMapping/>
  </p:clrMapOvr>
  <p:extLst mod="1">
    <p:ext uri="{DCECCB84-F9BA-43D5-87BE-67443E8EF086}">
      <p15:sldGuideLst xmlns="" xmlns:p15="http://schemas.microsoft.com/office/powerpoint/2012/main">
        <p15:guide id="1" orient="horz" pos="777" userDrawn="1">
          <p15:clr>
            <a:srgbClr val="FBAE40"/>
          </p15:clr>
        </p15:guide>
        <p15:guide id="2" pos="4967"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obsa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1" y="437652"/>
            <a:ext cx="6876000" cy="846386"/>
          </a:xfrm>
        </p:spPr>
        <p:txBody>
          <a:bodyPr/>
          <a:lstStyle>
            <a:lvl1pPr>
              <a:defRPr baseline="0">
                <a:solidFill>
                  <a:srgbClr val="F24F00"/>
                </a:solidFill>
              </a:defRPr>
            </a:lvl1pPr>
          </a:lstStyle>
          <a:p>
            <a:r>
              <a:rPr lang="cs-CZ" dirty="0"/>
              <a:t>KLIKNUTÍM VLOŽÍTE NADPIS </a:t>
            </a:r>
            <a:r>
              <a:rPr lang="cs-CZ"/>
              <a:t>SNÍMKU </a:t>
            </a:r>
            <a:br>
              <a:rPr lang="cs-CZ"/>
            </a:br>
            <a:r>
              <a:rPr lang="cs-CZ"/>
              <a:t>(varianta DVOUŘádkový nadpis)</a:t>
            </a:r>
            <a:endParaRPr lang="cs-CZ" dirty="0"/>
          </a:p>
        </p:txBody>
      </p:sp>
      <p:sp>
        <p:nvSpPr>
          <p:cNvPr id="3" name="Content Placeholder 2"/>
          <p:cNvSpPr>
            <a:spLocks noGrp="1"/>
          </p:cNvSpPr>
          <p:nvPr>
            <p:ph idx="1" hasCustomPrompt="1"/>
          </p:nvPr>
        </p:nvSpPr>
        <p:spPr>
          <a:xfrm>
            <a:off x="504000" y="1692000"/>
            <a:ext cx="8136000" cy="4680000"/>
          </a:xfrm>
        </p:spPr>
        <p:txBody>
          <a:bodyPr/>
          <a:lstStyle>
            <a:lvl1pPr>
              <a:defRPr/>
            </a:lvl1pPr>
            <a:lvl2pPr>
              <a:buClr>
                <a:srgbClr val="F24F00"/>
              </a:buClr>
              <a:defRPr/>
            </a:lvl2pPr>
            <a:lvl3pPr>
              <a:buClr>
                <a:srgbClr val="C8C8C8"/>
              </a:buClr>
              <a:defRPr/>
            </a:lvl3pPr>
          </a:lstStyle>
          <a:p>
            <a:pPr lvl="0"/>
            <a:r>
              <a:rPr lang="cs-CZ" dirty="0"/>
              <a:t>Po kliknutí můžete vložit text. </a:t>
            </a:r>
            <a:br>
              <a:rPr lang="cs-CZ" dirty="0"/>
            </a:br>
            <a:r>
              <a:rPr lang="cs-CZ" noProof="0" dirty="0"/>
              <a:t>Vzorovou</a:t>
            </a:r>
            <a:r>
              <a:rPr lang="en-US" dirty="0"/>
              <a:t> </a:t>
            </a:r>
            <a:r>
              <a:rPr lang="cs-CZ" noProof="0" dirty="0"/>
              <a:t>prezentaci si můžete otevřít ze složky „Moje šablony“. </a:t>
            </a:r>
            <a:br>
              <a:rPr lang="cs-CZ" noProof="0" dirty="0"/>
            </a:br>
            <a:r>
              <a:rPr lang="cs-CZ" noProof="0" dirty="0"/>
              <a:t>Vzhled stránky můžete přepnout pomocí volby „Rozložení“.</a:t>
            </a:r>
          </a:p>
          <a:p>
            <a:pPr lvl="1"/>
            <a:r>
              <a:rPr lang="cs-CZ" dirty="0"/>
              <a:t>odrážka první úrovně</a:t>
            </a:r>
            <a:endParaRPr lang="en-US" dirty="0"/>
          </a:p>
          <a:p>
            <a:pPr lvl="2"/>
            <a:r>
              <a:rPr lang="cs-CZ" dirty="0"/>
              <a:t>druhá úroveň</a:t>
            </a:r>
            <a:endParaRPr lang="en-US" dirty="0"/>
          </a:p>
          <a:p>
            <a:pPr lvl="3"/>
            <a:r>
              <a:rPr lang="cs-CZ" dirty="0"/>
              <a:t>třetí úroveň</a:t>
            </a:r>
            <a:endParaRPr lang="en-US" dirty="0"/>
          </a:p>
          <a:p>
            <a:pPr lvl="4"/>
            <a:r>
              <a:rPr lang="cs-CZ" dirty="0"/>
              <a:t>čtvrtá úroveň</a:t>
            </a:r>
          </a:p>
        </p:txBody>
      </p:sp>
      <p:sp>
        <p:nvSpPr>
          <p:cNvPr id="4" name="Slide Number Placeholder 3"/>
          <p:cNvSpPr>
            <a:spLocks noGrp="1"/>
          </p:cNvSpPr>
          <p:nvPr>
            <p:ph type="sldNum" sz="quarter" idx="10"/>
          </p:nvPr>
        </p:nvSpPr>
        <p:spPr/>
        <p:txBody>
          <a:bodyPr/>
          <a:lstStyle>
            <a:lvl1pPr>
              <a:defRPr/>
            </a:lvl1pPr>
          </a:lstStyle>
          <a:p>
            <a:fld id="{569EC6D3-E5AC-407E-ABD5-BD9CA53279C2}" type="slidenum">
              <a:rPr lang="cs-CZ">
                <a:solidFill>
                  <a:srgbClr val="FFFFFF"/>
                </a:solidFill>
              </a:rPr>
              <a:pPr/>
              <a:t>‹#›</a:t>
            </a:fld>
            <a:endParaRPr lang="cs-CZ">
              <a:solidFill>
                <a:srgbClr val="FFFFFF"/>
              </a:solidFill>
            </a:endParaRPr>
          </a:p>
        </p:txBody>
      </p:sp>
      <p:cxnSp>
        <p:nvCxnSpPr>
          <p:cNvPr id="5" name="Straight Connector 4"/>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6"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1917692497"/>
      </p:ext>
    </p:extLst>
  </p:cSld>
  <p:clrMapOvr>
    <a:masterClrMapping/>
  </p:clrMapOvr>
  <p:extLst mod="1">
    <p:ext uri="{DCECCB84-F9BA-43D5-87BE-67443E8EF086}">
      <p15:sldGuideLst xmlns="" xmlns:p15="http://schemas.microsoft.com/office/powerpoint/2012/main">
        <p15:guide id="1" orient="horz" pos="527" userDrawn="1">
          <p15:clr>
            <a:srgbClr val="FBAE40"/>
          </p15:clr>
        </p15:guide>
        <p15:guide id="2" pos="288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bsah (třířádkový titulek)">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04000" y="2116183"/>
            <a:ext cx="8136000" cy="4173017"/>
          </a:xfrm>
        </p:spPr>
        <p:txBody>
          <a:bodyPr/>
          <a:lstStyle>
            <a:lvl1pPr>
              <a:defRPr/>
            </a:lvl1pPr>
          </a:lstStyle>
          <a:p>
            <a:pPr lvl="0"/>
            <a:r>
              <a:rPr lang="cs-CZ" dirty="0"/>
              <a:t>Po kliknutí můžete vložit text. </a:t>
            </a:r>
            <a:br>
              <a:rPr lang="cs-CZ" dirty="0"/>
            </a:br>
            <a:r>
              <a:rPr lang="cs-CZ" noProof="0" dirty="0"/>
              <a:t>Vzorovou</a:t>
            </a:r>
            <a:r>
              <a:rPr lang="en-US" dirty="0"/>
              <a:t> </a:t>
            </a:r>
            <a:r>
              <a:rPr lang="cs-CZ" noProof="0" dirty="0"/>
              <a:t>prezentaci si můžete otevřít ze složky „Moje šablony“.</a:t>
            </a:r>
            <a:br>
              <a:rPr lang="cs-CZ" noProof="0" dirty="0"/>
            </a:br>
            <a:r>
              <a:rPr lang="cs-CZ" noProof="0" dirty="0"/>
              <a:t>Vzhled stránky můžete přepnout pomocí volby „Rozložení“.</a:t>
            </a:r>
          </a:p>
          <a:p>
            <a:pPr lvl="0"/>
            <a:endParaRPr lang="en-US" dirty="0"/>
          </a:p>
          <a:p>
            <a:pPr lvl="1"/>
            <a:r>
              <a:rPr lang="cs-CZ" dirty="0"/>
              <a:t>odrážka první úrovně</a:t>
            </a:r>
            <a:endParaRPr lang="en-US" dirty="0"/>
          </a:p>
          <a:p>
            <a:pPr lvl="2"/>
            <a:r>
              <a:rPr lang="cs-CZ" dirty="0"/>
              <a:t>druhá úroveň</a:t>
            </a:r>
            <a:endParaRPr lang="en-US" dirty="0"/>
          </a:p>
          <a:p>
            <a:pPr lvl="3"/>
            <a:r>
              <a:rPr lang="cs-CZ" dirty="0"/>
              <a:t>třetí úroveň</a:t>
            </a:r>
            <a:endParaRPr lang="en-US" dirty="0"/>
          </a:p>
          <a:p>
            <a:pPr lvl="4"/>
            <a:r>
              <a:rPr lang="cs-CZ" dirty="0"/>
              <a:t>čtvrtá úroveň</a:t>
            </a:r>
          </a:p>
        </p:txBody>
      </p:sp>
      <p:sp>
        <p:nvSpPr>
          <p:cNvPr id="4" name="Slide Number Placeholder 3"/>
          <p:cNvSpPr>
            <a:spLocks noGrp="1"/>
          </p:cNvSpPr>
          <p:nvPr>
            <p:ph type="sldNum" sz="quarter" idx="10"/>
          </p:nvPr>
        </p:nvSpPr>
        <p:spPr/>
        <p:txBody>
          <a:bodyPr/>
          <a:lstStyle>
            <a:lvl1pPr>
              <a:defRPr/>
            </a:lvl1pPr>
          </a:lstStyle>
          <a:p>
            <a:fld id="{569EC6D3-E5AC-407E-ABD5-BD9CA53279C2}" type="slidenum">
              <a:rPr lang="cs-CZ">
                <a:solidFill>
                  <a:srgbClr val="FFFFFF"/>
                </a:solidFill>
              </a:rPr>
              <a:pPr/>
              <a:t>‹#›</a:t>
            </a:fld>
            <a:endParaRPr lang="cs-CZ">
              <a:solidFill>
                <a:srgbClr val="FFFFFF"/>
              </a:solidFill>
            </a:endParaRPr>
          </a:p>
        </p:txBody>
      </p:sp>
      <p:cxnSp>
        <p:nvCxnSpPr>
          <p:cNvPr id="6" name="Straight Connector 5"/>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7" name="Title 1"/>
          <p:cNvSpPr>
            <a:spLocks noGrp="1"/>
          </p:cNvSpPr>
          <p:nvPr>
            <p:ph type="title" hasCustomPrompt="1"/>
          </p:nvPr>
        </p:nvSpPr>
        <p:spPr>
          <a:xfrm>
            <a:off x="504000" y="423020"/>
            <a:ext cx="6876000" cy="1269578"/>
          </a:xfrm>
        </p:spPr>
        <p:txBody>
          <a:bodyPr/>
          <a:lstStyle>
            <a:lvl1pPr>
              <a:defRPr baseline="0">
                <a:solidFill>
                  <a:srgbClr val="F24F00"/>
                </a:solidFill>
              </a:defRPr>
            </a:lvl1pPr>
          </a:lstStyle>
          <a:p>
            <a:r>
              <a:rPr lang="cs-CZ"/>
              <a:t>KLIKNUTÍM VLOŽÍTE NADPIS SNÍMKU </a:t>
            </a:r>
            <a:br>
              <a:rPr lang="cs-CZ"/>
            </a:br>
            <a:r>
              <a:rPr lang="cs-CZ"/>
              <a:t>(varianta šablony upravená pro </a:t>
            </a:r>
            <a:br>
              <a:rPr lang="cs-CZ"/>
            </a:br>
            <a:r>
              <a:rPr lang="cs-CZ"/>
              <a:t>delší –tříŘádkový nadpis)</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1036847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va sloupce s mezititulkem">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6" name="Title 1"/>
          <p:cNvSpPr>
            <a:spLocks noGrp="1"/>
          </p:cNvSpPr>
          <p:nvPr>
            <p:ph type="title" hasCustomPrompt="1"/>
          </p:nvPr>
        </p:nvSpPr>
        <p:spPr>
          <a:xfrm>
            <a:off x="504000" y="436770"/>
            <a:ext cx="6876000" cy="819712"/>
          </a:xfrm>
        </p:spPr>
        <p:txBody>
          <a:bodyPr/>
          <a:lstStyle/>
          <a:p>
            <a:r>
              <a:rPr lang="cs-CZ"/>
              <a:t>KLIKNUTÍM VLOŽÍTE NADPIS SNÍMKU </a:t>
            </a:r>
            <a:br>
              <a:rPr lang="cs-CZ"/>
            </a:br>
            <a:r>
              <a:rPr lang="cs-CZ"/>
              <a:t>(varianta DVOUŘádkový nadpis)</a:t>
            </a:r>
            <a:endParaRPr lang="cs-CZ" dirty="0"/>
          </a:p>
        </p:txBody>
      </p:sp>
      <p:sp>
        <p:nvSpPr>
          <p:cNvPr id="7" name="Content Placeholder 2"/>
          <p:cNvSpPr>
            <a:spLocks noGrp="1"/>
          </p:cNvSpPr>
          <p:nvPr>
            <p:ph idx="1"/>
          </p:nvPr>
        </p:nvSpPr>
        <p:spPr>
          <a:xfrm>
            <a:off x="504000" y="2281176"/>
            <a:ext cx="3888000" cy="4008391"/>
          </a:xfrm>
        </p:spPr>
        <p:txBody>
          <a:bodyPr/>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9" name="Content Placeholder 2"/>
          <p:cNvSpPr>
            <a:spLocks noGrp="1"/>
          </p:cNvSpPr>
          <p:nvPr>
            <p:ph idx="11"/>
          </p:nvPr>
        </p:nvSpPr>
        <p:spPr>
          <a:xfrm>
            <a:off x="4680000" y="2210400"/>
            <a:ext cx="3888000" cy="4084438"/>
          </a:xfrm>
          <a:solidFill>
            <a:srgbClr val="E6E6E6"/>
          </a:solidFill>
        </p:spPr>
        <p:txBody>
          <a:bodyPr lIns="144000" tIns="72000" rIns="144000" bIns="72000"/>
          <a:lstStyle>
            <a:lvl2pPr marL="180975" indent="-179388">
              <a:defRPr/>
            </a:lvl2pPr>
            <a:lvl3pPr marL="361950" indent="-180975">
              <a:defRPr/>
            </a:lvl3pPr>
            <a:lvl4pPr marL="542925" indent="-180975">
              <a:defRPr/>
            </a:lvl4pPr>
            <a:lvl5pPr marL="714375" indent="-171450">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2000" b="1"/>
            </a:lvl1pPr>
          </a:lstStyle>
          <a:p>
            <a:pPr lvl="0"/>
            <a:r>
              <a:rPr lang="cs-CZ" dirty="0"/>
              <a:t>Podtitulek</a:t>
            </a:r>
          </a:p>
        </p:txBody>
      </p:sp>
    </p:spTree>
    <p:extLst>
      <p:ext uri="{BB962C8B-B14F-4D97-AF65-F5344CB8AC3E}">
        <p14:creationId xmlns:p14="http://schemas.microsoft.com/office/powerpoint/2010/main" val="18349268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va sloupce">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6" name="Title 1"/>
          <p:cNvSpPr>
            <a:spLocks noGrp="1"/>
          </p:cNvSpPr>
          <p:nvPr>
            <p:ph type="title" hasCustomPrompt="1"/>
          </p:nvPr>
        </p:nvSpPr>
        <p:spPr>
          <a:xfrm>
            <a:off x="504000" y="436770"/>
            <a:ext cx="6876000" cy="819712"/>
          </a:xfrm>
        </p:spPr>
        <p:txBody>
          <a:bodyPr/>
          <a:lstStyle>
            <a:lvl1pPr>
              <a:defRPr>
                <a:solidFill>
                  <a:srgbClr val="F24F00"/>
                </a:solidFill>
              </a:defRPr>
            </a:lvl1pPr>
          </a:lstStyle>
          <a:p>
            <a:r>
              <a:rPr lang="cs-CZ"/>
              <a:t>KLIKNUTÍM VLOŽÍTE NADPIS SNÍMKU </a:t>
            </a:r>
            <a:br>
              <a:rPr lang="cs-CZ"/>
            </a:br>
            <a:r>
              <a:rPr lang="cs-CZ"/>
              <a:t>(varianta DVOUŘádkový nadpis)</a:t>
            </a:r>
            <a:endParaRPr lang="cs-CZ" dirty="0"/>
          </a:p>
        </p:txBody>
      </p:sp>
      <p:sp>
        <p:nvSpPr>
          <p:cNvPr id="7" name="Content Placeholder 2"/>
          <p:cNvSpPr>
            <a:spLocks noGrp="1"/>
          </p:cNvSpPr>
          <p:nvPr>
            <p:ph idx="1"/>
          </p:nvPr>
        </p:nvSpPr>
        <p:spPr>
          <a:xfrm>
            <a:off x="504000" y="1692000"/>
            <a:ext cx="3888000" cy="4680000"/>
          </a:xfrm>
        </p:spPr>
        <p:txBody>
          <a:bodyPr/>
          <a:lstStyle>
            <a:lvl2pPr>
              <a:buClr>
                <a:srgbClr val="F24F00"/>
              </a:buClr>
              <a:defRPr/>
            </a:lvl2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9" name="Content Placeholder 2"/>
          <p:cNvSpPr>
            <a:spLocks noGrp="1"/>
          </p:cNvSpPr>
          <p:nvPr>
            <p:ph idx="11"/>
          </p:nvPr>
        </p:nvSpPr>
        <p:spPr>
          <a:xfrm>
            <a:off x="4752000" y="1692000"/>
            <a:ext cx="3888000" cy="46800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0" name="Straight Connector 9"/>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25300925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va sloupce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7" name="Content Placeholder 2"/>
          <p:cNvSpPr>
            <a:spLocks noGrp="1"/>
          </p:cNvSpPr>
          <p:nvPr>
            <p:ph idx="1"/>
          </p:nvPr>
        </p:nvSpPr>
        <p:spPr>
          <a:xfrm>
            <a:off x="504000" y="2116800"/>
            <a:ext cx="3888000" cy="41760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9" name="Content Placeholder 2"/>
          <p:cNvSpPr>
            <a:spLocks noGrp="1"/>
          </p:cNvSpPr>
          <p:nvPr>
            <p:ph idx="11"/>
          </p:nvPr>
        </p:nvSpPr>
        <p:spPr>
          <a:xfrm>
            <a:off x="4752000" y="2116800"/>
            <a:ext cx="3888000" cy="41760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8" name="Straight Connector 7"/>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11" name="Title 1"/>
          <p:cNvSpPr>
            <a:spLocks noGrp="1"/>
          </p:cNvSpPr>
          <p:nvPr>
            <p:ph type="title" hasCustomPrompt="1"/>
          </p:nvPr>
        </p:nvSpPr>
        <p:spPr>
          <a:xfrm>
            <a:off x="504000" y="423020"/>
            <a:ext cx="6876000" cy="1269578"/>
          </a:xfrm>
        </p:spPr>
        <p:txBody>
          <a:bodyPr/>
          <a:lstStyle>
            <a:lvl1pPr>
              <a:defRPr baseline="0">
                <a:solidFill>
                  <a:srgbClr val="F24F00"/>
                </a:solidFill>
              </a:defRPr>
            </a:lvl1pPr>
          </a:lstStyle>
          <a:p>
            <a:r>
              <a:rPr lang="cs-CZ"/>
              <a:t>KLIKNUTÍM VLOŽÍTE NADPIS SNÍMKU </a:t>
            </a:r>
            <a:br>
              <a:rPr lang="cs-CZ"/>
            </a:br>
            <a:r>
              <a:rPr lang="cs-CZ"/>
              <a:t>(varianta šablony upravená pro </a:t>
            </a:r>
            <a:br>
              <a:rPr lang="cs-CZ"/>
            </a:br>
            <a:r>
              <a:rPr lang="cs-CZ"/>
              <a:t>delší –tříŘádkový nadpis)</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16623772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va sloupce s mezititulkem">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6" name="Title 1"/>
          <p:cNvSpPr>
            <a:spLocks noGrp="1"/>
          </p:cNvSpPr>
          <p:nvPr>
            <p:ph type="title" hasCustomPrompt="1"/>
          </p:nvPr>
        </p:nvSpPr>
        <p:spPr>
          <a:xfrm>
            <a:off x="504000" y="436770"/>
            <a:ext cx="6876000" cy="819712"/>
          </a:xfrm>
        </p:spPr>
        <p:txBody>
          <a:bodyPr/>
          <a:lstStyle/>
          <a:p>
            <a:r>
              <a:rPr lang="cs-CZ"/>
              <a:t>KLIKNUTÍM VLOŽÍTE NADPIS SNÍMKU </a:t>
            </a:r>
            <a:br>
              <a:rPr lang="cs-CZ"/>
            </a:br>
            <a:r>
              <a:rPr lang="cs-CZ"/>
              <a:t>(varianta DVOUŘádkový nadpis)</a:t>
            </a:r>
            <a:endParaRPr lang="cs-CZ" dirty="0"/>
          </a:p>
        </p:txBody>
      </p:sp>
      <p:sp>
        <p:nvSpPr>
          <p:cNvPr id="7" name="Content Placeholder 2"/>
          <p:cNvSpPr>
            <a:spLocks noGrp="1"/>
          </p:cNvSpPr>
          <p:nvPr>
            <p:ph idx="1"/>
          </p:nvPr>
        </p:nvSpPr>
        <p:spPr>
          <a:xfrm>
            <a:off x="504000" y="2281176"/>
            <a:ext cx="3888000" cy="4008391"/>
          </a:xfrm>
        </p:spPr>
        <p:txBody>
          <a:bodyPr/>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9" name="Content Placeholder 2"/>
          <p:cNvSpPr>
            <a:spLocks noGrp="1"/>
          </p:cNvSpPr>
          <p:nvPr>
            <p:ph idx="11"/>
          </p:nvPr>
        </p:nvSpPr>
        <p:spPr>
          <a:xfrm>
            <a:off x="4680000" y="2210400"/>
            <a:ext cx="3888000" cy="4084438"/>
          </a:xfrm>
          <a:solidFill>
            <a:srgbClr val="E6E6E6"/>
          </a:solidFill>
        </p:spPr>
        <p:txBody>
          <a:bodyPr lIns="144000" tIns="72000" rIns="144000" bIns="72000"/>
          <a:lstStyle>
            <a:lvl2pPr marL="180975" indent="-179388">
              <a:defRPr/>
            </a:lvl2pPr>
            <a:lvl3pPr marL="361950" indent="-180975">
              <a:defRPr/>
            </a:lvl3pPr>
            <a:lvl4pPr marL="542925" indent="-180975">
              <a:defRPr/>
            </a:lvl4pPr>
            <a:lvl5pPr marL="714375" indent="-171450">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2000" b="1"/>
            </a:lvl1pPr>
          </a:lstStyle>
          <a:p>
            <a:pPr lvl="0"/>
            <a:r>
              <a:rPr lang="cs-CZ" dirty="0"/>
              <a:t>Podtitulek</a:t>
            </a:r>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39610058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va sloupce s mezititulkem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10" name="Title 1"/>
          <p:cNvSpPr>
            <a:spLocks noGrp="1"/>
          </p:cNvSpPr>
          <p:nvPr>
            <p:ph type="title" hasCustomPrompt="1"/>
          </p:nvPr>
        </p:nvSpPr>
        <p:spPr>
          <a:xfrm>
            <a:off x="504000" y="423020"/>
            <a:ext cx="6876000" cy="1269578"/>
          </a:xfrm>
        </p:spPr>
        <p:txBody>
          <a:bodyPr/>
          <a:lstStyle>
            <a:lvl1pPr>
              <a:defRPr baseline="0">
                <a:solidFill>
                  <a:srgbClr val="F24F00"/>
                </a:solidFill>
              </a:defRPr>
            </a:lvl1pPr>
          </a:lstStyle>
          <a:p>
            <a:r>
              <a:rPr lang="cs-CZ"/>
              <a:t>KLIKNUTÍM VLOŽÍTE NADPIS SNÍMKU </a:t>
            </a:r>
            <a:br>
              <a:rPr lang="cs-CZ"/>
            </a:br>
            <a:r>
              <a:rPr lang="cs-CZ"/>
              <a:t>(varianta šablony upravená pro </a:t>
            </a:r>
            <a:br>
              <a:rPr lang="cs-CZ"/>
            </a:br>
            <a:r>
              <a:rPr lang="cs-CZ"/>
              <a:t>delší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2000" b="1"/>
            </a:lvl1pPr>
          </a:lstStyle>
          <a:p>
            <a:pPr lvl="0"/>
            <a:r>
              <a:rPr lang="cs-CZ" dirty="0"/>
              <a:t>Podtitulek</a:t>
            </a:r>
          </a:p>
        </p:txBody>
      </p:sp>
      <p:sp>
        <p:nvSpPr>
          <p:cNvPr id="9" name="Content Placeholder 2"/>
          <p:cNvSpPr>
            <a:spLocks noGrp="1"/>
          </p:cNvSpPr>
          <p:nvPr>
            <p:ph idx="1"/>
          </p:nvPr>
        </p:nvSpPr>
        <p:spPr>
          <a:xfrm>
            <a:off x="504000" y="2721201"/>
            <a:ext cx="3888000" cy="3571599"/>
          </a:xfrm>
        </p:spPr>
        <p:txBody>
          <a:bodyPr/>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3" name="Content Placeholder 2"/>
          <p:cNvSpPr>
            <a:spLocks noGrp="1"/>
          </p:cNvSpPr>
          <p:nvPr>
            <p:ph idx="13"/>
          </p:nvPr>
        </p:nvSpPr>
        <p:spPr>
          <a:xfrm>
            <a:off x="4680000" y="2648309"/>
            <a:ext cx="3888000" cy="3633691"/>
          </a:xfrm>
          <a:solidFill>
            <a:srgbClr val="E6E6E6"/>
          </a:solidFill>
        </p:spPr>
        <p:txBody>
          <a:bodyPr lIns="144000" tIns="72000" rIns="144000" bIns="72000"/>
          <a:lstStyle>
            <a:lvl2pPr marL="180975" indent="-179388">
              <a:buClr>
                <a:srgbClr val="F24F00"/>
              </a:buClr>
              <a:defRPr/>
            </a:lvl2pPr>
            <a:lvl3pPr marL="361950" indent="-180975">
              <a:defRPr/>
            </a:lvl3pPr>
            <a:lvl4pPr marL="542925" indent="-180975">
              <a:defRPr/>
            </a:lvl4pPr>
            <a:lvl5pPr marL="714375" indent="-171450">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751402723"/>
      </p:ext>
    </p:extLst>
  </p:cSld>
  <p:clrMapOvr>
    <a:masterClrMapping/>
  </p:clrMapOvr>
  <p:extLst mod="1">
    <p:ext uri="{DCECCB84-F9BA-43D5-87BE-67443E8EF086}">
      <p15:sldGuideLst xmlns="" xmlns:p15="http://schemas.microsoft.com/office/powerpoint/2012/main">
        <p15:guide id="1" orient="horz" pos="527" userDrawn="1">
          <p15:clr>
            <a:srgbClr val="FBAE40"/>
          </p15:clr>
        </p15:guide>
        <p15:guide id="2" pos="2880"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užší druhý sloupec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7" name="Content Placeholder 2"/>
          <p:cNvSpPr>
            <a:spLocks noGrp="1"/>
          </p:cNvSpPr>
          <p:nvPr>
            <p:ph idx="1"/>
          </p:nvPr>
        </p:nvSpPr>
        <p:spPr>
          <a:xfrm>
            <a:off x="503999" y="2116800"/>
            <a:ext cx="5184000" cy="4172400"/>
          </a:xfrm>
        </p:spPr>
        <p:txBody>
          <a:bodyPr/>
          <a:lstStyle>
            <a:lvl2pPr>
              <a:buClr>
                <a:srgbClr val="F24F00"/>
              </a:buClr>
              <a:defRPr/>
            </a:lvl2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9" name="Content Placeholder 2"/>
          <p:cNvSpPr>
            <a:spLocks noGrp="1"/>
          </p:cNvSpPr>
          <p:nvPr>
            <p:ph idx="11"/>
          </p:nvPr>
        </p:nvSpPr>
        <p:spPr>
          <a:xfrm>
            <a:off x="6058800" y="2116800"/>
            <a:ext cx="2581200" cy="41724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8" name="Title 1"/>
          <p:cNvSpPr>
            <a:spLocks noGrp="1"/>
          </p:cNvSpPr>
          <p:nvPr>
            <p:ph type="title" hasCustomPrompt="1"/>
          </p:nvPr>
        </p:nvSpPr>
        <p:spPr>
          <a:xfrm>
            <a:off x="504000" y="423021"/>
            <a:ext cx="6876000" cy="1269578"/>
          </a:xfrm>
        </p:spPr>
        <p:txBody>
          <a:bodyPr/>
          <a:lstStyle>
            <a:lvl1pPr>
              <a:defRPr>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cxnSp>
        <p:nvCxnSpPr>
          <p:cNvPr id="11" name="Straight Connector 10"/>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28874801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kliparty - šedivý podkla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6" name="Title 1"/>
          <p:cNvSpPr>
            <a:spLocks noGrp="1"/>
          </p:cNvSpPr>
          <p:nvPr>
            <p:ph type="title" hasCustomPrompt="1"/>
          </p:nvPr>
        </p:nvSpPr>
        <p:spPr>
          <a:xfrm>
            <a:off x="504000" y="436770"/>
            <a:ext cx="6876000" cy="819712"/>
          </a:xfrm>
        </p:spPr>
        <p:txBody>
          <a:bodyPr/>
          <a:lstStyle/>
          <a:p>
            <a:r>
              <a:rPr lang="cs-CZ"/>
              <a:t>KLIKNUTÍM VLOŽÍTE NADPIS SNÍMKU </a:t>
            </a:r>
            <a:br>
              <a:rPr lang="cs-CZ"/>
            </a:br>
            <a:r>
              <a:rPr lang="cs-CZ"/>
              <a:t>(varianta DVOUŘádkový nadpis)</a:t>
            </a:r>
            <a:endParaRPr lang="cs-CZ" dirty="0"/>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a:t>Podtitulek</a:t>
            </a:r>
          </a:p>
        </p:txBody>
      </p:sp>
      <p:sp>
        <p:nvSpPr>
          <p:cNvPr id="15" name="Content Placeholder 2"/>
          <p:cNvSpPr>
            <a:spLocks noGrp="1"/>
          </p:cNvSpPr>
          <p:nvPr>
            <p:ph idx="1"/>
          </p:nvPr>
        </p:nvSpPr>
        <p:spPr>
          <a:xfrm>
            <a:off x="2088000" y="2103042"/>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Content Placeholder 2"/>
          <p:cNvSpPr>
            <a:spLocks noGrp="1"/>
          </p:cNvSpPr>
          <p:nvPr>
            <p:ph idx="13"/>
          </p:nvPr>
        </p:nvSpPr>
        <p:spPr>
          <a:xfrm>
            <a:off x="2088000" y="3832556"/>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7" name="Picture Placeholder 3"/>
          <p:cNvSpPr>
            <a:spLocks noGrp="1"/>
          </p:cNvSpPr>
          <p:nvPr>
            <p:ph type="pic" sz="quarter" idx="15" hasCustomPrompt="1"/>
          </p:nvPr>
        </p:nvSpPr>
        <p:spPr>
          <a:xfrm>
            <a:off x="504000" y="3832556"/>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a:p>
            <a:endParaRPr lang="cs-CZ" dirty="0"/>
          </a:p>
        </p:txBody>
      </p:sp>
      <p:sp>
        <p:nvSpPr>
          <p:cNvPr id="18" name="Picture Placeholder 3"/>
          <p:cNvSpPr>
            <a:spLocks noGrp="1"/>
          </p:cNvSpPr>
          <p:nvPr>
            <p:ph type="pic" sz="quarter" idx="14" hasCustomPrompt="1"/>
          </p:nvPr>
        </p:nvSpPr>
        <p:spPr>
          <a:xfrm>
            <a:off x="504000" y="2103041"/>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3509041469"/>
      </p:ext>
    </p:extLst>
  </p:cSld>
  <p:clrMapOvr>
    <a:masterClrMapping/>
  </p:clrMapOvr>
  <p:extLst mod="1">
    <p:ext uri="{DCECCB84-F9BA-43D5-87BE-67443E8EF086}">
      <p15:sldGuideLst xmlns="" xmlns:p15="http://schemas.microsoft.com/office/powerpoint/2012/main">
        <p15:guide id="1" pos="317" userDrawn="1">
          <p15:clr>
            <a:srgbClr val="FBAE40"/>
          </p15:clr>
        </p15:guide>
        <p15:guide id="2" pos="5443"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kliparty - šedivý podklad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10" name="Title 1"/>
          <p:cNvSpPr>
            <a:spLocks noGrp="1"/>
          </p:cNvSpPr>
          <p:nvPr>
            <p:ph type="title" hasCustomPrompt="1"/>
          </p:nvPr>
        </p:nvSpPr>
        <p:spPr>
          <a:xfrm>
            <a:off x="504000" y="423020"/>
            <a:ext cx="6876000" cy="1269578"/>
          </a:xfrm>
        </p:spPr>
        <p:txBody>
          <a:bodyPr/>
          <a:lstStyle>
            <a:lvl1pPr>
              <a:defRPr>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a:t>Podtitulek</a:t>
            </a:r>
          </a:p>
        </p:txBody>
      </p:sp>
      <p:sp>
        <p:nvSpPr>
          <p:cNvPr id="9" name="Content Placeholder 2"/>
          <p:cNvSpPr>
            <a:spLocks noGrp="1"/>
          </p:cNvSpPr>
          <p:nvPr>
            <p:ph idx="1"/>
          </p:nvPr>
        </p:nvSpPr>
        <p:spPr>
          <a:xfrm>
            <a:off x="2088000" y="2527200"/>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Content Placeholder 2"/>
          <p:cNvSpPr>
            <a:spLocks noGrp="1"/>
          </p:cNvSpPr>
          <p:nvPr>
            <p:ph idx="13"/>
          </p:nvPr>
        </p:nvSpPr>
        <p:spPr>
          <a:xfrm>
            <a:off x="2088000" y="4256074"/>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2" name="Picture Placeholder 3"/>
          <p:cNvSpPr>
            <a:spLocks noGrp="1"/>
          </p:cNvSpPr>
          <p:nvPr>
            <p:ph type="pic" sz="quarter" idx="15" hasCustomPrompt="1"/>
          </p:nvPr>
        </p:nvSpPr>
        <p:spPr>
          <a:xfrm>
            <a:off x="504000" y="42560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a:p>
            <a:endParaRPr lang="cs-CZ" dirty="0"/>
          </a:p>
        </p:txBody>
      </p:sp>
      <p:sp>
        <p:nvSpPr>
          <p:cNvPr id="16" name="Picture Placeholder 3"/>
          <p:cNvSpPr>
            <a:spLocks noGrp="1"/>
          </p:cNvSpPr>
          <p:nvPr>
            <p:ph type="pic" sz="quarter" idx="14" hasCustomPrompt="1"/>
          </p:nvPr>
        </p:nvSpPr>
        <p:spPr>
          <a:xfrm>
            <a:off x="504000" y="2527200"/>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4258277763"/>
      </p:ext>
    </p:extLst>
  </p:cSld>
  <p:clrMapOvr>
    <a:masterClrMapping/>
  </p:clrMapOvr>
  <p:extLst mod="1">
    <p:ext uri="{DCECCB84-F9BA-43D5-87BE-67443E8EF086}">
      <p15:sldGuideLst xmlns="" xmlns:p15="http://schemas.microsoft.com/office/powerpoint/2012/main">
        <p15:guide id="1" orient="horz" pos="527">
          <p15:clr>
            <a:srgbClr val="FBAE40"/>
          </p15:clr>
        </p15:guide>
        <p15:guide id="2" pos="5443" userDrawn="1">
          <p15:clr>
            <a:srgbClr val="FBAE40"/>
          </p15:clr>
        </p15:guide>
        <p15:guide id="0" pos="317"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kliparty - bílý podkla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6" name="Title 1"/>
          <p:cNvSpPr>
            <a:spLocks noGrp="1"/>
          </p:cNvSpPr>
          <p:nvPr>
            <p:ph type="title" hasCustomPrompt="1"/>
          </p:nvPr>
        </p:nvSpPr>
        <p:spPr>
          <a:xfrm>
            <a:off x="504000" y="436770"/>
            <a:ext cx="6876000" cy="819712"/>
          </a:xfrm>
        </p:spPr>
        <p:txBody>
          <a:bodyPr/>
          <a:lstStyle/>
          <a:p>
            <a:r>
              <a:rPr lang="cs-CZ" dirty="0"/>
              <a:t>PO KLIKNUTÍ MŮŽETE ZADAT VLASTNÍ NADPIS, V TÉTO ŠABLONĚ IDEÁLNĚ DVOUŘÁDKOVÝ</a:t>
            </a:r>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a:t>Podtitulek</a:t>
            </a:r>
          </a:p>
        </p:txBody>
      </p:sp>
      <p:sp>
        <p:nvSpPr>
          <p:cNvPr id="15" name="Content Placeholder 2"/>
          <p:cNvSpPr>
            <a:spLocks noGrp="1"/>
          </p:cNvSpPr>
          <p:nvPr>
            <p:ph idx="1"/>
          </p:nvPr>
        </p:nvSpPr>
        <p:spPr>
          <a:xfrm>
            <a:off x="2088000" y="2102400"/>
            <a:ext cx="6552000" cy="1583651"/>
          </a:xfrm>
          <a:noFill/>
        </p:spPr>
        <p:txBody>
          <a:bodyPr lIns="144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Content Placeholder 2"/>
          <p:cNvSpPr>
            <a:spLocks noGrp="1"/>
          </p:cNvSpPr>
          <p:nvPr>
            <p:ph idx="13"/>
          </p:nvPr>
        </p:nvSpPr>
        <p:spPr>
          <a:xfrm>
            <a:off x="2088000" y="3831274"/>
            <a:ext cx="6552000" cy="1583651"/>
          </a:xfrm>
          <a:noFill/>
        </p:spPr>
        <p:txBody>
          <a:bodyPr lIns="144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7" name="Picture Placeholder 3"/>
          <p:cNvSpPr>
            <a:spLocks noGrp="1"/>
          </p:cNvSpPr>
          <p:nvPr>
            <p:ph type="pic" sz="quarter" idx="15" hasCustomPrompt="1"/>
          </p:nvPr>
        </p:nvSpPr>
        <p:spPr>
          <a:xfrm>
            <a:off x="504000" y="38312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a:p>
            <a:endParaRPr lang="cs-CZ" dirty="0"/>
          </a:p>
        </p:txBody>
      </p:sp>
      <p:sp>
        <p:nvSpPr>
          <p:cNvPr id="18" name="Picture Placeholder 3"/>
          <p:cNvSpPr>
            <a:spLocks noGrp="1"/>
          </p:cNvSpPr>
          <p:nvPr>
            <p:ph type="pic" sz="quarter" idx="14" hasCustomPrompt="1"/>
          </p:nvPr>
        </p:nvSpPr>
        <p:spPr>
          <a:xfrm>
            <a:off x="504000" y="2102400"/>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3115405376"/>
      </p:ext>
    </p:extLst>
  </p:cSld>
  <p:clrMapOvr>
    <a:masterClrMapping/>
  </p:clrMapOvr>
  <p:extLst mod="1">
    <p:ext uri="{DCECCB84-F9BA-43D5-87BE-67443E8EF086}">
      <p15:sldGuideLst xmlns="" xmlns:p15="http://schemas.microsoft.com/office/powerpoint/2012/main">
        <p15:guide id="1" pos="317">
          <p15:clr>
            <a:srgbClr val="FBAE40"/>
          </p15:clr>
        </p15:guide>
        <p15:guide id="2" pos="5443">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kliparty - bílý podklad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10" name="Title 1"/>
          <p:cNvSpPr>
            <a:spLocks noGrp="1"/>
          </p:cNvSpPr>
          <p:nvPr>
            <p:ph type="title" hasCustomPrompt="1"/>
          </p:nvPr>
        </p:nvSpPr>
        <p:spPr>
          <a:xfrm>
            <a:off x="504000" y="423020"/>
            <a:ext cx="6876000" cy="1269578"/>
          </a:xfrm>
        </p:spPr>
        <p:txBody>
          <a:bodyPr/>
          <a:lstStyle>
            <a:lvl1pPr>
              <a:defRPr>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a:t>Podtitulek</a:t>
            </a:r>
          </a:p>
        </p:txBody>
      </p:sp>
      <p:sp>
        <p:nvSpPr>
          <p:cNvPr id="9" name="Content Placeholder 2"/>
          <p:cNvSpPr>
            <a:spLocks noGrp="1"/>
          </p:cNvSpPr>
          <p:nvPr>
            <p:ph idx="1"/>
          </p:nvPr>
        </p:nvSpPr>
        <p:spPr>
          <a:xfrm>
            <a:off x="2088000" y="2527200"/>
            <a:ext cx="6552000" cy="1583651"/>
          </a:xfrm>
          <a:noFill/>
        </p:spPr>
        <p:txBody>
          <a:bodyPr lIns="144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Content Placeholder 2"/>
          <p:cNvSpPr>
            <a:spLocks noGrp="1"/>
          </p:cNvSpPr>
          <p:nvPr>
            <p:ph idx="13"/>
          </p:nvPr>
        </p:nvSpPr>
        <p:spPr>
          <a:xfrm>
            <a:off x="2088000" y="4256074"/>
            <a:ext cx="6552000" cy="1583651"/>
          </a:xfrm>
          <a:noFill/>
        </p:spPr>
        <p:txBody>
          <a:bodyPr lIns="144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2" name="Picture Placeholder 3"/>
          <p:cNvSpPr>
            <a:spLocks noGrp="1"/>
          </p:cNvSpPr>
          <p:nvPr>
            <p:ph type="pic" sz="quarter" idx="15" hasCustomPrompt="1"/>
          </p:nvPr>
        </p:nvSpPr>
        <p:spPr>
          <a:xfrm>
            <a:off x="504000" y="42560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a:p>
            <a:endParaRPr lang="cs-CZ" dirty="0"/>
          </a:p>
        </p:txBody>
      </p:sp>
      <p:sp>
        <p:nvSpPr>
          <p:cNvPr id="16" name="Picture Placeholder 3"/>
          <p:cNvSpPr>
            <a:spLocks noGrp="1"/>
          </p:cNvSpPr>
          <p:nvPr>
            <p:ph type="pic" sz="quarter" idx="14" hasCustomPrompt="1"/>
          </p:nvPr>
        </p:nvSpPr>
        <p:spPr>
          <a:xfrm>
            <a:off x="504000" y="2527200"/>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4065216978"/>
      </p:ext>
    </p:extLst>
  </p:cSld>
  <p:clrMapOvr>
    <a:masterClrMapping/>
  </p:clrMapOvr>
  <p:extLst mod="1">
    <p:ext uri="{DCECCB84-F9BA-43D5-87BE-67443E8EF086}">
      <p15:sldGuideLst xmlns="" xmlns:p15="http://schemas.microsoft.com/office/powerpoint/2012/main">
        <p15:guide id="1" orient="horz" pos="527">
          <p15:clr>
            <a:srgbClr val="FBAE40"/>
          </p15:clr>
        </p15:guide>
        <p15:guide id="2" pos="5465" userDrawn="1">
          <p15:clr>
            <a:srgbClr val="FBAE40"/>
          </p15:clr>
        </p15:guide>
        <p15:guide id="3" pos="317">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kliparty s textem v rámečku">
    <p:spTree>
      <p:nvGrpSpPr>
        <p:cNvPr id="1" name=""/>
        <p:cNvGrpSpPr/>
        <p:nvPr/>
      </p:nvGrpSpPr>
      <p:grpSpPr>
        <a:xfrm>
          <a:off x="0" y="0"/>
          <a:ext cx="0" cy="0"/>
          <a:chOff x="0" y="0"/>
          <a:chExt cx="0" cy="0"/>
        </a:xfrm>
      </p:grpSpPr>
      <p:sp>
        <p:nvSpPr>
          <p:cNvPr id="17" name="Picture Placeholder 3"/>
          <p:cNvSpPr>
            <a:spLocks noGrp="1"/>
          </p:cNvSpPr>
          <p:nvPr>
            <p:ph type="pic" sz="quarter" idx="15" hasCustomPrompt="1"/>
          </p:nvPr>
        </p:nvSpPr>
        <p:spPr>
          <a:xfrm>
            <a:off x="504000" y="38312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a:p>
            <a:endParaRPr lang="cs-CZ" dirty="0"/>
          </a:p>
        </p:txBody>
      </p:sp>
      <p:sp>
        <p:nvSpPr>
          <p:cNvPr id="18" name="Picture Placeholder 3"/>
          <p:cNvSpPr>
            <a:spLocks noGrp="1"/>
          </p:cNvSpPr>
          <p:nvPr>
            <p:ph type="pic" sz="quarter" idx="14" hasCustomPrompt="1"/>
          </p:nvPr>
        </p:nvSpPr>
        <p:spPr>
          <a:xfrm>
            <a:off x="504000" y="2102400"/>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p:txBody>
      </p:sp>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6" name="Title 1"/>
          <p:cNvSpPr>
            <a:spLocks noGrp="1"/>
          </p:cNvSpPr>
          <p:nvPr>
            <p:ph type="title" hasCustomPrompt="1"/>
          </p:nvPr>
        </p:nvSpPr>
        <p:spPr>
          <a:xfrm>
            <a:off x="504000" y="436770"/>
            <a:ext cx="6876000" cy="819712"/>
          </a:xfrm>
        </p:spPr>
        <p:txBody>
          <a:bodyPr/>
          <a:lstStyle/>
          <a:p>
            <a:r>
              <a:rPr lang="cs-CZ" dirty="0"/>
              <a:t>PO KLIKNUTÍ MŮŽETE ZADAT VLASTNÍ NADPIS, V TÉTO ŠABLONĚ IDEÁLNĚ DVOUŘÁDKOVÝ</a:t>
            </a:r>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a:t>Podtitulek</a:t>
            </a:r>
          </a:p>
        </p:txBody>
      </p:sp>
      <p:sp>
        <p:nvSpPr>
          <p:cNvPr id="15" name="Content Placeholder 2"/>
          <p:cNvSpPr>
            <a:spLocks noGrp="1"/>
          </p:cNvSpPr>
          <p:nvPr>
            <p:ph idx="1"/>
          </p:nvPr>
        </p:nvSpPr>
        <p:spPr>
          <a:xfrm>
            <a:off x="504000" y="2102400"/>
            <a:ext cx="8136000" cy="1583651"/>
          </a:xfrm>
          <a:noFill/>
          <a:ln w="15875">
            <a:solidFill>
              <a:srgbClr val="C8C8C8"/>
            </a:solidFill>
          </a:ln>
        </p:spPr>
        <p:txBody>
          <a:bodyPr lIns="1656000" tIns="5400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Content Placeholder 2"/>
          <p:cNvSpPr>
            <a:spLocks noGrp="1"/>
          </p:cNvSpPr>
          <p:nvPr>
            <p:ph idx="13"/>
          </p:nvPr>
        </p:nvSpPr>
        <p:spPr>
          <a:xfrm>
            <a:off x="504000" y="3831274"/>
            <a:ext cx="8136000" cy="1583651"/>
          </a:xfrm>
          <a:noFill/>
          <a:ln w="15875">
            <a:solidFill>
              <a:srgbClr val="C8C8C8"/>
            </a:solidFill>
          </a:ln>
        </p:spPr>
        <p:txBody>
          <a:bodyPr lIns="1656000" tIns="5400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2231589580"/>
      </p:ext>
    </p:extLst>
  </p:cSld>
  <p:clrMapOvr>
    <a:masterClrMapping/>
  </p:clrMapOvr>
  <p:extLst mod="1">
    <p:ext uri="{DCECCB84-F9BA-43D5-87BE-67443E8EF086}">
      <p15:sldGuideLst xmlns="" xmlns:p15="http://schemas.microsoft.com/office/powerpoint/2012/main">
        <p15:guide id="1" pos="317">
          <p15:clr>
            <a:srgbClr val="FBAE40"/>
          </p15:clr>
        </p15:guide>
        <p15:guide id="2" pos="544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va sloupce s mezititulkem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10" name="Title 1"/>
          <p:cNvSpPr>
            <a:spLocks noGrp="1"/>
          </p:cNvSpPr>
          <p:nvPr>
            <p:ph type="title" hasCustomPrompt="1"/>
          </p:nvPr>
        </p:nvSpPr>
        <p:spPr>
          <a:xfrm>
            <a:off x="504000" y="423020"/>
            <a:ext cx="6876000" cy="1269578"/>
          </a:xfrm>
        </p:spPr>
        <p:txBody>
          <a:bodyPr/>
          <a:lstStyle>
            <a:lvl1pPr>
              <a:defRPr baseline="0">
                <a:solidFill>
                  <a:srgbClr val="F24F00"/>
                </a:solidFill>
              </a:defRPr>
            </a:lvl1pPr>
          </a:lstStyle>
          <a:p>
            <a:r>
              <a:rPr lang="cs-CZ"/>
              <a:t>KLIKNUTÍM VLOŽÍTE NADPIS SNÍMKU </a:t>
            </a:r>
            <a:br>
              <a:rPr lang="cs-CZ"/>
            </a:br>
            <a:r>
              <a:rPr lang="cs-CZ"/>
              <a:t>(varianta šablony upravená pro </a:t>
            </a:r>
            <a:br>
              <a:rPr lang="cs-CZ"/>
            </a:br>
            <a:r>
              <a:rPr lang="cs-CZ"/>
              <a:t>delší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2000" b="1"/>
            </a:lvl1pPr>
          </a:lstStyle>
          <a:p>
            <a:pPr lvl="0"/>
            <a:r>
              <a:rPr lang="cs-CZ" dirty="0"/>
              <a:t>Podtitulek</a:t>
            </a:r>
          </a:p>
        </p:txBody>
      </p:sp>
      <p:sp>
        <p:nvSpPr>
          <p:cNvPr id="9" name="Content Placeholder 2"/>
          <p:cNvSpPr>
            <a:spLocks noGrp="1"/>
          </p:cNvSpPr>
          <p:nvPr>
            <p:ph idx="1"/>
          </p:nvPr>
        </p:nvSpPr>
        <p:spPr>
          <a:xfrm>
            <a:off x="504000" y="2721201"/>
            <a:ext cx="3888000" cy="3571599"/>
          </a:xfrm>
        </p:spPr>
        <p:txBody>
          <a:bodyPr/>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3" name="Content Placeholder 2"/>
          <p:cNvSpPr>
            <a:spLocks noGrp="1"/>
          </p:cNvSpPr>
          <p:nvPr>
            <p:ph idx="13"/>
          </p:nvPr>
        </p:nvSpPr>
        <p:spPr>
          <a:xfrm>
            <a:off x="4680000" y="2648309"/>
            <a:ext cx="3888000" cy="3633691"/>
          </a:xfrm>
          <a:solidFill>
            <a:srgbClr val="E6E6E6"/>
          </a:solidFill>
        </p:spPr>
        <p:txBody>
          <a:bodyPr lIns="144000" tIns="72000" rIns="144000" bIns="72000"/>
          <a:lstStyle>
            <a:lvl2pPr marL="180975" indent="-179388">
              <a:buClr>
                <a:srgbClr val="F24F00"/>
              </a:buClr>
              <a:defRPr/>
            </a:lvl2pPr>
            <a:lvl3pPr marL="361950" indent="-180975">
              <a:defRPr/>
            </a:lvl3pPr>
            <a:lvl4pPr marL="542925" indent="-180975">
              <a:defRPr/>
            </a:lvl4pPr>
            <a:lvl5pPr marL="714375" indent="-171450">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Tree>
    <p:extLst>
      <p:ext uri="{BB962C8B-B14F-4D97-AF65-F5344CB8AC3E}">
        <p14:creationId xmlns:p14="http://schemas.microsoft.com/office/powerpoint/2010/main" val="985574579"/>
      </p:ext>
    </p:extLst>
  </p:cSld>
  <p:clrMapOvr>
    <a:masterClrMapping/>
  </p:clrMapOvr>
  <p:extLst mod="1">
    <p:ext uri="{DCECCB84-F9BA-43D5-87BE-67443E8EF086}">
      <p15:sldGuideLst xmlns="" xmlns:p15="http://schemas.microsoft.com/office/powerpoint/2012/main">
        <p15:guide id="1" orient="horz" pos="527" userDrawn="1">
          <p15:clr>
            <a:srgbClr val="FBAE40"/>
          </p15:clr>
        </p15:guide>
        <p15:guide id="2" pos="288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kliparty s textem v rámečku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10" name="Title 1"/>
          <p:cNvSpPr>
            <a:spLocks noGrp="1"/>
          </p:cNvSpPr>
          <p:nvPr>
            <p:ph type="title" hasCustomPrompt="1"/>
          </p:nvPr>
        </p:nvSpPr>
        <p:spPr>
          <a:xfrm>
            <a:off x="504000" y="423020"/>
            <a:ext cx="6876000" cy="1269578"/>
          </a:xfrm>
        </p:spPr>
        <p:txBody>
          <a:bodyPr/>
          <a:lstStyle>
            <a:lvl1pPr>
              <a:defRPr>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a:t>Podtitulek</a:t>
            </a:r>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11" name="Picture Placeholder 3"/>
          <p:cNvSpPr>
            <a:spLocks noGrp="1"/>
          </p:cNvSpPr>
          <p:nvPr>
            <p:ph type="pic" sz="quarter" idx="15" hasCustomPrompt="1"/>
          </p:nvPr>
        </p:nvSpPr>
        <p:spPr>
          <a:xfrm>
            <a:off x="504000" y="42560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a:p>
            <a:endParaRPr lang="cs-CZ" dirty="0"/>
          </a:p>
        </p:txBody>
      </p:sp>
      <p:sp>
        <p:nvSpPr>
          <p:cNvPr id="13" name="Picture Placeholder 3"/>
          <p:cNvSpPr>
            <a:spLocks noGrp="1"/>
          </p:cNvSpPr>
          <p:nvPr>
            <p:ph type="pic" sz="quarter" idx="14" hasCustomPrompt="1"/>
          </p:nvPr>
        </p:nvSpPr>
        <p:spPr>
          <a:xfrm>
            <a:off x="504000" y="2527200"/>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p:txBody>
      </p:sp>
      <p:sp>
        <p:nvSpPr>
          <p:cNvPr id="17" name="Content Placeholder 2"/>
          <p:cNvSpPr>
            <a:spLocks noGrp="1"/>
          </p:cNvSpPr>
          <p:nvPr>
            <p:ph idx="1"/>
          </p:nvPr>
        </p:nvSpPr>
        <p:spPr>
          <a:xfrm>
            <a:off x="504000" y="2527200"/>
            <a:ext cx="8136000" cy="1583651"/>
          </a:xfrm>
          <a:noFill/>
          <a:ln w="15875">
            <a:solidFill>
              <a:srgbClr val="C8C8C8"/>
            </a:solidFill>
          </a:ln>
        </p:spPr>
        <p:txBody>
          <a:bodyPr lIns="1656000" tIns="5400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8" name="Content Placeholder 2"/>
          <p:cNvSpPr>
            <a:spLocks noGrp="1"/>
          </p:cNvSpPr>
          <p:nvPr>
            <p:ph idx="13"/>
          </p:nvPr>
        </p:nvSpPr>
        <p:spPr>
          <a:xfrm>
            <a:off x="504000" y="4256074"/>
            <a:ext cx="8136000" cy="1583651"/>
          </a:xfrm>
          <a:noFill/>
          <a:ln w="15875">
            <a:solidFill>
              <a:srgbClr val="C8C8C8"/>
            </a:solidFill>
          </a:ln>
        </p:spPr>
        <p:txBody>
          <a:bodyPr lIns="1656000" tIns="5400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1098787578"/>
      </p:ext>
    </p:extLst>
  </p:cSld>
  <p:clrMapOvr>
    <a:masterClrMapping/>
  </p:clrMapOvr>
  <p:extLst mod="1">
    <p:ext uri="{DCECCB84-F9BA-43D5-87BE-67443E8EF086}">
      <p15:sldGuideLst xmlns="" xmlns:p15="http://schemas.microsoft.com/office/powerpoint/2012/main">
        <p15:guide id="1" orient="horz" pos="527">
          <p15:clr>
            <a:srgbClr val="FBAE40"/>
          </p15:clr>
        </p15:guide>
        <p15:guide id="2" pos="5443">
          <p15:clr>
            <a:srgbClr val="FBAE40"/>
          </p15:clr>
        </p15:guide>
        <p15:guide id="3" pos="317">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kliparty v rámečku">
    <p:spTree>
      <p:nvGrpSpPr>
        <p:cNvPr id="1" name=""/>
        <p:cNvGrpSpPr/>
        <p:nvPr/>
      </p:nvGrpSpPr>
      <p:grpSpPr>
        <a:xfrm>
          <a:off x="0" y="0"/>
          <a:ext cx="0" cy="0"/>
          <a:chOff x="0" y="0"/>
          <a:chExt cx="0" cy="0"/>
        </a:xfrm>
      </p:grpSpPr>
      <p:sp>
        <p:nvSpPr>
          <p:cNvPr id="16" name="Content Placeholder 2"/>
          <p:cNvSpPr>
            <a:spLocks noGrp="1"/>
          </p:cNvSpPr>
          <p:nvPr>
            <p:ph idx="13"/>
          </p:nvPr>
        </p:nvSpPr>
        <p:spPr>
          <a:xfrm>
            <a:off x="504000" y="3831274"/>
            <a:ext cx="8136000" cy="1583651"/>
          </a:xfrm>
          <a:noFill/>
          <a:ln w="12700">
            <a:noFill/>
          </a:ln>
        </p:spPr>
        <p:txBody>
          <a:bodyPr lIns="1728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5" name="Content Placeholder 2"/>
          <p:cNvSpPr>
            <a:spLocks noGrp="1"/>
          </p:cNvSpPr>
          <p:nvPr>
            <p:ph idx="1"/>
          </p:nvPr>
        </p:nvSpPr>
        <p:spPr>
          <a:xfrm>
            <a:off x="504000" y="2102400"/>
            <a:ext cx="8136000" cy="1583651"/>
          </a:xfrm>
          <a:noFill/>
          <a:ln w="12700">
            <a:noFill/>
          </a:ln>
        </p:spPr>
        <p:txBody>
          <a:bodyPr lIns="1728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7" name="Picture Placeholder 3"/>
          <p:cNvSpPr>
            <a:spLocks noGrp="1"/>
          </p:cNvSpPr>
          <p:nvPr>
            <p:ph type="pic" sz="quarter" idx="15" hasCustomPrompt="1"/>
          </p:nvPr>
        </p:nvSpPr>
        <p:spPr>
          <a:xfrm>
            <a:off x="504000" y="3831274"/>
            <a:ext cx="1584000" cy="1583651"/>
          </a:xfrm>
          <a:ln w="15875">
            <a:solidFill>
              <a:srgbClr val="C8C8C8"/>
            </a:solidFill>
          </a:ln>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a:p>
            <a:endParaRPr lang="cs-CZ" dirty="0"/>
          </a:p>
        </p:txBody>
      </p:sp>
      <p:sp>
        <p:nvSpPr>
          <p:cNvPr id="18" name="Picture Placeholder 3"/>
          <p:cNvSpPr>
            <a:spLocks noGrp="1"/>
          </p:cNvSpPr>
          <p:nvPr>
            <p:ph type="pic" sz="quarter" idx="14" hasCustomPrompt="1"/>
          </p:nvPr>
        </p:nvSpPr>
        <p:spPr>
          <a:xfrm>
            <a:off x="504000" y="2102400"/>
            <a:ext cx="1584000" cy="1583651"/>
          </a:xfrm>
          <a:ln w="15875">
            <a:solidFill>
              <a:srgbClr val="C8C8C8"/>
            </a:solidFill>
          </a:ln>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p:txBody>
      </p:sp>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6" name="Title 1"/>
          <p:cNvSpPr>
            <a:spLocks noGrp="1"/>
          </p:cNvSpPr>
          <p:nvPr>
            <p:ph type="title" hasCustomPrompt="1"/>
          </p:nvPr>
        </p:nvSpPr>
        <p:spPr>
          <a:xfrm>
            <a:off x="504000" y="436770"/>
            <a:ext cx="6876000" cy="819712"/>
          </a:xfrm>
        </p:spPr>
        <p:txBody>
          <a:bodyPr/>
          <a:lstStyle/>
          <a:p>
            <a:r>
              <a:rPr lang="cs-CZ"/>
              <a:t>KLIKNUTÍM VLOŽÍTE NADPIS SNÍMKU </a:t>
            </a:r>
            <a:br>
              <a:rPr lang="cs-CZ"/>
            </a:br>
            <a:r>
              <a:rPr lang="cs-CZ"/>
              <a:t>(varianta DVOUŘádkový nadpis)</a:t>
            </a:r>
            <a:endParaRPr lang="cs-CZ" dirty="0"/>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a:t>Podtitulek</a:t>
            </a:r>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619512388"/>
      </p:ext>
    </p:extLst>
  </p:cSld>
  <p:clrMapOvr>
    <a:masterClrMapping/>
  </p:clrMapOvr>
  <p:extLst mod="1">
    <p:ext uri="{DCECCB84-F9BA-43D5-87BE-67443E8EF086}">
      <p15:sldGuideLst xmlns="" xmlns:p15="http://schemas.microsoft.com/office/powerpoint/2012/main">
        <p15:guide id="1" pos="317">
          <p15:clr>
            <a:srgbClr val="FBAE40"/>
          </p15:clr>
        </p15:guide>
        <p15:guide id="2" pos="5443">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kliparty v rámečku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10" name="Title 1"/>
          <p:cNvSpPr>
            <a:spLocks noGrp="1"/>
          </p:cNvSpPr>
          <p:nvPr>
            <p:ph type="title" hasCustomPrompt="1"/>
          </p:nvPr>
        </p:nvSpPr>
        <p:spPr>
          <a:xfrm>
            <a:off x="504000" y="423020"/>
            <a:ext cx="6876000" cy="1269578"/>
          </a:xfrm>
        </p:spPr>
        <p:txBody>
          <a:bodyPr/>
          <a:lstStyle>
            <a:lvl1pPr>
              <a:defRPr>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a:t>Podtitulek</a:t>
            </a:r>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12" name="Content Placeholder 2"/>
          <p:cNvSpPr>
            <a:spLocks noGrp="1"/>
          </p:cNvSpPr>
          <p:nvPr>
            <p:ph idx="13"/>
          </p:nvPr>
        </p:nvSpPr>
        <p:spPr>
          <a:xfrm>
            <a:off x="504000" y="4256074"/>
            <a:ext cx="8136000" cy="1583651"/>
          </a:xfrm>
          <a:noFill/>
          <a:ln w="12700">
            <a:noFill/>
          </a:ln>
        </p:spPr>
        <p:txBody>
          <a:bodyPr lIns="1728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Content Placeholder 2"/>
          <p:cNvSpPr>
            <a:spLocks noGrp="1"/>
          </p:cNvSpPr>
          <p:nvPr>
            <p:ph idx="1"/>
          </p:nvPr>
        </p:nvSpPr>
        <p:spPr>
          <a:xfrm>
            <a:off x="504000" y="2527200"/>
            <a:ext cx="8136000" cy="1583651"/>
          </a:xfrm>
          <a:noFill/>
          <a:ln w="12700">
            <a:noFill/>
          </a:ln>
        </p:spPr>
        <p:txBody>
          <a:bodyPr lIns="1728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9" name="Picture Placeholder 3"/>
          <p:cNvSpPr>
            <a:spLocks noGrp="1"/>
          </p:cNvSpPr>
          <p:nvPr>
            <p:ph type="pic" sz="quarter" idx="15" hasCustomPrompt="1"/>
          </p:nvPr>
        </p:nvSpPr>
        <p:spPr>
          <a:xfrm>
            <a:off x="504000" y="4256074"/>
            <a:ext cx="1584000" cy="1583651"/>
          </a:xfrm>
          <a:ln w="15875">
            <a:solidFill>
              <a:srgbClr val="C8C8C8"/>
            </a:solidFill>
          </a:ln>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a:p>
            <a:endParaRPr lang="cs-CZ" dirty="0"/>
          </a:p>
        </p:txBody>
      </p:sp>
      <p:sp>
        <p:nvSpPr>
          <p:cNvPr id="20" name="Picture Placeholder 3"/>
          <p:cNvSpPr>
            <a:spLocks noGrp="1"/>
          </p:cNvSpPr>
          <p:nvPr>
            <p:ph type="pic" sz="quarter" idx="14" hasCustomPrompt="1"/>
          </p:nvPr>
        </p:nvSpPr>
        <p:spPr>
          <a:xfrm>
            <a:off x="504000" y="2527200"/>
            <a:ext cx="1584000" cy="1583651"/>
          </a:xfrm>
          <a:ln w="15875">
            <a:solidFill>
              <a:srgbClr val="C8C8C8"/>
            </a:solidFill>
          </a:ln>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4172030108"/>
      </p:ext>
    </p:extLst>
  </p:cSld>
  <p:clrMapOvr>
    <a:masterClrMapping/>
  </p:clrMapOvr>
  <p:extLst mod="1">
    <p:ext uri="{DCECCB84-F9BA-43D5-87BE-67443E8EF086}">
      <p15:sldGuideLst xmlns="" xmlns:p15="http://schemas.microsoft.com/office/powerpoint/2012/main">
        <p15:guide id="1" orient="horz" pos="527">
          <p15:clr>
            <a:srgbClr val="FBAE40"/>
          </p15:clr>
        </p15:guide>
        <p15:guide id="2" pos="5443">
          <p15:clr>
            <a:srgbClr val="FBAE40"/>
          </p15:clr>
        </p15:guide>
        <p15:guide id="3" pos="317">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brázek na pozadí">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6" name="Title 1"/>
          <p:cNvSpPr>
            <a:spLocks noGrp="1"/>
          </p:cNvSpPr>
          <p:nvPr>
            <p:ph type="title" hasCustomPrompt="1"/>
          </p:nvPr>
        </p:nvSpPr>
        <p:spPr>
          <a:xfrm>
            <a:off x="504000" y="436770"/>
            <a:ext cx="6876000" cy="819712"/>
          </a:xfrm>
        </p:spPr>
        <p:txBody>
          <a:bodyPr/>
          <a:lstStyle/>
          <a:p>
            <a:r>
              <a:rPr lang="cs-CZ"/>
              <a:t>KLIKNUTÍM VLOŽÍTE NADPIS SNÍMKU </a:t>
            </a:r>
            <a:br>
              <a:rPr lang="cs-CZ"/>
            </a:br>
            <a:r>
              <a:rPr lang="cs-CZ"/>
              <a:t>(varianta DVOUŘádkový nadpis)</a:t>
            </a:r>
            <a:endParaRPr lang="cs-CZ" dirty="0"/>
          </a:p>
        </p:txBody>
      </p:sp>
      <p:sp>
        <p:nvSpPr>
          <p:cNvPr id="7" name="Content Placeholder 2"/>
          <p:cNvSpPr>
            <a:spLocks noGrp="1"/>
          </p:cNvSpPr>
          <p:nvPr>
            <p:ph idx="1"/>
          </p:nvPr>
        </p:nvSpPr>
        <p:spPr>
          <a:xfrm>
            <a:off x="503999" y="2281176"/>
            <a:ext cx="8136764" cy="4008391"/>
          </a:xfrm>
        </p:spPr>
        <p:txBody>
          <a:bodyPr/>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4" name="Picture Placeholder 3"/>
          <p:cNvSpPr>
            <a:spLocks noGrp="1"/>
          </p:cNvSpPr>
          <p:nvPr>
            <p:ph type="pic" sz="quarter" idx="13" hasCustomPrompt="1"/>
          </p:nvPr>
        </p:nvSpPr>
        <p:spPr>
          <a:xfrm>
            <a:off x="2597150" y="0"/>
            <a:ext cx="6546850" cy="6591300"/>
          </a:xfrm>
        </p:spPr>
        <p:txBody>
          <a:bodyPr/>
          <a:lstStyle>
            <a:lvl1pPr>
              <a:defRPr baseline="0"/>
            </a:lvl1pPr>
          </a:lstStyle>
          <a:p>
            <a:r>
              <a:rPr lang="cs-CZ" dirty="0"/>
              <a:t>Background Picture </a:t>
            </a:r>
            <a:r>
              <a:rPr lang="cs-CZ" dirty="0" err="1"/>
              <a:t>with</a:t>
            </a:r>
            <a:r>
              <a:rPr lang="cs-CZ" dirty="0"/>
              <a:t> Transparent  Background </a:t>
            </a:r>
            <a:r>
              <a:rPr lang="cs-CZ" dirty="0" err="1"/>
              <a:t>Color</a:t>
            </a:r>
            <a:endParaRPr lang="cs-CZ" dirty="0"/>
          </a:p>
        </p:txBody>
      </p: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a:t>Podtitulek</a:t>
            </a:r>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1492398016"/>
      </p:ext>
    </p:extLst>
  </p:cSld>
  <p:clrMapOvr>
    <a:masterClrMapping/>
  </p:clrMapOvr>
  <p:extLst mod="1">
    <p:ext uri="{DCECCB84-F9BA-43D5-87BE-67443E8EF086}">
      <p15:sldGuideLst xmlns="" xmlns:p15="http://schemas.microsoft.com/office/powerpoint/2012/main">
        <p15:guide id="1" pos="5443"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brázek na pozadí (třířádkový titulek)">
    <p:spTree>
      <p:nvGrpSpPr>
        <p:cNvPr id="1" name=""/>
        <p:cNvGrpSpPr/>
        <p:nvPr/>
      </p:nvGrpSpPr>
      <p:grpSpPr>
        <a:xfrm>
          <a:off x="0" y="0"/>
          <a:ext cx="0" cy="0"/>
          <a:chOff x="0" y="0"/>
          <a:chExt cx="0" cy="0"/>
        </a:xfrm>
      </p:grpSpPr>
      <p:sp>
        <p:nvSpPr>
          <p:cNvPr id="8" name="Picture Placeholder 3"/>
          <p:cNvSpPr>
            <a:spLocks noGrp="1"/>
          </p:cNvSpPr>
          <p:nvPr>
            <p:ph type="pic" sz="quarter" idx="13" hasCustomPrompt="1"/>
          </p:nvPr>
        </p:nvSpPr>
        <p:spPr>
          <a:xfrm>
            <a:off x="2597150" y="8626"/>
            <a:ext cx="6546850" cy="6591300"/>
          </a:xfrm>
        </p:spPr>
        <p:txBody>
          <a:bodyPr/>
          <a:lstStyle>
            <a:lvl1pPr>
              <a:defRPr baseline="0"/>
            </a:lvl1pPr>
          </a:lstStyle>
          <a:p>
            <a:r>
              <a:rPr lang="cs-CZ" dirty="0"/>
              <a:t>Background Picture </a:t>
            </a:r>
            <a:r>
              <a:rPr lang="cs-CZ" dirty="0" err="1"/>
              <a:t>with</a:t>
            </a:r>
            <a:r>
              <a:rPr lang="cs-CZ" dirty="0"/>
              <a:t> Transparent  Background </a:t>
            </a:r>
            <a:r>
              <a:rPr lang="cs-CZ" dirty="0" err="1"/>
              <a:t>Color</a:t>
            </a:r>
            <a:endParaRPr lang="cs-CZ" dirty="0"/>
          </a:p>
        </p:txBody>
      </p:sp>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10" name="Title 1"/>
          <p:cNvSpPr>
            <a:spLocks noGrp="1"/>
          </p:cNvSpPr>
          <p:nvPr>
            <p:ph type="title" hasCustomPrompt="1"/>
          </p:nvPr>
        </p:nvSpPr>
        <p:spPr>
          <a:xfrm>
            <a:off x="504000" y="423020"/>
            <a:ext cx="6876000" cy="1269578"/>
          </a:xfrm>
        </p:spPr>
        <p:txBody>
          <a:bodyPr/>
          <a:lstStyle>
            <a:lvl1pPr>
              <a:defRPr baseline="0">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a:t>Podtitulek</a:t>
            </a:r>
          </a:p>
        </p:txBody>
      </p:sp>
      <p:sp>
        <p:nvSpPr>
          <p:cNvPr id="9" name="Content Placeholder 2"/>
          <p:cNvSpPr>
            <a:spLocks noGrp="1"/>
          </p:cNvSpPr>
          <p:nvPr>
            <p:ph idx="1"/>
          </p:nvPr>
        </p:nvSpPr>
        <p:spPr>
          <a:xfrm>
            <a:off x="504000" y="2721201"/>
            <a:ext cx="8136000" cy="3571599"/>
          </a:xfrm>
        </p:spPr>
        <p:txBody>
          <a:bodyPr/>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780652460"/>
      </p:ext>
    </p:extLst>
  </p:cSld>
  <p:clrMapOvr>
    <a:masterClrMapping/>
  </p:clrMapOvr>
  <p:extLst mod="1">
    <p:ext uri="{DCECCB84-F9BA-43D5-87BE-67443E8EF086}">
      <p15:sldGuideLst xmlns="" xmlns:p15="http://schemas.microsoft.com/office/powerpoint/2012/main">
        <p15:guide id="1" orient="horz" pos="527">
          <p15:clr>
            <a:srgbClr val="FBAE40"/>
          </p15:clr>
        </p15:guide>
        <p15:guide id="2" pos="288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Prázdný">
    <p:spTree>
      <p:nvGrpSpPr>
        <p:cNvPr id="1" name=""/>
        <p:cNvGrpSpPr/>
        <p:nvPr/>
      </p:nvGrpSpPr>
      <p:grpSpPr>
        <a:xfrm>
          <a:off x="0" y="0"/>
          <a:ext cx="0" cy="0"/>
          <a:chOff x="0" y="0"/>
          <a:chExt cx="0" cy="0"/>
        </a:xfrm>
      </p:grpSpPr>
      <p:sp>
        <p:nvSpPr>
          <p:cNvPr id="2" name="pg num"/>
          <p:cNvSpPr>
            <a:spLocks noGrp="1" noChangeArrowheads="1"/>
          </p:cNvSpPr>
          <p:nvPr>
            <p:ph type="sldNum" sz="quarter" idx="10"/>
          </p:nvPr>
        </p:nvSpPr>
        <p:spPr>
          <a:ln/>
        </p:spPr>
        <p:txBody>
          <a:bodyPr/>
          <a:lstStyle>
            <a:lvl1pPr>
              <a:defRPr/>
            </a:lvl1pPr>
          </a:lstStyle>
          <a:p>
            <a:pPr>
              <a:defRPr/>
            </a:pPr>
            <a:fld id="{F3979D08-C91D-4A86-AD9A-DA22049FFB23}" type="slidenum">
              <a:rPr lang="cs-CZ">
                <a:solidFill>
                  <a:srgbClr val="FFFFFF"/>
                </a:solidFill>
              </a:rPr>
              <a:pPr>
                <a:defRPr/>
              </a:pPr>
              <a:t>‹#›</a:t>
            </a:fld>
            <a:endParaRPr lang="cs-CZ">
              <a:solidFill>
                <a:srgbClr val="FFFFFF"/>
              </a:solidFill>
            </a:endParaRPr>
          </a:p>
        </p:txBody>
      </p:sp>
      <p:sp>
        <p:nvSpPr>
          <p:cNvPr id="3"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3345043517"/>
      </p:ext>
    </p:extLst>
  </p:cSld>
  <p:clrMapOvr>
    <a:masterClrMapping/>
  </p:clrMapOvr>
  <p:transition>
    <p:push dir="d"/>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grpSp>
        <p:nvGrpSpPr>
          <p:cNvPr id="13346" name="McK Title Elements" hidden="1"/>
          <p:cNvGrpSpPr>
            <a:grpSpLocks/>
          </p:cNvGrpSpPr>
          <p:nvPr/>
        </p:nvGrpSpPr>
        <p:grpSpPr bwMode="auto">
          <a:xfrm>
            <a:off x="2863879" y="2183416"/>
            <a:ext cx="5130035" cy="4601696"/>
            <a:chOff x="1768" y="1348"/>
            <a:chExt cx="3167" cy="2841"/>
          </a:xfrm>
        </p:grpSpPr>
        <p:sp>
          <p:nvSpPr>
            <p:cNvPr id="13331" name="McK Confidential" hidden="1"/>
            <p:cNvSpPr txBox="1">
              <a:spLocks noChangeArrowheads="1"/>
            </p:cNvSpPr>
            <p:nvPr/>
          </p:nvSpPr>
          <p:spPr bwMode="auto">
            <a:xfrm>
              <a:off x="1768" y="1348"/>
              <a:ext cx="936" cy="138"/>
            </a:xfrm>
            <a:prstGeom prst="rect">
              <a:avLst/>
            </a:prstGeom>
            <a:noFill/>
            <a:ln w="9525">
              <a:noFill/>
              <a:miter lim="800000"/>
              <a:headEnd/>
              <a:tailEnd/>
            </a:ln>
            <a:effectLst/>
          </p:spPr>
          <p:txBody>
            <a:bodyPr lIns="0" tIns="0" rIns="0" bIns="0">
              <a:spAutoFit/>
            </a:bodyPr>
            <a:lstStyle/>
            <a:p>
              <a:pPr algn="l" eaLnBrk="1" hangingPunct="1">
                <a:spcBef>
                  <a:spcPct val="0"/>
                </a:spcBef>
                <a:buClrTx/>
                <a:buFontTx/>
                <a:buNone/>
              </a:pPr>
              <a:r>
                <a:rPr lang="cs-CZ" i="0">
                  <a:solidFill>
                    <a:srgbClr val="000000"/>
                  </a:solidFill>
                </a:rPr>
                <a:t>DŮVĚRNÉ</a:t>
              </a:r>
            </a:p>
          </p:txBody>
        </p:sp>
        <p:sp>
          <p:nvSpPr>
            <p:cNvPr id="13332" name="McK Document" hidden="1"/>
            <p:cNvSpPr txBox="1">
              <a:spLocks noChangeArrowheads="1"/>
            </p:cNvSpPr>
            <p:nvPr/>
          </p:nvSpPr>
          <p:spPr bwMode="auto">
            <a:xfrm>
              <a:off x="1768" y="3045"/>
              <a:ext cx="3167" cy="138"/>
            </a:xfrm>
            <a:prstGeom prst="rect">
              <a:avLst/>
            </a:prstGeom>
            <a:noFill/>
            <a:ln w="9525">
              <a:noFill/>
              <a:miter lim="800000"/>
              <a:headEnd/>
              <a:tailEnd/>
            </a:ln>
            <a:effectLst/>
          </p:spPr>
          <p:txBody>
            <a:bodyPr lIns="0" tIns="0" rIns="0" bIns="0" anchor="b">
              <a:spAutoFit/>
            </a:bodyPr>
            <a:lstStyle/>
            <a:p>
              <a:pPr algn="l" eaLnBrk="1" hangingPunct="1">
                <a:spcBef>
                  <a:spcPct val="0"/>
                </a:spcBef>
                <a:buClrTx/>
                <a:buFontTx/>
                <a:buNone/>
              </a:pPr>
              <a:r>
                <a:rPr lang="cs-CZ" i="0">
                  <a:solidFill>
                    <a:srgbClr val="000000"/>
                  </a:solidFill>
                </a:rPr>
                <a:t>Dokument</a:t>
              </a:r>
            </a:p>
          </p:txBody>
        </p:sp>
        <p:sp>
          <p:nvSpPr>
            <p:cNvPr id="13333" name="McK Date" hidden="1"/>
            <p:cNvSpPr txBox="1">
              <a:spLocks noChangeArrowheads="1"/>
            </p:cNvSpPr>
            <p:nvPr/>
          </p:nvSpPr>
          <p:spPr bwMode="auto">
            <a:xfrm>
              <a:off x="1768" y="3216"/>
              <a:ext cx="3167" cy="138"/>
            </a:xfrm>
            <a:prstGeom prst="rect">
              <a:avLst/>
            </a:prstGeom>
            <a:noFill/>
            <a:ln w="9525">
              <a:noFill/>
              <a:miter lim="800000"/>
              <a:headEnd/>
              <a:tailEnd/>
            </a:ln>
            <a:effectLst/>
          </p:spPr>
          <p:txBody>
            <a:bodyPr lIns="0" tIns="0" rIns="0" bIns="0">
              <a:spAutoFit/>
            </a:bodyPr>
            <a:lstStyle/>
            <a:p>
              <a:pPr algn="l" eaLnBrk="1" hangingPunct="1">
                <a:spcBef>
                  <a:spcPct val="0"/>
                </a:spcBef>
                <a:buClrTx/>
                <a:buFontTx/>
                <a:buNone/>
              </a:pPr>
              <a:r>
                <a:rPr lang="cs-CZ" i="0">
                  <a:solidFill>
                    <a:srgbClr val="000000"/>
                  </a:solidFill>
                </a:rPr>
                <a:t>Datum</a:t>
              </a:r>
            </a:p>
          </p:txBody>
        </p:sp>
        <p:sp>
          <p:nvSpPr>
            <p:cNvPr id="13334" name="McK Disclaimer" hidden="1"/>
            <p:cNvSpPr>
              <a:spLocks noChangeArrowheads="1"/>
            </p:cNvSpPr>
            <p:nvPr>
              <p:custDataLst>
                <p:tags r:id="rId1"/>
              </p:custDataLst>
            </p:nvPr>
          </p:nvSpPr>
          <p:spPr bwMode="auto">
            <a:xfrm>
              <a:off x="1768" y="3753"/>
              <a:ext cx="2303" cy="436"/>
            </a:xfrm>
            <a:prstGeom prst="rect">
              <a:avLst/>
            </a:prstGeom>
            <a:noFill/>
            <a:ln w="9525">
              <a:noFill/>
              <a:miter lim="800000"/>
              <a:headEnd/>
              <a:tailEnd/>
            </a:ln>
            <a:effectLst/>
          </p:spPr>
          <p:txBody>
            <a:bodyPr lIns="0" tIns="0" rIns="0" bIns="0" anchor="b">
              <a:spAutoFit/>
            </a:bodyPr>
            <a:lstStyle/>
            <a:p>
              <a:pPr algn="l" defTabSz="804863">
                <a:spcBef>
                  <a:spcPct val="0"/>
                </a:spcBef>
                <a:buClrTx/>
                <a:buFontTx/>
                <a:buNone/>
              </a:pPr>
              <a:r>
                <a:rPr lang="cs-CZ" sz="900" i="0">
                  <a:solidFill>
                    <a:srgbClr val="000000"/>
                  </a:solidFill>
                </a:rPr>
                <a:t>This report is solely for the use of client personnel.  No part of it may be circulated, quoted, or reproduced for distribution outside the client organization without prior written approval from McKinsey &amp; Company. This material was used by McKinsey &amp; Company during an oral presentation; it is not a complete record of the discussion.</a:t>
              </a:r>
            </a:p>
          </p:txBody>
        </p:sp>
      </p:grpSp>
      <p:sp>
        <p:nvSpPr>
          <p:cNvPr id="13343" name="Working Draft Text" hidden="1"/>
          <p:cNvSpPr>
            <a:spLocks noChangeArrowheads="1"/>
          </p:cNvSpPr>
          <p:nvPr/>
        </p:nvSpPr>
        <p:spPr bwMode="auto">
          <a:xfrm>
            <a:off x="427638" y="349865"/>
            <a:ext cx="3110094" cy="310888"/>
          </a:xfrm>
          <a:prstGeom prst="rect">
            <a:avLst/>
          </a:prstGeom>
          <a:noFill/>
          <a:ln w="9525">
            <a:noFill/>
            <a:miter lim="800000"/>
            <a:headEnd/>
            <a:tailEnd/>
          </a:ln>
          <a:effectLst/>
        </p:spPr>
        <p:txBody>
          <a:bodyPr lIns="0" tIns="0" rIns="0" bIns="0">
            <a:spAutoFit/>
          </a:bodyPr>
          <a:lstStyle/>
          <a:p>
            <a:pPr defTabSz="895350" eaLnBrk="1" hangingPunct="1">
              <a:lnSpc>
                <a:spcPct val="110000"/>
              </a:lnSpc>
              <a:spcBef>
                <a:spcPct val="0"/>
              </a:spcBef>
              <a:buClrTx/>
              <a:buSzPct val="120000"/>
              <a:buFontTx/>
              <a:buNone/>
            </a:pPr>
            <a:r>
              <a:rPr lang="cs-CZ" sz="1800" b="1" i="0">
                <a:solidFill>
                  <a:srgbClr val="FFFFFF"/>
                </a:solidFill>
              </a:rPr>
              <a:t>Working Draft    </a:t>
            </a:r>
          </a:p>
        </p:txBody>
      </p:sp>
      <p:sp>
        <p:nvSpPr>
          <p:cNvPr id="13344" name="Working Draft" hidden="1"/>
          <p:cNvSpPr txBox="1">
            <a:spLocks noChangeArrowheads="1"/>
          </p:cNvSpPr>
          <p:nvPr/>
        </p:nvSpPr>
        <p:spPr bwMode="auto">
          <a:xfrm>
            <a:off x="427638" y="594447"/>
            <a:ext cx="4674257" cy="188417"/>
          </a:xfrm>
          <a:prstGeom prst="rect">
            <a:avLst/>
          </a:prstGeom>
          <a:noFill/>
          <a:ln w="9525">
            <a:noFill/>
            <a:miter lim="800000"/>
            <a:headEnd/>
            <a:tailEnd/>
          </a:ln>
          <a:effectLst/>
        </p:spPr>
        <p:txBody>
          <a:bodyPr wrap="none" lIns="0" tIns="0" rIns="0" bIns="0">
            <a:spAutoFit/>
          </a:bodyPr>
          <a:lstStyle/>
          <a:p>
            <a:pPr algn="l" eaLnBrk="1" hangingPunct="1">
              <a:spcBef>
                <a:spcPct val="0"/>
              </a:spcBef>
              <a:buClrTx/>
              <a:buFontTx/>
              <a:buNone/>
            </a:pPr>
            <a:r>
              <a:rPr lang="en-US" sz="1200" i="0">
                <a:solidFill>
                  <a:srgbClr val="000000"/>
                </a:solidFill>
              </a:rPr>
              <a:t>Last Modified 10/4/2004 4:39:06 PM Central Europe Standard Time</a:t>
            </a:r>
            <a:endParaRPr lang="cs-CZ" sz="1200" i="0">
              <a:solidFill>
                <a:srgbClr val="000000"/>
              </a:solidFill>
            </a:endParaRPr>
          </a:p>
        </p:txBody>
      </p:sp>
      <p:sp>
        <p:nvSpPr>
          <p:cNvPr id="13345" name="Printed" hidden="1"/>
          <p:cNvSpPr txBox="1">
            <a:spLocks noChangeArrowheads="1"/>
          </p:cNvSpPr>
          <p:nvPr/>
        </p:nvSpPr>
        <p:spPr bwMode="auto">
          <a:xfrm>
            <a:off x="427638" y="816351"/>
            <a:ext cx="4305579" cy="188417"/>
          </a:xfrm>
          <a:prstGeom prst="rect">
            <a:avLst/>
          </a:prstGeom>
          <a:noFill/>
          <a:ln w="9525">
            <a:noFill/>
            <a:miter lim="800000"/>
            <a:headEnd/>
            <a:tailEnd/>
          </a:ln>
          <a:effectLst/>
        </p:spPr>
        <p:txBody>
          <a:bodyPr wrap="none" lIns="0" tIns="0" rIns="0" bIns="0">
            <a:spAutoFit/>
          </a:bodyPr>
          <a:lstStyle/>
          <a:p>
            <a:pPr algn="l" eaLnBrk="1" hangingPunct="1">
              <a:spcBef>
                <a:spcPct val="0"/>
              </a:spcBef>
              <a:buClrTx/>
              <a:buFontTx/>
              <a:buNone/>
            </a:pPr>
            <a:r>
              <a:rPr lang="cs-CZ" sz="1200" i="0">
                <a:solidFill>
                  <a:srgbClr val="000000"/>
                </a:solidFill>
              </a:rPr>
              <a:t>Printed 10/4/2004 11:36:40 AM Central Europe Standard Time</a:t>
            </a:r>
          </a:p>
        </p:txBody>
      </p:sp>
      <p:sp>
        <p:nvSpPr>
          <p:cNvPr id="19" name="Rectangle 92"/>
          <p:cNvSpPr>
            <a:spLocks noGrp="1" noChangeArrowheads="1"/>
          </p:cNvSpPr>
          <p:nvPr>
            <p:ph type="title" hasCustomPrompt="1"/>
          </p:nvPr>
        </p:nvSpPr>
        <p:spPr bwMode="auto">
          <a:xfrm>
            <a:off x="504000" y="1052730"/>
            <a:ext cx="6876000" cy="1923604"/>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spAutoFit/>
          </a:bodyPr>
          <a:lstStyle>
            <a:lvl1pPr>
              <a:lnSpc>
                <a:spcPts val="5000"/>
              </a:lnSpc>
              <a:defRPr sz="3600" b="0" cap="all" baseline="0">
                <a:solidFill>
                  <a:srgbClr val="F24F00"/>
                </a:solidFill>
                <a:latin typeface="+mj-lt"/>
                <a:cs typeface="Arial CE" panose="020B0604020202020204" pitchFamily="34" charset="0"/>
              </a:defRPr>
            </a:lvl1pPr>
          </a:lstStyle>
          <a:p>
            <a:pPr lvl="0"/>
            <a:r>
              <a:rPr lang="cs-CZ" dirty="0"/>
              <a:t>KLIKNUTÍM </a:t>
            </a:r>
            <a:r>
              <a:rPr lang="cs-CZ"/>
              <a:t>VLOŽÍTE </a:t>
            </a:r>
            <a:br>
              <a:rPr lang="cs-CZ"/>
            </a:br>
            <a:r>
              <a:rPr lang="cs-CZ"/>
              <a:t>NADPIS </a:t>
            </a:r>
            <a:r>
              <a:rPr lang="cs-CZ" dirty="0"/>
              <a:t>PREZENTACE</a:t>
            </a:r>
            <a:br>
              <a:rPr lang="cs-CZ" dirty="0"/>
            </a:br>
            <a:endParaRPr lang="cs-CZ" dirty="0"/>
          </a:p>
        </p:txBody>
      </p:sp>
      <p:sp>
        <p:nvSpPr>
          <p:cNvPr id="7" name="Text Placeholder 6"/>
          <p:cNvSpPr>
            <a:spLocks noGrp="1"/>
          </p:cNvSpPr>
          <p:nvPr>
            <p:ph type="body" sz="quarter" idx="10" hasCustomPrompt="1"/>
          </p:nvPr>
        </p:nvSpPr>
        <p:spPr>
          <a:xfrm>
            <a:off x="503238" y="4675937"/>
            <a:ext cx="1846262" cy="241300"/>
          </a:xfrm>
        </p:spPr>
        <p:txBody>
          <a:bodyPr/>
          <a:lstStyle>
            <a:lvl1pPr>
              <a:defRPr sz="1800" b="1" baseline="0">
                <a:solidFill>
                  <a:srgbClr val="F24F00"/>
                </a:solidFill>
              </a:defRPr>
            </a:lvl1pPr>
          </a:lstStyle>
          <a:p>
            <a:pPr lvl="0"/>
            <a:r>
              <a:rPr lang="cs-CZ" dirty="0"/>
              <a:t>měsíc rok</a:t>
            </a:r>
          </a:p>
        </p:txBody>
      </p:sp>
      <p:sp>
        <p:nvSpPr>
          <p:cNvPr id="9" name="Text Placeholder 8"/>
          <p:cNvSpPr>
            <a:spLocks noGrp="1"/>
          </p:cNvSpPr>
          <p:nvPr>
            <p:ph type="body" sz="quarter" idx="11" hasCustomPrompt="1"/>
          </p:nvPr>
        </p:nvSpPr>
        <p:spPr>
          <a:xfrm>
            <a:off x="503238" y="5760000"/>
            <a:ext cx="2532062" cy="653500"/>
          </a:xfrm>
        </p:spPr>
        <p:txBody>
          <a:bodyPr/>
          <a:lstStyle>
            <a:lvl1pPr>
              <a:lnSpc>
                <a:spcPts val="1900"/>
              </a:lnSpc>
              <a:defRPr sz="1600" b="1">
                <a:solidFill>
                  <a:srgbClr val="F24F00"/>
                </a:solidFill>
              </a:defRPr>
            </a:lvl1pPr>
          </a:lstStyle>
          <a:p>
            <a:pPr lvl="0"/>
            <a:r>
              <a:rPr lang="cs-CZ" dirty="0"/>
              <a:t>Jméno Příjmení</a:t>
            </a:r>
          </a:p>
          <a:p>
            <a:pPr lvl="0"/>
            <a:r>
              <a:rPr lang="cs-CZ" dirty="0"/>
              <a:t>funkce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602353"/>
            <a:ext cx="9144000" cy="253538"/>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84000" y="468000"/>
            <a:ext cx="756000" cy="756000"/>
          </a:xfrm>
          <a:prstGeom prst="rect">
            <a:avLst/>
          </a:prstGeom>
        </p:spPr>
      </p:pic>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1300648213"/>
      </p:ext>
    </p:extLst>
  </p:cSld>
  <p:clrMapOvr>
    <a:masterClrMapping/>
  </p:clrMapOvr>
  <p:extLst mod="1">
    <p:ext uri="{DCECCB84-F9BA-43D5-87BE-67443E8EF086}">
      <p15:sldGuideLst xmlns="" xmlns:p15="http://schemas.microsoft.com/office/powerpoint/2012/main">
        <p15:guide id="1" orient="horz" pos="777" userDrawn="1">
          <p15:clr>
            <a:srgbClr val="FBAE40"/>
          </p15:clr>
        </p15:guide>
        <p15:guide id="2" pos="4967"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obsa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1" y="437652"/>
            <a:ext cx="6876000" cy="846386"/>
          </a:xfrm>
        </p:spPr>
        <p:txBody>
          <a:bodyPr/>
          <a:lstStyle>
            <a:lvl1pPr>
              <a:defRPr baseline="0">
                <a:solidFill>
                  <a:srgbClr val="F24F00"/>
                </a:solidFill>
              </a:defRPr>
            </a:lvl1pPr>
          </a:lstStyle>
          <a:p>
            <a:r>
              <a:rPr lang="cs-CZ" dirty="0"/>
              <a:t>KLIKNUTÍM VLOŽÍTE NADPIS </a:t>
            </a:r>
            <a:r>
              <a:rPr lang="cs-CZ"/>
              <a:t>SNÍMKU </a:t>
            </a:r>
            <a:br>
              <a:rPr lang="cs-CZ"/>
            </a:br>
            <a:r>
              <a:rPr lang="cs-CZ"/>
              <a:t>(varianta DVOUŘádkový nadpis)</a:t>
            </a:r>
            <a:endParaRPr lang="cs-CZ" dirty="0"/>
          </a:p>
        </p:txBody>
      </p:sp>
      <p:sp>
        <p:nvSpPr>
          <p:cNvPr id="3" name="Content Placeholder 2"/>
          <p:cNvSpPr>
            <a:spLocks noGrp="1"/>
          </p:cNvSpPr>
          <p:nvPr>
            <p:ph idx="1" hasCustomPrompt="1"/>
          </p:nvPr>
        </p:nvSpPr>
        <p:spPr>
          <a:xfrm>
            <a:off x="504000" y="1692000"/>
            <a:ext cx="8136000" cy="4680000"/>
          </a:xfrm>
        </p:spPr>
        <p:txBody>
          <a:bodyPr/>
          <a:lstStyle>
            <a:lvl1pPr>
              <a:defRPr/>
            </a:lvl1pPr>
            <a:lvl2pPr>
              <a:buClr>
                <a:srgbClr val="F24F00"/>
              </a:buClr>
              <a:defRPr/>
            </a:lvl2pPr>
            <a:lvl3pPr>
              <a:buClr>
                <a:srgbClr val="C8C8C8"/>
              </a:buClr>
              <a:defRPr/>
            </a:lvl3pPr>
          </a:lstStyle>
          <a:p>
            <a:pPr lvl="0"/>
            <a:r>
              <a:rPr lang="cs-CZ" dirty="0"/>
              <a:t>Po kliknutí můžete vložit text. </a:t>
            </a:r>
            <a:br>
              <a:rPr lang="cs-CZ" dirty="0"/>
            </a:br>
            <a:r>
              <a:rPr lang="cs-CZ" noProof="0" dirty="0"/>
              <a:t>Vzorovou</a:t>
            </a:r>
            <a:r>
              <a:rPr lang="en-US" dirty="0"/>
              <a:t> </a:t>
            </a:r>
            <a:r>
              <a:rPr lang="cs-CZ" noProof="0" dirty="0"/>
              <a:t>prezentaci si můžete otevřít ze složky „Moje šablony“. </a:t>
            </a:r>
            <a:br>
              <a:rPr lang="cs-CZ" noProof="0" dirty="0"/>
            </a:br>
            <a:r>
              <a:rPr lang="cs-CZ" noProof="0" dirty="0"/>
              <a:t>Vzhled stránky můžete přepnout pomocí volby „Rozložení“.</a:t>
            </a:r>
          </a:p>
          <a:p>
            <a:pPr lvl="1"/>
            <a:r>
              <a:rPr lang="cs-CZ" dirty="0"/>
              <a:t>odrážka první úrovně</a:t>
            </a:r>
            <a:endParaRPr lang="en-US" dirty="0"/>
          </a:p>
          <a:p>
            <a:pPr lvl="2"/>
            <a:r>
              <a:rPr lang="cs-CZ" dirty="0"/>
              <a:t>druhá úroveň</a:t>
            </a:r>
            <a:endParaRPr lang="en-US" dirty="0"/>
          </a:p>
          <a:p>
            <a:pPr lvl="3"/>
            <a:r>
              <a:rPr lang="cs-CZ" dirty="0"/>
              <a:t>třetí úroveň</a:t>
            </a:r>
            <a:endParaRPr lang="en-US" dirty="0"/>
          </a:p>
          <a:p>
            <a:pPr lvl="4"/>
            <a:r>
              <a:rPr lang="cs-CZ" dirty="0"/>
              <a:t>čtvrtá úroveň</a:t>
            </a:r>
          </a:p>
        </p:txBody>
      </p:sp>
      <p:sp>
        <p:nvSpPr>
          <p:cNvPr id="4" name="Slide Number Placeholder 3"/>
          <p:cNvSpPr>
            <a:spLocks noGrp="1"/>
          </p:cNvSpPr>
          <p:nvPr>
            <p:ph type="sldNum" sz="quarter" idx="10"/>
          </p:nvPr>
        </p:nvSpPr>
        <p:spPr/>
        <p:txBody>
          <a:bodyPr/>
          <a:lstStyle>
            <a:lvl1pPr>
              <a:defRPr/>
            </a:lvl1pPr>
          </a:lstStyle>
          <a:p>
            <a:fld id="{569EC6D3-E5AC-407E-ABD5-BD9CA53279C2}" type="slidenum">
              <a:rPr lang="cs-CZ">
                <a:solidFill>
                  <a:srgbClr val="FFFFFF"/>
                </a:solidFill>
              </a:rPr>
              <a:pPr/>
              <a:t>‹#›</a:t>
            </a:fld>
            <a:endParaRPr lang="cs-CZ">
              <a:solidFill>
                <a:srgbClr val="FFFFFF"/>
              </a:solidFill>
            </a:endParaRPr>
          </a:p>
        </p:txBody>
      </p:sp>
      <p:cxnSp>
        <p:nvCxnSpPr>
          <p:cNvPr id="5" name="Straight Connector 4"/>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6"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4110892412"/>
      </p:ext>
    </p:extLst>
  </p:cSld>
  <p:clrMapOvr>
    <a:masterClrMapping/>
  </p:clrMapOvr>
  <p:extLst mod="1">
    <p:ext uri="{DCECCB84-F9BA-43D5-87BE-67443E8EF086}">
      <p15:sldGuideLst xmlns="" xmlns:p15="http://schemas.microsoft.com/office/powerpoint/2012/main">
        <p15:guide id="1" orient="horz" pos="527" userDrawn="1">
          <p15:clr>
            <a:srgbClr val="FBAE40"/>
          </p15:clr>
        </p15:guide>
        <p15:guide id="2" pos="2880" userDrawn="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obsah (třířádkový titulek)">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04000" y="2116183"/>
            <a:ext cx="8136000" cy="4173017"/>
          </a:xfrm>
        </p:spPr>
        <p:txBody>
          <a:bodyPr/>
          <a:lstStyle>
            <a:lvl1pPr>
              <a:defRPr/>
            </a:lvl1pPr>
          </a:lstStyle>
          <a:p>
            <a:pPr lvl="0"/>
            <a:r>
              <a:rPr lang="cs-CZ" dirty="0"/>
              <a:t>Po kliknutí můžete vložit text. </a:t>
            </a:r>
            <a:br>
              <a:rPr lang="cs-CZ" dirty="0"/>
            </a:br>
            <a:r>
              <a:rPr lang="cs-CZ" noProof="0" dirty="0"/>
              <a:t>Vzorovou</a:t>
            </a:r>
            <a:r>
              <a:rPr lang="en-US" dirty="0"/>
              <a:t> </a:t>
            </a:r>
            <a:r>
              <a:rPr lang="cs-CZ" noProof="0" dirty="0"/>
              <a:t>prezentaci si můžete otevřít ze složky „Moje šablony“.</a:t>
            </a:r>
            <a:br>
              <a:rPr lang="cs-CZ" noProof="0" dirty="0"/>
            </a:br>
            <a:r>
              <a:rPr lang="cs-CZ" noProof="0" dirty="0"/>
              <a:t>Vzhled stránky můžete přepnout pomocí volby „Rozložení“.</a:t>
            </a:r>
          </a:p>
          <a:p>
            <a:pPr lvl="0"/>
            <a:endParaRPr lang="en-US" dirty="0"/>
          </a:p>
          <a:p>
            <a:pPr lvl="1"/>
            <a:r>
              <a:rPr lang="cs-CZ" dirty="0"/>
              <a:t>odrážka první úrovně</a:t>
            </a:r>
            <a:endParaRPr lang="en-US" dirty="0"/>
          </a:p>
          <a:p>
            <a:pPr lvl="2"/>
            <a:r>
              <a:rPr lang="cs-CZ" dirty="0"/>
              <a:t>druhá úroveň</a:t>
            </a:r>
            <a:endParaRPr lang="en-US" dirty="0"/>
          </a:p>
          <a:p>
            <a:pPr lvl="3"/>
            <a:r>
              <a:rPr lang="cs-CZ" dirty="0"/>
              <a:t>třetí úroveň</a:t>
            </a:r>
            <a:endParaRPr lang="en-US" dirty="0"/>
          </a:p>
          <a:p>
            <a:pPr lvl="4"/>
            <a:r>
              <a:rPr lang="cs-CZ" dirty="0"/>
              <a:t>čtvrtá úroveň</a:t>
            </a:r>
          </a:p>
        </p:txBody>
      </p:sp>
      <p:sp>
        <p:nvSpPr>
          <p:cNvPr id="4" name="Slide Number Placeholder 3"/>
          <p:cNvSpPr>
            <a:spLocks noGrp="1"/>
          </p:cNvSpPr>
          <p:nvPr>
            <p:ph type="sldNum" sz="quarter" idx="10"/>
          </p:nvPr>
        </p:nvSpPr>
        <p:spPr/>
        <p:txBody>
          <a:bodyPr/>
          <a:lstStyle>
            <a:lvl1pPr>
              <a:defRPr/>
            </a:lvl1pPr>
          </a:lstStyle>
          <a:p>
            <a:fld id="{569EC6D3-E5AC-407E-ABD5-BD9CA53279C2}" type="slidenum">
              <a:rPr lang="cs-CZ">
                <a:solidFill>
                  <a:srgbClr val="FFFFFF"/>
                </a:solidFill>
              </a:rPr>
              <a:pPr/>
              <a:t>‹#›</a:t>
            </a:fld>
            <a:endParaRPr lang="cs-CZ">
              <a:solidFill>
                <a:srgbClr val="FFFFFF"/>
              </a:solidFill>
            </a:endParaRPr>
          </a:p>
        </p:txBody>
      </p:sp>
      <p:cxnSp>
        <p:nvCxnSpPr>
          <p:cNvPr id="6" name="Straight Connector 5"/>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7" name="Title 1"/>
          <p:cNvSpPr>
            <a:spLocks noGrp="1"/>
          </p:cNvSpPr>
          <p:nvPr>
            <p:ph type="title" hasCustomPrompt="1"/>
          </p:nvPr>
        </p:nvSpPr>
        <p:spPr>
          <a:xfrm>
            <a:off x="504000" y="423020"/>
            <a:ext cx="6876000" cy="1269578"/>
          </a:xfrm>
        </p:spPr>
        <p:txBody>
          <a:bodyPr/>
          <a:lstStyle>
            <a:lvl1pPr>
              <a:defRPr baseline="0">
                <a:solidFill>
                  <a:srgbClr val="F24F00"/>
                </a:solidFill>
              </a:defRPr>
            </a:lvl1pPr>
          </a:lstStyle>
          <a:p>
            <a:r>
              <a:rPr lang="cs-CZ"/>
              <a:t>KLIKNUTÍM VLOŽÍTE NADPIS SNÍMKU </a:t>
            </a:r>
            <a:br>
              <a:rPr lang="cs-CZ"/>
            </a:br>
            <a:r>
              <a:rPr lang="cs-CZ"/>
              <a:t>(varianta šablony upravená pro </a:t>
            </a:r>
            <a:br>
              <a:rPr lang="cs-CZ"/>
            </a:br>
            <a:r>
              <a:rPr lang="cs-CZ"/>
              <a:t>delší –tříŘádkový nadpis)</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7690953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va sloupce">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6" name="Title 1"/>
          <p:cNvSpPr>
            <a:spLocks noGrp="1"/>
          </p:cNvSpPr>
          <p:nvPr>
            <p:ph type="title" hasCustomPrompt="1"/>
          </p:nvPr>
        </p:nvSpPr>
        <p:spPr>
          <a:xfrm>
            <a:off x="504000" y="436770"/>
            <a:ext cx="6876000" cy="819712"/>
          </a:xfrm>
        </p:spPr>
        <p:txBody>
          <a:bodyPr/>
          <a:lstStyle>
            <a:lvl1pPr>
              <a:defRPr>
                <a:solidFill>
                  <a:srgbClr val="F24F00"/>
                </a:solidFill>
              </a:defRPr>
            </a:lvl1pPr>
          </a:lstStyle>
          <a:p>
            <a:r>
              <a:rPr lang="cs-CZ"/>
              <a:t>KLIKNUTÍM VLOŽÍTE NADPIS SNÍMKU </a:t>
            </a:r>
            <a:br>
              <a:rPr lang="cs-CZ"/>
            </a:br>
            <a:r>
              <a:rPr lang="cs-CZ"/>
              <a:t>(varianta DVOUŘádkový nadpis)</a:t>
            </a:r>
            <a:endParaRPr lang="cs-CZ" dirty="0"/>
          </a:p>
        </p:txBody>
      </p:sp>
      <p:sp>
        <p:nvSpPr>
          <p:cNvPr id="7" name="Content Placeholder 2"/>
          <p:cNvSpPr>
            <a:spLocks noGrp="1"/>
          </p:cNvSpPr>
          <p:nvPr>
            <p:ph idx="1"/>
          </p:nvPr>
        </p:nvSpPr>
        <p:spPr>
          <a:xfrm>
            <a:off x="504000" y="1692000"/>
            <a:ext cx="3888000" cy="4680000"/>
          </a:xfrm>
        </p:spPr>
        <p:txBody>
          <a:bodyPr/>
          <a:lstStyle>
            <a:lvl2pPr>
              <a:buClr>
                <a:srgbClr val="F24F00"/>
              </a:buClr>
              <a:defRPr/>
            </a:lvl2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9" name="Content Placeholder 2"/>
          <p:cNvSpPr>
            <a:spLocks noGrp="1"/>
          </p:cNvSpPr>
          <p:nvPr>
            <p:ph idx="11"/>
          </p:nvPr>
        </p:nvSpPr>
        <p:spPr>
          <a:xfrm>
            <a:off x="4752000" y="1692000"/>
            <a:ext cx="3888000" cy="46800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0" name="Straight Connector 9"/>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4254639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užší druhý sloupec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7" name="Content Placeholder 2"/>
          <p:cNvSpPr>
            <a:spLocks noGrp="1"/>
          </p:cNvSpPr>
          <p:nvPr>
            <p:ph idx="1"/>
          </p:nvPr>
        </p:nvSpPr>
        <p:spPr>
          <a:xfrm>
            <a:off x="503999" y="2116800"/>
            <a:ext cx="5184000" cy="4172400"/>
          </a:xfrm>
        </p:spPr>
        <p:txBody>
          <a:bodyPr/>
          <a:lstStyle>
            <a:lvl2pPr>
              <a:buClr>
                <a:srgbClr val="F24F00"/>
              </a:buClr>
              <a:defRPr/>
            </a:lvl2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9" name="Content Placeholder 2"/>
          <p:cNvSpPr>
            <a:spLocks noGrp="1"/>
          </p:cNvSpPr>
          <p:nvPr>
            <p:ph idx="11"/>
          </p:nvPr>
        </p:nvSpPr>
        <p:spPr>
          <a:xfrm>
            <a:off x="6058800" y="2116800"/>
            <a:ext cx="2581200" cy="41724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8" name="Title 1"/>
          <p:cNvSpPr>
            <a:spLocks noGrp="1"/>
          </p:cNvSpPr>
          <p:nvPr>
            <p:ph type="title" hasCustomPrompt="1"/>
          </p:nvPr>
        </p:nvSpPr>
        <p:spPr>
          <a:xfrm>
            <a:off x="504000" y="423021"/>
            <a:ext cx="6876000" cy="1269578"/>
          </a:xfrm>
        </p:spPr>
        <p:txBody>
          <a:bodyPr/>
          <a:lstStyle>
            <a:lvl1pPr>
              <a:defRPr>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cxnSp>
        <p:nvCxnSpPr>
          <p:cNvPr id="11" name="Straight Connector 10"/>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Tree>
    <p:extLst>
      <p:ext uri="{BB962C8B-B14F-4D97-AF65-F5344CB8AC3E}">
        <p14:creationId xmlns:p14="http://schemas.microsoft.com/office/powerpoint/2010/main" val="2186285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va sloupce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7" name="Content Placeholder 2"/>
          <p:cNvSpPr>
            <a:spLocks noGrp="1"/>
          </p:cNvSpPr>
          <p:nvPr>
            <p:ph idx="1"/>
          </p:nvPr>
        </p:nvSpPr>
        <p:spPr>
          <a:xfrm>
            <a:off x="504000" y="2116800"/>
            <a:ext cx="3888000" cy="41760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9" name="Content Placeholder 2"/>
          <p:cNvSpPr>
            <a:spLocks noGrp="1"/>
          </p:cNvSpPr>
          <p:nvPr>
            <p:ph idx="11"/>
          </p:nvPr>
        </p:nvSpPr>
        <p:spPr>
          <a:xfrm>
            <a:off x="4752000" y="2116800"/>
            <a:ext cx="3888000" cy="41760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8" name="Straight Connector 7"/>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11" name="Title 1"/>
          <p:cNvSpPr>
            <a:spLocks noGrp="1"/>
          </p:cNvSpPr>
          <p:nvPr>
            <p:ph type="title" hasCustomPrompt="1"/>
          </p:nvPr>
        </p:nvSpPr>
        <p:spPr>
          <a:xfrm>
            <a:off x="504000" y="423020"/>
            <a:ext cx="6876000" cy="1269578"/>
          </a:xfrm>
        </p:spPr>
        <p:txBody>
          <a:bodyPr/>
          <a:lstStyle>
            <a:lvl1pPr>
              <a:defRPr baseline="0">
                <a:solidFill>
                  <a:srgbClr val="F24F00"/>
                </a:solidFill>
              </a:defRPr>
            </a:lvl1pPr>
          </a:lstStyle>
          <a:p>
            <a:r>
              <a:rPr lang="cs-CZ"/>
              <a:t>KLIKNUTÍM VLOŽÍTE NADPIS SNÍMKU </a:t>
            </a:r>
            <a:br>
              <a:rPr lang="cs-CZ"/>
            </a:br>
            <a:r>
              <a:rPr lang="cs-CZ"/>
              <a:t>(varianta šablony upravená pro </a:t>
            </a:r>
            <a:br>
              <a:rPr lang="cs-CZ"/>
            </a:br>
            <a:r>
              <a:rPr lang="cs-CZ"/>
              <a:t>delší –tříŘádkový nadpis)</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6984812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va sloupce s mezititulkem">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6" name="Title 1"/>
          <p:cNvSpPr>
            <a:spLocks noGrp="1"/>
          </p:cNvSpPr>
          <p:nvPr>
            <p:ph type="title" hasCustomPrompt="1"/>
          </p:nvPr>
        </p:nvSpPr>
        <p:spPr>
          <a:xfrm>
            <a:off x="504000" y="436770"/>
            <a:ext cx="6876000" cy="819712"/>
          </a:xfrm>
        </p:spPr>
        <p:txBody>
          <a:bodyPr/>
          <a:lstStyle/>
          <a:p>
            <a:r>
              <a:rPr lang="cs-CZ"/>
              <a:t>KLIKNUTÍM VLOŽÍTE NADPIS SNÍMKU </a:t>
            </a:r>
            <a:br>
              <a:rPr lang="cs-CZ"/>
            </a:br>
            <a:r>
              <a:rPr lang="cs-CZ"/>
              <a:t>(varianta DVOUŘádkový nadpis)</a:t>
            </a:r>
            <a:endParaRPr lang="cs-CZ" dirty="0"/>
          </a:p>
        </p:txBody>
      </p:sp>
      <p:sp>
        <p:nvSpPr>
          <p:cNvPr id="7" name="Content Placeholder 2"/>
          <p:cNvSpPr>
            <a:spLocks noGrp="1"/>
          </p:cNvSpPr>
          <p:nvPr>
            <p:ph idx="1"/>
          </p:nvPr>
        </p:nvSpPr>
        <p:spPr>
          <a:xfrm>
            <a:off x="504000" y="2281176"/>
            <a:ext cx="3888000" cy="4008391"/>
          </a:xfrm>
        </p:spPr>
        <p:txBody>
          <a:bodyPr/>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9" name="Content Placeholder 2"/>
          <p:cNvSpPr>
            <a:spLocks noGrp="1"/>
          </p:cNvSpPr>
          <p:nvPr>
            <p:ph idx="11"/>
          </p:nvPr>
        </p:nvSpPr>
        <p:spPr>
          <a:xfrm>
            <a:off x="4680000" y="2210400"/>
            <a:ext cx="3888000" cy="4084438"/>
          </a:xfrm>
          <a:solidFill>
            <a:srgbClr val="E6E6E6"/>
          </a:solidFill>
        </p:spPr>
        <p:txBody>
          <a:bodyPr lIns="144000" tIns="72000" rIns="144000" bIns="72000"/>
          <a:lstStyle>
            <a:lvl2pPr marL="180975" indent="-179388">
              <a:defRPr/>
            </a:lvl2pPr>
            <a:lvl3pPr marL="361950" indent="-180975">
              <a:defRPr/>
            </a:lvl3pPr>
            <a:lvl4pPr marL="542925" indent="-180975">
              <a:defRPr/>
            </a:lvl4pPr>
            <a:lvl5pPr marL="714375" indent="-171450">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2000" b="1"/>
            </a:lvl1pPr>
          </a:lstStyle>
          <a:p>
            <a:pPr lvl="0"/>
            <a:r>
              <a:rPr lang="cs-CZ" dirty="0"/>
              <a:t>Podtitulek</a:t>
            </a:r>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5309630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va sloupce s mezititulkem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10" name="Title 1"/>
          <p:cNvSpPr>
            <a:spLocks noGrp="1"/>
          </p:cNvSpPr>
          <p:nvPr>
            <p:ph type="title" hasCustomPrompt="1"/>
          </p:nvPr>
        </p:nvSpPr>
        <p:spPr>
          <a:xfrm>
            <a:off x="504000" y="423020"/>
            <a:ext cx="6876000" cy="1269578"/>
          </a:xfrm>
        </p:spPr>
        <p:txBody>
          <a:bodyPr/>
          <a:lstStyle>
            <a:lvl1pPr>
              <a:defRPr baseline="0">
                <a:solidFill>
                  <a:srgbClr val="F24F00"/>
                </a:solidFill>
              </a:defRPr>
            </a:lvl1pPr>
          </a:lstStyle>
          <a:p>
            <a:r>
              <a:rPr lang="cs-CZ"/>
              <a:t>KLIKNUTÍM VLOŽÍTE NADPIS SNÍMKU </a:t>
            </a:r>
            <a:br>
              <a:rPr lang="cs-CZ"/>
            </a:br>
            <a:r>
              <a:rPr lang="cs-CZ"/>
              <a:t>(varianta šablony upravená pro </a:t>
            </a:r>
            <a:br>
              <a:rPr lang="cs-CZ"/>
            </a:br>
            <a:r>
              <a:rPr lang="cs-CZ"/>
              <a:t>delší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2000" b="1"/>
            </a:lvl1pPr>
          </a:lstStyle>
          <a:p>
            <a:pPr lvl="0"/>
            <a:r>
              <a:rPr lang="cs-CZ" dirty="0"/>
              <a:t>Podtitulek</a:t>
            </a:r>
          </a:p>
        </p:txBody>
      </p:sp>
      <p:sp>
        <p:nvSpPr>
          <p:cNvPr id="9" name="Content Placeholder 2"/>
          <p:cNvSpPr>
            <a:spLocks noGrp="1"/>
          </p:cNvSpPr>
          <p:nvPr>
            <p:ph idx="1"/>
          </p:nvPr>
        </p:nvSpPr>
        <p:spPr>
          <a:xfrm>
            <a:off x="504000" y="2721201"/>
            <a:ext cx="3888000" cy="3571599"/>
          </a:xfrm>
        </p:spPr>
        <p:txBody>
          <a:bodyPr/>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3" name="Content Placeholder 2"/>
          <p:cNvSpPr>
            <a:spLocks noGrp="1"/>
          </p:cNvSpPr>
          <p:nvPr>
            <p:ph idx="13"/>
          </p:nvPr>
        </p:nvSpPr>
        <p:spPr>
          <a:xfrm>
            <a:off x="4680000" y="2648309"/>
            <a:ext cx="3888000" cy="3633691"/>
          </a:xfrm>
          <a:solidFill>
            <a:srgbClr val="E6E6E6"/>
          </a:solidFill>
        </p:spPr>
        <p:txBody>
          <a:bodyPr lIns="144000" tIns="72000" rIns="144000" bIns="72000"/>
          <a:lstStyle>
            <a:lvl2pPr marL="180975" indent="-179388">
              <a:buClr>
                <a:srgbClr val="F24F00"/>
              </a:buClr>
              <a:defRPr/>
            </a:lvl2pPr>
            <a:lvl3pPr marL="361950" indent="-180975">
              <a:defRPr/>
            </a:lvl3pPr>
            <a:lvl4pPr marL="542925" indent="-180975">
              <a:defRPr/>
            </a:lvl4pPr>
            <a:lvl5pPr marL="714375" indent="-171450">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677826091"/>
      </p:ext>
    </p:extLst>
  </p:cSld>
  <p:clrMapOvr>
    <a:masterClrMapping/>
  </p:clrMapOvr>
  <p:extLst mod="1">
    <p:ext uri="{DCECCB84-F9BA-43D5-87BE-67443E8EF086}">
      <p15:sldGuideLst xmlns="" xmlns:p15="http://schemas.microsoft.com/office/powerpoint/2012/main">
        <p15:guide id="1" orient="horz" pos="527" userDrawn="1">
          <p15:clr>
            <a:srgbClr val="FBAE40"/>
          </p15:clr>
        </p15:guide>
        <p15:guide id="2" pos="2880"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užší druhý sloupec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7" name="Content Placeholder 2"/>
          <p:cNvSpPr>
            <a:spLocks noGrp="1"/>
          </p:cNvSpPr>
          <p:nvPr>
            <p:ph idx="1"/>
          </p:nvPr>
        </p:nvSpPr>
        <p:spPr>
          <a:xfrm>
            <a:off x="503999" y="2116800"/>
            <a:ext cx="5184000" cy="4172400"/>
          </a:xfrm>
        </p:spPr>
        <p:txBody>
          <a:bodyPr/>
          <a:lstStyle>
            <a:lvl2pPr>
              <a:buClr>
                <a:srgbClr val="F24F00"/>
              </a:buClr>
              <a:defRPr/>
            </a:lvl2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9" name="Content Placeholder 2"/>
          <p:cNvSpPr>
            <a:spLocks noGrp="1"/>
          </p:cNvSpPr>
          <p:nvPr>
            <p:ph idx="11"/>
          </p:nvPr>
        </p:nvSpPr>
        <p:spPr>
          <a:xfrm>
            <a:off x="6058800" y="2116800"/>
            <a:ext cx="2581200" cy="41724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8" name="Title 1"/>
          <p:cNvSpPr>
            <a:spLocks noGrp="1"/>
          </p:cNvSpPr>
          <p:nvPr>
            <p:ph type="title" hasCustomPrompt="1"/>
          </p:nvPr>
        </p:nvSpPr>
        <p:spPr>
          <a:xfrm>
            <a:off x="504000" y="423021"/>
            <a:ext cx="6876000" cy="1269578"/>
          </a:xfrm>
        </p:spPr>
        <p:txBody>
          <a:bodyPr/>
          <a:lstStyle>
            <a:lvl1pPr>
              <a:defRPr>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cxnSp>
        <p:nvCxnSpPr>
          <p:cNvPr id="11" name="Straight Connector 10"/>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30537661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kliparty - šedivý podkla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6" name="Title 1"/>
          <p:cNvSpPr>
            <a:spLocks noGrp="1"/>
          </p:cNvSpPr>
          <p:nvPr>
            <p:ph type="title" hasCustomPrompt="1"/>
          </p:nvPr>
        </p:nvSpPr>
        <p:spPr>
          <a:xfrm>
            <a:off x="504000" y="436770"/>
            <a:ext cx="6876000" cy="819712"/>
          </a:xfrm>
        </p:spPr>
        <p:txBody>
          <a:bodyPr/>
          <a:lstStyle/>
          <a:p>
            <a:r>
              <a:rPr lang="cs-CZ"/>
              <a:t>KLIKNUTÍM VLOŽÍTE NADPIS SNÍMKU </a:t>
            </a:r>
            <a:br>
              <a:rPr lang="cs-CZ"/>
            </a:br>
            <a:r>
              <a:rPr lang="cs-CZ"/>
              <a:t>(varianta DVOUŘádkový nadpis)</a:t>
            </a:r>
            <a:endParaRPr lang="cs-CZ" dirty="0"/>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a:t>Podtitulek</a:t>
            </a:r>
          </a:p>
        </p:txBody>
      </p:sp>
      <p:sp>
        <p:nvSpPr>
          <p:cNvPr id="15" name="Content Placeholder 2"/>
          <p:cNvSpPr>
            <a:spLocks noGrp="1"/>
          </p:cNvSpPr>
          <p:nvPr>
            <p:ph idx="1"/>
          </p:nvPr>
        </p:nvSpPr>
        <p:spPr>
          <a:xfrm>
            <a:off x="2088000" y="2103042"/>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Content Placeholder 2"/>
          <p:cNvSpPr>
            <a:spLocks noGrp="1"/>
          </p:cNvSpPr>
          <p:nvPr>
            <p:ph idx="13"/>
          </p:nvPr>
        </p:nvSpPr>
        <p:spPr>
          <a:xfrm>
            <a:off x="2088000" y="3832556"/>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7" name="Picture Placeholder 3"/>
          <p:cNvSpPr>
            <a:spLocks noGrp="1"/>
          </p:cNvSpPr>
          <p:nvPr>
            <p:ph type="pic" sz="quarter" idx="15" hasCustomPrompt="1"/>
          </p:nvPr>
        </p:nvSpPr>
        <p:spPr>
          <a:xfrm>
            <a:off x="504000" y="3832556"/>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a:p>
            <a:endParaRPr lang="cs-CZ" dirty="0"/>
          </a:p>
        </p:txBody>
      </p:sp>
      <p:sp>
        <p:nvSpPr>
          <p:cNvPr id="18" name="Picture Placeholder 3"/>
          <p:cNvSpPr>
            <a:spLocks noGrp="1"/>
          </p:cNvSpPr>
          <p:nvPr>
            <p:ph type="pic" sz="quarter" idx="14" hasCustomPrompt="1"/>
          </p:nvPr>
        </p:nvSpPr>
        <p:spPr>
          <a:xfrm>
            <a:off x="504000" y="2103041"/>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2894169132"/>
      </p:ext>
    </p:extLst>
  </p:cSld>
  <p:clrMapOvr>
    <a:masterClrMapping/>
  </p:clrMapOvr>
  <p:extLst mod="1">
    <p:ext uri="{DCECCB84-F9BA-43D5-87BE-67443E8EF086}">
      <p15:sldGuideLst xmlns="" xmlns:p15="http://schemas.microsoft.com/office/powerpoint/2012/main">
        <p15:guide id="1" pos="317" userDrawn="1">
          <p15:clr>
            <a:srgbClr val="FBAE40"/>
          </p15:clr>
        </p15:guide>
        <p15:guide id="2" pos="5443"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kliparty - šedivý podklad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10" name="Title 1"/>
          <p:cNvSpPr>
            <a:spLocks noGrp="1"/>
          </p:cNvSpPr>
          <p:nvPr>
            <p:ph type="title" hasCustomPrompt="1"/>
          </p:nvPr>
        </p:nvSpPr>
        <p:spPr>
          <a:xfrm>
            <a:off x="504000" y="423020"/>
            <a:ext cx="6876000" cy="1269578"/>
          </a:xfrm>
        </p:spPr>
        <p:txBody>
          <a:bodyPr/>
          <a:lstStyle>
            <a:lvl1pPr>
              <a:defRPr>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a:t>Podtitulek</a:t>
            </a:r>
          </a:p>
        </p:txBody>
      </p:sp>
      <p:sp>
        <p:nvSpPr>
          <p:cNvPr id="9" name="Content Placeholder 2"/>
          <p:cNvSpPr>
            <a:spLocks noGrp="1"/>
          </p:cNvSpPr>
          <p:nvPr>
            <p:ph idx="1"/>
          </p:nvPr>
        </p:nvSpPr>
        <p:spPr>
          <a:xfrm>
            <a:off x="2088000" y="2527200"/>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Content Placeholder 2"/>
          <p:cNvSpPr>
            <a:spLocks noGrp="1"/>
          </p:cNvSpPr>
          <p:nvPr>
            <p:ph idx="13"/>
          </p:nvPr>
        </p:nvSpPr>
        <p:spPr>
          <a:xfrm>
            <a:off x="2088000" y="4256074"/>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2" name="Picture Placeholder 3"/>
          <p:cNvSpPr>
            <a:spLocks noGrp="1"/>
          </p:cNvSpPr>
          <p:nvPr>
            <p:ph type="pic" sz="quarter" idx="15" hasCustomPrompt="1"/>
          </p:nvPr>
        </p:nvSpPr>
        <p:spPr>
          <a:xfrm>
            <a:off x="504000" y="42560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a:p>
            <a:endParaRPr lang="cs-CZ" dirty="0"/>
          </a:p>
        </p:txBody>
      </p:sp>
      <p:sp>
        <p:nvSpPr>
          <p:cNvPr id="16" name="Picture Placeholder 3"/>
          <p:cNvSpPr>
            <a:spLocks noGrp="1"/>
          </p:cNvSpPr>
          <p:nvPr>
            <p:ph type="pic" sz="quarter" idx="14" hasCustomPrompt="1"/>
          </p:nvPr>
        </p:nvSpPr>
        <p:spPr>
          <a:xfrm>
            <a:off x="504000" y="2527200"/>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999255641"/>
      </p:ext>
    </p:extLst>
  </p:cSld>
  <p:clrMapOvr>
    <a:masterClrMapping/>
  </p:clrMapOvr>
  <p:extLst mod="1">
    <p:ext uri="{DCECCB84-F9BA-43D5-87BE-67443E8EF086}">
      <p15:sldGuideLst xmlns="" xmlns:p15="http://schemas.microsoft.com/office/powerpoint/2012/main">
        <p15:guide id="1" orient="horz" pos="527">
          <p15:clr>
            <a:srgbClr val="FBAE40"/>
          </p15:clr>
        </p15:guide>
        <p15:guide id="2" pos="5443" userDrawn="1">
          <p15:clr>
            <a:srgbClr val="FBAE40"/>
          </p15:clr>
        </p15:guide>
        <p15:guide id="0" pos="317"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kliparty - bílý podkla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6" name="Title 1"/>
          <p:cNvSpPr>
            <a:spLocks noGrp="1"/>
          </p:cNvSpPr>
          <p:nvPr>
            <p:ph type="title" hasCustomPrompt="1"/>
          </p:nvPr>
        </p:nvSpPr>
        <p:spPr>
          <a:xfrm>
            <a:off x="504000" y="436770"/>
            <a:ext cx="6876000" cy="819712"/>
          </a:xfrm>
        </p:spPr>
        <p:txBody>
          <a:bodyPr/>
          <a:lstStyle/>
          <a:p>
            <a:r>
              <a:rPr lang="cs-CZ" dirty="0"/>
              <a:t>PO KLIKNUTÍ MŮŽETE ZADAT VLASTNÍ NADPIS, V TÉTO ŠABLONĚ IDEÁLNĚ DVOUŘÁDKOVÝ</a:t>
            </a:r>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a:t>Podtitulek</a:t>
            </a:r>
          </a:p>
        </p:txBody>
      </p:sp>
      <p:sp>
        <p:nvSpPr>
          <p:cNvPr id="15" name="Content Placeholder 2"/>
          <p:cNvSpPr>
            <a:spLocks noGrp="1"/>
          </p:cNvSpPr>
          <p:nvPr>
            <p:ph idx="1"/>
          </p:nvPr>
        </p:nvSpPr>
        <p:spPr>
          <a:xfrm>
            <a:off x="2088000" y="2102400"/>
            <a:ext cx="6552000" cy="1583651"/>
          </a:xfrm>
          <a:noFill/>
        </p:spPr>
        <p:txBody>
          <a:bodyPr lIns="144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Content Placeholder 2"/>
          <p:cNvSpPr>
            <a:spLocks noGrp="1"/>
          </p:cNvSpPr>
          <p:nvPr>
            <p:ph idx="13"/>
          </p:nvPr>
        </p:nvSpPr>
        <p:spPr>
          <a:xfrm>
            <a:off x="2088000" y="3831274"/>
            <a:ext cx="6552000" cy="1583651"/>
          </a:xfrm>
          <a:noFill/>
        </p:spPr>
        <p:txBody>
          <a:bodyPr lIns="144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7" name="Picture Placeholder 3"/>
          <p:cNvSpPr>
            <a:spLocks noGrp="1"/>
          </p:cNvSpPr>
          <p:nvPr>
            <p:ph type="pic" sz="quarter" idx="15" hasCustomPrompt="1"/>
          </p:nvPr>
        </p:nvSpPr>
        <p:spPr>
          <a:xfrm>
            <a:off x="504000" y="38312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a:p>
            <a:endParaRPr lang="cs-CZ" dirty="0"/>
          </a:p>
        </p:txBody>
      </p:sp>
      <p:sp>
        <p:nvSpPr>
          <p:cNvPr id="18" name="Picture Placeholder 3"/>
          <p:cNvSpPr>
            <a:spLocks noGrp="1"/>
          </p:cNvSpPr>
          <p:nvPr>
            <p:ph type="pic" sz="quarter" idx="14" hasCustomPrompt="1"/>
          </p:nvPr>
        </p:nvSpPr>
        <p:spPr>
          <a:xfrm>
            <a:off x="504000" y="2102400"/>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1332389320"/>
      </p:ext>
    </p:extLst>
  </p:cSld>
  <p:clrMapOvr>
    <a:masterClrMapping/>
  </p:clrMapOvr>
  <p:extLst mod="1">
    <p:ext uri="{DCECCB84-F9BA-43D5-87BE-67443E8EF086}">
      <p15:sldGuideLst xmlns="" xmlns:p15="http://schemas.microsoft.com/office/powerpoint/2012/main">
        <p15:guide id="1" pos="317">
          <p15:clr>
            <a:srgbClr val="FBAE40"/>
          </p15:clr>
        </p15:guide>
        <p15:guide id="2" pos="5443">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kliparty - bílý podklad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10" name="Title 1"/>
          <p:cNvSpPr>
            <a:spLocks noGrp="1"/>
          </p:cNvSpPr>
          <p:nvPr>
            <p:ph type="title" hasCustomPrompt="1"/>
          </p:nvPr>
        </p:nvSpPr>
        <p:spPr>
          <a:xfrm>
            <a:off x="504000" y="423020"/>
            <a:ext cx="6876000" cy="1269578"/>
          </a:xfrm>
        </p:spPr>
        <p:txBody>
          <a:bodyPr/>
          <a:lstStyle>
            <a:lvl1pPr>
              <a:defRPr>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a:t>Podtitulek</a:t>
            </a:r>
          </a:p>
        </p:txBody>
      </p:sp>
      <p:sp>
        <p:nvSpPr>
          <p:cNvPr id="9" name="Content Placeholder 2"/>
          <p:cNvSpPr>
            <a:spLocks noGrp="1"/>
          </p:cNvSpPr>
          <p:nvPr>
            <p:ph idx="1"/>
          </p:nvPr>
        </p:nvSpPr>
        <p:spPr>
          <a:xfrm>
            <a:off x="2088000" y="2527200"/>
            <a:ext cx="6552000" cy="1583651"/>
          </a:xfrm>
          <a:noFill/>
        </p:spPr>
        <p:txBody>
          <a:bodyPr lIns="144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Content Placeholder 2"/>
          <p:cNvSpPr>
            <a:spLocks noGrp="1"/>
          </p:cNvSpPr>
          <p:nvPr>
            <p:ph idx="13"/>
          </p:nvPr>
        </p:nvSpPr>
        <p:spPr>
          <a:xfrm>
            <a:off x="2088000" y="4256074"/>
            <a:ext cx="6552000" cy="1583651"/>
          </a:xfrm>
          <a:noFill/>
        </p:spPr>
        <p:txBody>
          <a:bodyPr lIns="144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2" name="Picture Placeholder 3"/>
          <p:cNvSpPr>
            <a:spLocks noGrp="1"/>
          </p:cNvSpPr>
          <p:nvPr>
            <p:ph type="pic" sz="quarter" idx="15" hasCustomPrompt="1"/>
          </p:nvPr>
        </p:nvSpPr>
        <p:spPr>
          <a:xfrm>
            <a:off x="504000" y="42560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a:p>
            <a:endParaRPr lang="cs-CZ" dirty="0"/>
          </a:p>
        </p:txBody>
      </p:sp>
      <p:sp>
        <p:nvSpPr>
          <p:cNvPr id="16" name="Picture Placeholder 3"/>
          <p:cNvSpPr>
            <a:spLocks noGrp="1"/>
          </p:cNvSpPr>
          <p:nvPr>
            <p:ph type="pic" sz="quarter" idx="14" hasCustomPrompt="1"/>
          </p:nvPr>
        </p:nvSpPr>
        <p:spPr>
          <a:xfrm>
            <a:off x="504000" y="2527200"/>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67120913"/>
      </p:ext>
    </p:extLst>
  </p:cSld>
  <p:clrMapOvr>
    <a:masterClrMapping/>
  </p:clrMapOvr>
  <p:extLst mod="1">
    <p:ext uri="{DCECCB84-F9BA-43D5-87BE-67443E8EF086}">
      <p15:sldGuideLst xmlns="" xmlns:p15="http://schemas.microsoft.com/office/powerpoint/2012/main">
        <p15:guide id="1" orient="horz" pos="527">
          <p15:clr>
            <a:srgbClr val="FBAE40"/>
          </p15:clr>
        </p15:guide>
        <p15:guide id="2" pos="5465" userDrawn="1">
          <p15:clr>
            <a:srgbClr val="FBAE40"/>
          </p15:clr>
        </p15:guide>
        <p15:guide id="3" pos="317">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kliparty s textem v rámečku">
    <p:spTree>
      <p:nvGrpSpPr>
        <p:cNvPr id="1" name=""/>
        <p:cNvGrpSpPr/>
        <p:nvPr/>
      </p:nvGrpSpPr>
      <p:grpSpPr>
        <a:xfrm>
          <a:off x="0" y="0"/>
          <a:ext cx="0" cy="0"/>
          <a:chOff x="0" y="0"/>
          <a:chExt cx="0" cy="0"/>
        </a:xfrm>
      </p:grpSpPr>
      <p:sp>
        <p:nvSpPr>
          <p:cNvPr id="17" name="Picture Placeholder 3"/>
          <p:cNvSpPr>
            <a:spLocks noGrp="1"/>
          </p:cNvSpPr>
          <p:nvPr>
            <p:ph type="pic" sz="quarter" idx="15" hasCustomPrompt="1"/>
          </p:nvPr>
        </p:nvSpPr>
        <p:spPr>
          <a:xfrm>
            <a:off x="504000" y="38312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a:p>
            <a:endParaRPr lang="cs-CZ" dirty="0"/>
          </a:p>
        </p:txBody>
      </p:sp>
      <p:sp>
        <p:nvSpPr>
          <p:cNvPr id="18" name="Picture Placeholder 3"/>
          <p:cNvSpPr>
            <a:spLocks noGrp="1"/>
          </p:cNvSpPr>
          <p:nvPr>
            <p:ph type="pic" sz="quarter" idx="14" hasCustomPrompt="1"/>
          </p:nvPr>
        </p:nvSpPr>
        <p:spPr>
          <a:xfrm>
            <a:off x="504000" y="2102400"/>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p:txBody>
      </p:sp>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6" name="Title 1"/>
          <p:cNvSpPr>
            <a:spLocks noGrp="1"/>
          </p:cNvSpPr>
          <p:nvPr>
            <p:ph type="title" hasCustomPrompt="1"/>
          </p:nvPr>
        </p:nvSpPr>
        <p:spPr>
          <a:xfrm>
            <a:off x="504000" y="436770"/>
            <a:ext cx="6876000" cy="819712"/>
          </a:xfrm>
        </p:spPr>
        <p:txBody>
          <a:bodyPr/>
          <a:lstStyle/>
          <a:p>
            <a:r>
              <a:rPr lang="cs-CZ" dirty="0"/>
              <a:t>PO KLIKNUTÍ MŮŽETE ZADAT VLASTNÍ NADPIS, V TÉTO ŠABLONĚ IDEÁLNĚ DVOUŘÁDKOVÝ</a:t>
            </a:r>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a:t>Podtitulek</a:t>
            </a:r>
          </a:p>
        </p:txBody>
      </p:sp>
      <p:sp>
        <p:nvSpPr>
          <p:cNvPr id="15" name="Content Placeholder 2"/>
          <p:cNvSpPr>
            <a:spLocks noGrp="1"/>
          </p:cNvSpPr>
          <p:nvPr>
            <p:ph idx="1"/>
          </p:nvPr>
        </p:nvSpPr>
        <p:spPr>
          <a:xfrm>
            <a:off x="504000" y="2102400"/>
            <a:ext cx="8136000" cy="1583651"/>
          </a:xfrm>
          <a:noFill/>
          <a:ln w="15875">
            <a:solidFill>
              <a:srgbClr val="C8C8C8"/>
            </a:solidFill>
          </a:ln>
        </p:spPr>
        <p:txBody>
          <a:bodyPr lIns="1656000" tIns="5400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Content Placeholder 2"/>
          <p:cNvSpPr>
            <a:spLocks noGrp="1"/>
          </p:cNvSpPr>
          <p:nvPr>
            <p:ph idx="13"/>
          </p:nvPr>
        </p:nvSpPr>
        <p:spPr>
          <a:xfrm>
            <a:off x="504000" y="3831274"/>
            <a:ext cx="8136000" cy="1583651"/>
          </a:xfrm>
          <a:noFill/>
          <a:ln w="15875">
            <a:solidFill>
              <a:srgbClr val="C8C8C8"/>
            </a:solidFill>
          </a:ln>
        </p:spPr>
        <p:txBody>
          <a:bodyPr lIns="1656000" tIns="5400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3128689420"/>
      </p:ext>
    </p:extLst>
  </p:cSld>
  <p:clrMapOvr>
    <a:masterClrMapping/>
  </p:clrMapOvr>
  <p:extLst mod="1">
    <p:ext uri="{DCECCB84-F9BA-43D5-87BE-67443E8EF086}">
      <p15:sldGuideLst xmlns="" xmlns:p15="http://schemas.microsoft.com/office/powerpoint/2012/main">
        <p15:guide id="1" pos="317">
          <p15:clr>
            <a:srgbClr val="FBAE40"/>
          </p15:clr>
        </p15:guide>
        <p15:guide id="2" pos="5443">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kliparty s textem v rámečku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10" name="Title 1"/>
          <p:cNvSpPr>
            <a:spLocks noGrp="1"/>
          </p:cNvSpPr>
          <p:nvPr>
            <p:ph type="title" hasCustomPrompt="1"/>
          </p:nvPr>
        </p:nvSpPr>
        <p:spPr>
          <a:xfrm>
            <a:off x="504000" y="423020"/>
            <a:ext cx="6876000" cy="1269578"/>
          </a:xfrm>
        </p:spPr>
        <p:txBody>
          <a:bodyPr/>
          <a:lstStyle>
            <a:lvl1pPr>
              <a:defRPr>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a:t>Podtitulek</a:t>
            </a:r>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11" name="Picture Placeholder 3"/>
          <p:cNvSpPr>
            <a:spLocks noGrp="1"/>
          </p:cNvSpPr>
          <p:nvPr>
            <p:ph type="pic" sz="quarter" idx="15" hasCustomPrompt="1"/>
          </p:nvPr>
        </p:nvSpPr>
        <p:spPr>
          <a:xfrm>
            <a:off x="504000" y="42560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a:p>
            <a:endParaRPr lang="cs-CZ" dirty="0"/>
          </a:p>
        </p:txBody>
      </p:sp>
      <p:sp>
        <p:nvSpPr>
          <p:cNvPr id="13" name="Picture Placeholder 3"/>
          <p:cNvSpPr>
            <a:spLocks noGrp="1"/>
          </p:cNvSpPr>
          <p:nvPr>
            <p:ph type="pic" sz="quarter" idx="14" hasCustomPrompt="1"/>
          </p:nvPr>
        </p:nvSpPr>
        <p:spPr>
          <a:xfrm>
            <a:off x="504000" y="2527200"/>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p:txBody>
      </p:sp>
      <p:sp>
        <p:nvSpPr>
          <p:cNvPr id="17" name="Content Placeholder 2"/>
          <p:cNvSpPr>
            <a:spLocks noGrp="1"/>
          </p:cNvSpPr>
          <p:nvPr>
            <p:ph idx="1"/>
          </p:nvPr>
        </p:nvSpPr>
        <p:spPr>
          <a:xfrm>
            <a:off x="504000" y="2527200"/>
            <a:ext cx="8136000" cy="1583651"/>
          </a:xfrm>
          <a:noFill/>
          <a:ln w="15875">
            <a:solidFill>
              <a:srgbClr val="C8C8C8"/>
            </a:solidFill>
          </a:ln>
        </p:spPr>
        <p:txBody>
          <a:bodyPr lIns="1656000" tIns="5400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8" name="Content Placeholder 2"/>
          <p:cNvSpPr>
            <a:spLocks noGrp="1"/>
          </p:cNvSpPr>
          <p:nvPr>
            <p:ph idx="13"/>
          </p:nvPr>
        </p:nvSpPr>
        <p:spPr>
          <a:xfrm>
            <a:off x="504000" y="4256074"/>
            <a:ext cx="8136000" cy="1583651"/>
          </a:xfrm>
          <a:noFill/>
          <a:ln w="15875">
            <a:solidFill>
              <a:srgbClr val="C8C8C8"/>
            </a:solidFill>
          </a:ln>
        </p:spPr>
        <p:txBody>
          <a:bodyPr lIns="1656000" tIns="5400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2873471317"/>
      </p:ext>
    </p:extLst>
  </p:cSld>
  <p:clrMapOvr>
    <a:masterClrMapping/>
  </p:clrMapOvr>
  <p:extLst mod="1">
    <p:ext uri="{DCECCB84-F9BA-43D5-87BE-67443E8EF086}">
      <p15:sldGuideLst xmlns="" xmlns:p15="http://schemas.microsoft.com/office/powerpoint/2012/main">
        <p15:guide id="1" orient="horz" pos="527">
          <p15:clr>
            <a:srgbClr val="FBAE40"/>
          </p15:clr>
        </p15:guide>
        <p15:guide id="2" pos="5443">
          <p15:clr>
            <a:srgbClr val="FBAE40"/>
          </p15:clr>
        </p15:guide>
        <p15:guide id="3" pos="31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liparty - šedivý podkla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6" name="Title 1"/>
          <p:cNvSpPr>
            <a:spLocks noGrp="1"/>
          </p:cNvSpPr>
          <p:nvPr>
            <p:ph type="title" hasCustomPrompt="1"/>
          </p:nvPr>
        </p:nvSpPr>
        <p:spPr>
          <a:xfrm>
            <a:off x="504000" y="436770"/>
            <a:ext cx="6876000" cy="819712"/>
          </a:xfrm>
        </p:spPr>
        <p:txBody>
          <a:bodyPr/>
          <a:lstStyle/>
          <a:p>
            <a:r>
              <a:rPr lang="cs-CZ"/>
              <a:t>KLIKNUTÍM VLOŽÍTE NADPIS SNÍMKU </a:t>
            </a:r>
            <a:br>
              <a:rPr lang="cs-CZ"/>
            </a:br>
            <a:r>
              <a:rPr lang="cs-CZ"/>
              <a:t>(varianta DVOUŘádkový nadpis)</a:t>
            </a:r>
            <a:endParaRPr lang="cs-CZ" dirty="0"/>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a:t>Podtitulek</a:t>
            </a:r>
          </a:p>
        </p:txBody>
      </p:sp>
      <p:sp>
        <p:nvSpPr>
          <p:cNvPr id="15" name="Content Placeholder 2"/>
          <p:cNvSpPr>
            <a:spLocks noGrp="1"/>
          </p:cNvSpPr>
          <p:nvPr>
            <p:ph idx="1"/>
          </p:nvPr>
        </p:nvSpPr>
        <p:spPr>
          <a:xfrm>
            <a:off x="2088000" y="2103042"/>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Content Placeholder 2"/>
          <p:cNvSpPr>
            <a:spLocks noGrp="1"/>
          </p:cNvSpPr>
          <p:nvPr>
            <p:ph idx="13"/>
          </p:nvPr>
        </p:nvSpPr>
        <p:spPr>
          <a:xfrm>
            <a:off x="2088000" y="3832556"/>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7" name="Picture Placeholder 3"/>
          <p:cNvSpPr>
            <a:spLocks noGrp="1"/>
          </p:cNvSpPr>
          <p:nvPr>
            <p:ph type="pic" sz="quarter" idx="15" hasCustomPrompt="1"/>
          </p:nvPr>
        </p:nvSpPr>
        <p:spPr>
          <a:xfrm>
            <a:off x="504000" y="3832556"/>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a:p>
            <a:endParaRPr lang="cs-CZ" dirty="0"/>
          </a:p>
        </p:txBody>
      </p:sp>
      <p:sp>
        <p:nvSpPr>
          <p:cNvPr id="18" name="Picture Placeholder 3"/>
          <p:cNvSpPr>
            <a:spLocks noGrp="1"/>
          </p:cNvSpPr>
          <p:nvPr>
            <p:ph type="pic" sz="quarter" idx="14" hasCustomPrompt="1"/>
          </p:nvPr>
        </p:nvSpPr>
        <p:spPr>
          <a:xfrm>
            <a:off x="504000" y="2103041"/>
            <a:ext cx="1584000" cy="1583651"/>
          </a:xfrm>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grey</a:t>
            </a:r>
            <a:endParaRPr lang="cs-CZ" dirty="0"/>
          </a:p>
        </p:txBody>
      </p:sp>
    </p:spTree>
    <p:extLst>
      <p:ext uri="{BB962C8B-B14F-4D97-AF65-F5344CB8AC3E}">
        <p14:creationId xmlns:p14="http://schemas.microsoft.com/office/powerpoint/2010/main" val="3910443341"/>
      </p:ext>
    </p:extLst>
  </p:cSld>
  <p:clrMapOvr>
    <a:masterClrMapping/>
  </p:clrMapOvr>
  <p:extLst mod="1">
    <p:ext uri="{DCECCB84-F9BA-43D5-87BE-67443E8EF086}">
      <p15:sldGuideLst xmlns="" xmlns:p15="http://schemas.microsoft.com/office/powerpoint/2012/main">
        <p15:guide id="1" pos="317" userDrawn="1">
          <p15:clr>
            <a:srgbClr val="FBAE40"/>
          </p15:clr>
        </p15:guide>
        <p15:guide id="2" pos="5443"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kliparty v rámečku">
    <p:spTree>
      <p:nvGrpSpPr>
        <p:cNvPr id="1" name=""/>
        <p:cNvGrpSpPr/>
        <p:nvPr/>
      </p:nvGrpSpPr>
      <p:grpSpPr>
        <a:xfrm>
          <a:off x="0" y="0"/>
          <a:ext cx="0" cy="0"/>
          <a:chOff x="0" y="0"/>
          <a:chExt cx="0" cy="0"/>
        </a:xfrm>
      </p:grpSpPr>
      <p:sp>
        <p:nvSpPr>
          <p:cNvPr id="16" name="Content Placeholder 2"/>
          <p:cNvSpPr>
            <a:spLocks noGrp="1"/>
          </p:cNvSpPr>
          <p:nvPr>
            <p:ph idx="13"/>
          </p:nvPr>
        </p:nvSpPr>
        <p:spPr>
          <a:xfrm>
            <a:off x="504000" y="3831274"/>
            <a:ext cx="8136000" cy="1583651"/>
          </a:xfrm>
          <a:noFill/>
          <a:ln w="12700">
            <a:noFill/>
          </a:ln>
        </p:spPr>
        <p:txBody>
          <a:bodyPr lIns="1728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5" name="Content Placeholder 2"/>
          <p:cNvSpPr>
            <a:spLocks noGrp="1"/>
          </p:cNvSpPr>
          <p:nvPr>
            <p:ph idx="1"/>
          </p:nvPr>
        </p:nvSpPr>
        <p:spPr>
          <a:xfrm>
            <a:off x="504000" y="2102400"/>
            <a:ext cx="8136000" cy="1583651"/>
          </a:xfrm>
          <a:noFill/>
          <a:ln w="12700">
            <a:noFill/>
          </a:ln>
        </p:spPr>
        <p:txBody>
          <a:bodyPr lIns="1728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7" name="Picture Placeholder 3"/>
          <p:cNvSpPr>
            <a:spLocks noGrp="1"/>
          </p:cNvSpPr>
          <p:nvPr>
            <p:ph type="pic" sz="quarter" idx="15" hasCustomPrompt="1"/>
          </p:nvPr>
        </p:nvSpPr>
        <p:spPr>
          <a:xfrm>
            <a:off x="504000" y="3831274"/>
            <a:ext cx="1584000" cy="1583651"/>
          </a:xfrm>
          <a:ln w="15875">
            <a:solidFill>
              <a:srgbClr val="C8C8C8"/>
            </a:solidFill>
          </a:ln>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a:p>
            <a:endParaRPr lang="cs-CZ" dirty="0"/>
          </a:p>
        </p:txBody>
      </p:sp>
      <p:sp>
        <p:nvSpPr>
          <p:cNvPr id="18" name="Picture Placeholder 3"/>
          <p:cNvSpPr>
            <a:spLocks noGrp="1"/>
          </p:cNvSpPr>
          <p:nvPr>
            <p:ph type="pic" sz="quarter" idx="14" hasCustomPrompt="1"/>
          </p:nvPr>
        </p:nvSpPr>
        <p:spPr>
          <a:xfrm>
            <a:off x="504000" y="2102400"/>
            <a:ext cx="1584000" cy="1583651"/>
          </a:xfrm>
          <a:ln w="15875">
            <a:solidFill>
              <a:srgbClr val="C8C8C8"/>
            </a:solidFill>
          </a:ln>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p:txBody>
      </p:sp>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6" name="Title 1"/>
          <p:cNvSpPr>
            <a:spLocks noGrp="1"/>
          </p:cNvSpPr>
          <p:nvPr>
            <p:ph type="title" hasCustomPrompt="1"/>
          </p:nvPr>
        </p:nvSpPr>
        <p:spPr>
          <a:xfrm>
            <a:off x="504000" y="436770"/>
            <a:ext cx="6876000" cy="819712"/>
          </a:xfrm>
        </p:spPr>
        <p:txBody>
          <a:bodyPr/>
          <a:lstStyle/>
          <a:p>
            <a:r>
              <a:rPr lang="cs-CZ"/>
              <a:t>KLIKNUTÍM VLOŽÍTE NADPIS SNÍMKU </a:t>
            </a:r>
            <a:br>
              <a:rPr lang="cs-CZ"/>
            </a:br>
            <a:r>
              <a:rPr lang="cs-CZ"/>
              <a:t>(varianta DVOUŘádkový nadpis)</a:t>
            </a:r>
            <a:endParaRPr lang="cs-CZ" dirty="0"/>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a:t>Podtitulek</a:t>
            </a:r>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1347060038"/>
      </p:ext>
    </p:extLst>
  </p:cSld>
  <p:clrMapOvr>
    <a:masterClrMapping/>
  </p:clrMapOvr>
  <p:extLst mod="1">
    <p:ext uri="{DCECCB84-F9BA-43D5-87BE-67443E8EF086}">
      <p15:sldGuideLst xmlns="" xmlns:p15="http://schemas.microsoft.com/office/powerpoint/2012/main">
        <p15:guide id="1" pos="317">
          <p15:clr>
            <a:srgbClr val="FBAE40"/>
          </p15:clr>
        </p15:guide>
        <p15:guide id="2" pos="5443">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kliparty v rámečku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10" name="Title 1"/>
          <p:cNvSpPr>
            <a:spLocks noGrp="1"/>
          </p:cNvSpPr>
          <p:nvPr>
            <p:ph type="title" hasCustomPrompt="1"/>
          </p:nvPr>
        </p:nvSpPr>
        <p:spPr>
          <a:xfrm>
            <a:off x="504000" y="423020"/>
            <a:ext cx="6876000" cy="1269578"/>
          </a:xfrm>
        </p:spPr>
        <p:txBody>
          <a:bodyPr/>
          <a:lstStyle>
            <a:lvl1pPr>
              <a:defRPr>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a:t>Podtitulek</a:t>
            </a:r>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12" name="Content Placeholder 2"/>
          <p:cNvSpPr>
            <a:spLocks noGrp="1"/>
          </p:cNvSpPr>
          <p:nvPr>
            <p:ph idx="13"/>
          </p:nvPr>
        </p:nvSpPr>
        <p:spPr>
          <a:xfrm>
            <a:off x="504000" y="4256074"/>
            <a:ext cx="8136000" cy="1583651"/>
          </a:xfrm>
          <a:noFill/>
          <a:ln w="12700">
            <a:noFill/>
          </a:ln>
        </p:spPr>
        <p:txBody>
          <a:bodyPr lIns="1728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Content Placeholder 2"/>
          <p:cNvSpPr>
            <a:spLocks noGrp="1"/>
          </p:cNvSpPr>
          <p:nvPr>
            <p:ph idx="1"/>
          </p:nvPr>
        </p:nvSpPr>
        <p:spPr>
          <a:xfrm>
            <a:off x="504000" y="2527200"/>
            <a:ext cx="8136000" cy="1583651"/>
          </a:xfrm>
          <a:noFill/>
          <a:ln w="12700">
            <a:noFill/>
          </a:ln>
        </p:spPr>
        <p:txBody>
          <a:bodyPr lIns="1728000" tIns="0" rIns="72000" bIns="0"/>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9" name="Picture Placeholder 3"/>
          <p:cNvSpPr>
            <a:spLocks noGrp="1"/>
          </p:cNvSpPr>
          <p:nvPr>
            <p:ph type="pic" sz="quarter" idx="15" hasCustomPrompt="1"/>
          </p:nvPr>
        </p:nvSpPr>
        <p:spPr>
          <a:xfrm>
            <a:off x="504000" y="4256074"/>
            <a:ext cx="1584000" cy="1583651"/>
          </a:xfrm>
          <a:ln w="15875">
            <a:solidFill>
              <a:srgbClr val="C8C8C8"/>
            </a:solidFill>
          </a:ln>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a:p>
            <a:endParaRPr lang="cs-CZ" dirty="0"/>
          </a:p>
        </p:txBody>
      </p:sp>
      <p:sp>
        <p:nvSpPr>
          <p:cNvPr id="20" name="Picture Placeholder 3"/>
          <p:cNvSpPr>
            <a:spLocks noGrp="1"/>
          </p:cNvSpPr>
          <p:nvPr>
            <p:ph type="pic" sz="quarter" idx="14" hasCustomPrompt="1"/>
          </p:nvPr>
        </p:nvSpPr>
        <p:spPr>
          <a:xfrm>
            <a:off x="504000" y="2527200"/>
            <a:ext cx="1584000" cy="1583651"/>
          </a:xfrm>
          <a:ln w="15875">
            <a:solidFill>
              <a:srgbClr val="C8C8C8"/>
            </a:solidFill>
          </a:ln>
        </p:spPr>
        <p:txBody>
          <a:bodyPr/>
          <a:lstStyle>
            <a:lvl1pPr>
              <a:defRPr/>
            </a:lvl1pPr>
          </a:lstStyle>
          <a:p>
            <a:r>
              <a:rPr lang="cs-CZ" dirty="0"/>
              <a:t>ČEZ </a:t>
            </a:r>
            <a:r>
              <a:rPr lang="cs-CZ" dirty="0" err="1"/>
              <a:t>clipart</a:t>
            </a:r>
            <a:r>
              <a:rPr lang="cs-CZ" dirty="0"/>
              <a:t> </a:t>
            </a:r>
            <a:r>
              <a:rPr lang="cs-CZ" dirty="0" err="1"/>
              <a:t>picture</a:t>
            </a:r>
            <a:r>
              <a:rPr lang="cs-CZ" dirty="0"/>
              <a:t> </a:t>
            </a:r>
            <a:r>
              <a:rPr lang="cs-CZ" dirty="0" err="1"/>
              <a:t>white</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1967888250"/>
      </p:ext>
    </p:extLst>
  </p:cSld>
  <p:clrMapOvr>
    <a:masterClrMapping/>
  </p:clrMapOvr>
  <p:extLst mod="1">
    <p:ext uri="{DCECCB84-F9BA-43D5-87BE-67443E8EF086}">
      <p15:sldGuideLst xmlns="" xmlns:p15="http://schemas.microsoft.com/office/powerpoint/2012/main">
        <p15:guide id="1" orient="horz" pos="527">
          <p15:clr>
            <a:srgbClr val="FBAE40"/>
          </p15:clr>
        </p15:guide>
        <p15:guide id="2" pos="5443">
          <p15:clr>
            <a:srgbClr val="FBAE40"/>
          </p15:clr>
        </p15:guide>
        <p15:guide id="3" pos="317">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obrázek na pozadí">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6" name="Title 1"/>
          <p:cNvSpPr>
            <a:spLocks noGrp="1"/>
          </p:cNvSpPr>
          <p:nvPr>
            <p:ph type="title" hasCustomPrompt="1"/>
          </p:nvPr>
        </p:nvSpPr>
        <p:spPr>
          <a:xfrm>
            <a:off x="504000" y="436770"/>
            <a:ext cx="6876000" cy="819712"/>
          </a:xfrm>
        </p:spPr>
        <p:txBody>
          <a:bodyPr/>
          <a:lstStyle/>
          <a:p>
            <a:r>
              <a:rPr lang="cs-CZ"/>
              <a:t>KLIKNUTÍM VLOŽÍTE NADPIS SNÍMKU </a:t>
            </a:r>
            <a:br>
              <a:rPr lang="cs-CZ"/>
            </a:br>
            <a:r>
              <a:rPr lang="cs-CZ"/>
              <a:t>(varianta DVOUŘádkový nadpis)</a:t>
            </a:r>
            <a:endParaRPr lang="cs-CZ" dirty="0"/>
          </a:p>
        </p:txBody>
      </p:sp>
      <p:sp>
        <p:nvSpPr>
          <p:cNvPr id="7" name="Content Placeholder 2"/>
          <p:cNvSpPr>
            <a:spLocks noGrp="1"/>
          </p:cNvSpPr>
          <p:nvPr>
            <p:ph idx="1"/>
          </p:nvPr>
        </p:nvSpPr>
        <p:spPr>
          <a:xfrm>
            <a:off x="503999" y="2281176"/>
            <a:ext cx="8136764" cy="4008391"/>
          </a:xfrm>
        </p:spPr>
        <p:txBody>
          <a:bodyPr/>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4" name="Picture Placeholder 3"/>
          <p:cNvSpPr>
            <a:spLocks noGrp="1"/>
          </p:cNvSpPr>
          <p:nvPr>
            <p:ph type="pic" sz="quarter" idx="13" hasCustomPrompt="1"/>
          </p:nvPr>
        </p:nvSpPr>
        <p:spPr>
          <a:xfrm>
            <a:off x="2597150" y="0"/>
            <a:ext cx="6546850" cy="6591300"/>
          </a:xfrm>
        </p:spPr>
        <p:txBody>
          <a:bodyPr/>
          <a:lstStyle>
            <a:lvl1pPr>
              <a:defRPr baseline="0"/>
            </a:lvl1pPr>
          </a:lstStyle>
          <a:p>
            <a:r>
              <a:rPr lang="cs-CZ" dirty="0"/>
              <a:t>Background Picture </a:t>
            </a:r>
            <a:r>
              <a:rPr lang="cs-CZ" dirty="0" err="1"/>
              <a:t>with</a:t>
            </a:r>
            <a:r>
              <a:rPr lang="cs-CZ" dirty="0"/>
              <a:t> Transparent  Background </a:t>
            </a:r>
            <a:r>
              <a:rPr lang="cs-CZ" dirty="0" err="1"/>
              <a:t>Color</a:t>
            </a:r>
            <a:endParaRPr lang="cs-CZ" dirty="0"/>
          </a:p>
        </p:txBody>
      </p: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a:t>Podtitulek</a:t>
            </a:r>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3207080950"/>
      </p:ext>
    </p:extLst>
  </p:cSld>
  <p:clrMapOvr>
    <a:masterClrMapping/>
  </p:clrMapOvr>
  <p:extLst mod="1">
    <p:ext uri="{DCECCB84-F9BA-43D5-87BE-67443E8EF086}">
      <p15:sldGuideLst xmlns="" xmlns:p15="http://schemas.microsoft.com/office/powerpoint/2012/main">
        <p15:guide id="1" pos="5443" userDrawn="1">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obrázek na pozadí (třířádkový titulek)">
    <p:spTree>
      <p:nvGrpSpPr>
        <p:cNvPr id="1" name=""/>
        <p:cNvGrpSpPr/>
        <p:nvPr/>
      </p:nvGrpSpPr>
      <p:grpSpPr>
        <a:xfrm>
          <a:off x="0" y="0"/>
          <a:ext cx="0" cy="0"/>
          <a:chOff x="0" y="0"/>
          <a:chExt cx="0" cy="0"/>
        </a:xfrm>
      </p:grpSpPr>
      <p:sp>
        <p:nvSpPr>
          <p:cNvPr id="8" name="Picture Placeholder 3"/>
          <p:cNvSpPr>
            <a:spLocks noGrp="1"/>
          </p:cNvSpPr>
          <p:nvPr>
            <p:ph type="pic" sz="quarter" idx="13" hasCustomPrompt="1"/>
          </p:nvPr>
        </p:nvSpPr>
        <p:spPr>
          <a:xfrm>
            <a:off x="2597150" y="8626"/>
            <a:ext cx="6546850" cy="6591300"/>
          </a:xfrm>
        </p:spPr>
        <p:txBody>
          <a:bodyPr/>
          <a:lstStyle>
            <a:lvl1pPr>
              <a:defRPr baseline="0"/>
            </a:lvl1pPr>
          </a:lstStyle>
          <a:p>
            <a:r>
              <a:rPr lang="cs-CZ" dirty="0"/>
              <a:t>Background Picture </a:t>
            </a:r>
            <a:r>
              <a:rPr lang="cs-CZ" dirty="0" err="1"/>
              <a:t>with</a:t>
            </a:r>
            <a:r>
              <a:rPr lang="cs-CZ" dirty="0"/>
              <a:t> Transparent  Background </a:t>
            </a:r>
            <a:r>
              <a:rPr lang="cs-CZ" dirty="0" err="1"/>
              <a:t>Color</a:t>
            </a:r>
            <a:endParaRPr lang="cs-CZ" dirty="0"/>
          </a:p>
        </p:txBody>
      </p:sp>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10" name="Title 1"/>
          <p:cNvSpPr>
            <a:spLocks noGrp="1"/>
          </p:cNvSpPr>
          <p:nvPr>
            <p:ph type="title" hasCustomPrompt="1"/>
          </p:nvPr>
        </p:nvSpPr>
        <p:spPr>
          <a:xfrm>
            <a:off x="504000" y="423020"/>
            <a:ext cx="6876000" cy="1269578"/>
          </a:xfrm>
        </p:spPr>
        <p:txBody>
          <a:bodyPr/>
          <a:lstStyle>
            <a:lvl1pPr>
              <a:defRPr baseline="0">
                <a:solidFill>
                  <a:srgbClr val="F24F00"/>
                </a:solidFill>
              </a:defRPr>
            </a:lvl1pPr>
          </a:lstStyle>
          <a:p>
            <a:r>
              <a:rPr lang="cs-CZ"/>
              <a:t>KLIKNUTÍM VLOŽÍTE NADPIS SNÍMKU </a:t>
            </a:r>
            <a:br>
              <a:rPr lang="cs-CZ"/>
            </a:br>
            <a:r>
              <a:rPr lang="cs-CZ"/>
              <a:t>(varianta šablony upravená pro </a:t>
            </a:r>
            <a:br>
              <a:rPr lang="cs-CZ"/>
            </a:br>
            <a:r>
              <a:rPr lang="cs-CZ"/>
              <a:t>delší – tříŘádkový nadpis)</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a:t>Podtitulek</a:t>
            </a:r>
          </a:p>
        </p:txBody>
      </p:sp>
      <p:sp>
        <p:nvSpPr>
          <p:cNvPr id="9" name="Content Placeholder 2"/>
          <p:cNvSpPr>
            <a:spLocks noGrp="1"/>
          </p:cNvSpPr>
          <p:nvPr>
            <p:ph idx="1"/>
          </p:nvPr>
        </p:nvSpPr>
        <p:spPr>
          <a:xfrm>
            <a:off x="504000" y="2721201"/>
            <a:ext cx="8136000" cy="3571599"/>
          </a:xfrm>
        </p:spPr>
        <p:txBody>
          <a:bodyPr/>
          <a:lstStyle>
            <a:lvl2pPr marL="180975" indent="-179388">
              <a:defRPr/>
            </a:lvl2pPr>
            <a:lvl3pPr marL="361950" indent="-180975">
              <a:defRPr/>
            </a:lvl3pPr>
            <a:lvl4pPr marL="542925" indent="-180975">
              <a:defRPr/>
            </a:lvl4pPr>
            <a:lvl5pPr marL="628650" indent="-180975">
              <a:defRPr/>
            </a:lvl5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3654868266"/>
      </p:ext>
    </p:extLst>
  </p:cSld>
  <p:clrMapOvr>
    <a:masterClrMapping/>
  </p:clrMapOvr>
  <p:extLst mod="1">
    <p:ext uri="{DCECCB84-F9BA-43D5-87BE-67443E8EF086}">
      <p15:sldGuideLst xmlns="" xmlns:p15="http://schemas.microsoft.com/office/powerpoint/2012/main">
        <p15:guide id="1" orient="horz" pos="527">
          <p15:clr>
            <a:srgbClr val="FBAE40"/>
          </p15:clr>
        </p15:guide>
        <p15:guide id="2" pos="288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Prázdný">
    <p:spTree>
      <p:nvGrpSpPr>
        <p:cNvPr id="1" name=""/>
        <p:cNvGrpSpPr/>
        <p:nvPr/>
      </p:nvGrpSpPr>
      <p:grpSpPr>
        <a:xfrm>
          <a:off x="0" y="0"/>
          <a:ext cx="0" cy="0"/>
          <a:chOff x="0" y="0"/>
          <a:chExt cx="0" cy="0"/>
        </a:xfrm>
      </p:grpSpPr>
      <p:sp>
        <p:nvSpPr>
          <p:cNvPr id="2" name="pg num"/>
          <p:cNvSpPr>
            <a:spLocks noGrp="1" noChangeArrowheads="1"/>
          </p:cNvSpPr>
          <p:nvPr>
            <p:ph type="sldNum" sz="quarter" idx="10"/>
          </p:nvPr>
        </p:nvSpPr>
        <p:spPr>
          <a:ln/>
        </p:spPr>
        <p:txBody>
          <a:bodyPr/>
          <a:lstStyle>
            <a:lvl1pPr>
              <a:defRPr/>
            </a:lvl1pPr>
          </a:lstStyle>
          <a:p>
            <a:pPr>
              <a:defRPr/>
            </a:pPr>
            <a:fld id="{F3979D08-C91D-4A86-AD9A-DA22049FFB23}" type="slidenum">
              <a:rPr lang="cs-CZ">
                <a:solidFill>
                  <a:srgbClr val="FFFFFF"/>
                </a:solidFill>
              </a:rPr>
              <a:pPr>
                <a:defRPr/>
              </a:pPr>
              <a:t>‹#›</a:t>
            </a:fld>
            <a:endParaRPr lang="cs-CZ">
              <a:solidFill>
                <a:srgbClr val="FFFFFF"/>
              </a:solidFill>
            </a:endParaRPr>
          </a:p>
        </p:txBody>
      </p:sp>
      <p:sp>
        <p:nvSpPr>
          <p:cNvPr id="3"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3978545233"/>
      </p:ext>
    </p:extLst>
  </p:cSld>
  <p:clrMapOvr>
    <a:masterClrMapping/>
  </p:clrMapOvr>
  <p:transition>
    <p:push dir="d"/>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grpSp>
        <p:nvGrpSpPr>
          <p:cNvPr id="13346" name="McK Title Elements" hidden="1"/>
          <p:cNvGrpSpPr>
            <a:grpSpLocks/>
          </p:cNvGrpSpPr>
          <p:nvPr/>
        </p:nvGrpSpPr>
        <p:grpSpPr bwMode="auto">
          <a:xfrm>
            <a:off x="2863879" y="2183416"/>
            <a:ext cx="5130035" cy="4601696"/>
            <a:chOff x="1768" y="1348"/>
            <a:chExt cx="3167" cy="2841"/>
          </a:xfrm>
        </p:grpSpPr>
        <p:sp>
          <p:nvSpPr>
            <p:cNvPr id="13331" name="McK Confidential" hidden="1"/>
            <p:cNvSpPr txBox="1">
              <a:spLocks noChangeArrowheads="1"/>
            </p:cNvSpPr>
            <p:nvPr/>
          </p:nvSpPr>
          <p:spPr bwMode="auto">
            <a:xfrm>
              <a:off x="1768" y="1348"/>
              <a:ext cx="936" cy="138"/>
            </a:xfrm>
            <a:prstGeom prst="rect">
              <a:avLst/>
            </a:prstGeom>
            <a:noFill/>
            <a:ln w="9525">
              <a:noFill/>
              <a:miter lim="800000"/>
              <a:headEnd/>
              <a:tailEnd/>
            </a:ln>
            <a:effectLst/>
          </p:spPr>
          <p:txBody>
            <a:bodyPr lIns="0" tIns="0" rIns="0" bIns="0">
              <a:spAutoFit/>
            </a:bodyPr>
            <a:lstStyle/>
            <a:p>
              <a:pPr algn="l" eaLnBrk="1" hangingPunct="1">
                <a:spcBef>
                  <a:spcPct val="0"/>
                </a:spcBef>
                <a:buClrTx/>
                <a:buFontTx/>
                <a:buNone/>
              </a:pPr>
              <a:r>
                <a:rPr lang="cs-CZ" i="0">
                  <a:solidFill>
                    <a:srgbClr val="000000"/>
                  </a:solidFill>
                </a:rPr>
                <a:t>DŮVĚRNÉ</a:t>
              </a:r>
            </a:p>
          </p:txBody>
        </p:sp>
        <p:sp>
          <p:nvSpPr>
            <p:cNvPr id="13332" name="McK Document" hidden="1"/>
            <p:cNvSpPr txBox="1">
              <a:spLocks noChangeArrowheads="1"/>
            </p:cNvSpPr>
            <p:nvPr/>
          </p:nvSpPr>
          <p:spPr bwMode="auto">
            <a:xfrm>
              <a:off x="1768" y="3045"/>
              <a:ext cx="3167" cy="138"/>
            </a:xfrm>
            <a:prstGeom prst="rect">
              <a:avLst/>
            </a:prstGeom>
            <a:noFill/>
            <a:ln w="9525">
              <a:noFill/>
              <a:miter lim="800000"/>
              <a:headEnd/>
              <a:tailEnd/>
            </a:ln>
            <a:effectLst/>
          </p:spPr>
          <p:txBody>
            <a:bodyPr lIns="0" tIns="0" rIns="0" bIns="0" anchor="b">
              <a:spAutoFit/>
            </a:bodyPr>
            <a:lstStyle/>
            <a:p>
              <a:pPr algn="l" eaLnBrk="1" hangingPunct="1">
                <a:spcBef>
                  <a:spcPct val="0"/>
                </a:spcBef>
                <a:buClrTx/>
                <a:buFontTx/>
                <a:buNone/>
              </a:pPr>
              <a:r>
                <a:rPr lang="cs-CZ" i="0">
                  <a:solidFill>
                    <a:srgbClr val="000000"/>
                  </a:solidFill>
                </a:rPr>
                <a:t>Dokument</a:t>
              </a:r>
            </a:p>
          </p:txBody>
        </p:sp>
        <p:sp>
          <p:nvSpPr>
            <p:cNvPr id="13333" name="McK Date" hidden="1"/>
            <p:cNvSpPr txBox="1">
              <a:spLocks noChangeArrowheads="1"/>
            </p:cNvSpPr>
            <p:nvPr/>
          </p:nvSpPr>
          <p:spPr bwMode="auto">
            <a:xfrm>
              <a:off x="1768" y="3216"/>
              <a:ext cx="3167" cy="138"/>
            </a:xfrm>
            <a:prstGeom prst="rect">
              <a:avLst/>
            </a:prstGeom>
            <a:noFill/>
            <a:ln w="9525">
              <a:noFill/>
              <a:miter lim="800000"/>
              <a:headEnd/>
              <a:tailEnd/>
            </a:ln>
            <a:effectLst/>
          </p:spPr>
          <p:txBody>
            <a:bodyPr lIns="0" tIns="0" rIns="0" bIns="0">
              <a:spAutoFit/>
            </a:bodyPr>
            <a:lstStyle/>
            <a:p>
              <a:pPr algn="l" eaLnBrk="1" hangingPunct="1">
                <a:spcBef>
                  <a:spcPct val="0"/>
                </a:spcBef>
                <a:buClrTx/>
                <a:buFontTx/>
                <a:buNone/>
              </a:pPr>
              <a:r>
                <a:rPr lang="cs-CZ" i="0">
                  <a:solidFill>
                    <a:srgbClr val="000000"/>
                  </a:solidFill>
                </a:rPr>
                <a:t>Datum</a:t>
              </a:r>
            </a:p>
          </p:txBody>
        </p:sp>
        <p:sp>
          <p:nvSpPr>
            <p:cNvPr id="13334" name="McK Disclaimer" hidden="1"/>
            <p:cNvSpPr>
              <a:spLocks noChangeArrowheads="1"/>
            </p:cNvSpPr>
            <p:nvPr>
              <p:custDataLst>
                <p:tags r:id="rId1"/>
              </p:custDataLst>
            </p:nvPr>
          </p:nvSpPr>
          <p:spPr bwMode="auto">
            <a:xfrm>
              <a:off x="1768" y="3753"/>
              <a:ext cx="2303" cy="436"/>
            </a:xfrm>
            <a:prstGeom prst="rect">
              <a:avLst/>
            </a:prstGeom>
            <a:noFill/>
            <a:ln w="9525">
              <a:noFill/>
              <a:miter lim="800000"/>
              <a:headEnd/>
              <a:tailEnd/>
            </a:ln>
            <a:effectLst/>
          </p:spPr>
          <p:txBody>
            <a:bodyPr lIns="0" tIns="0" rIns="0" bIns="0" anchor="b">
              <a:spAutoFit/>
            </a:bodyPr>
            <a:lstStyle/>
            <a:p>
              <a:pPr algn="l" defTabSz="804863">
                <a:spcBef>
                  <a:spcPct val="0"/>
                </a:spcBef>
                <a:buClrTx/>
                <a:buFontTx/>
                <a:buNone/>
              </a:pPr>
              <a:r>
                <a:rPr lang="cs-CZ" sz="900" i="0">
                  <a:solidFill>
                    <a:srgbClr val="000000"/>
                  </a:solidFill>
                </a:rPr>
                <a:t>This report is solely for the use of client personnel.  No part of it may be circulated, quoted, or reproduced for distribution outside the client organization without prior written approval from McKinsey &amp; Company. This material was used by McKinsey &amp; Company during an oral presentation; it is not a complete record of the discussion.</a:t>
              </a:r>
            </a:p>
          </p:txBody>
        </p:sp>
      </p:grpSp>
      <p:sp>
        <p:nvSpPr>
          <p:cNvPr id="13343" name="Working Draft Text" hidden="1"/>
          <p:cNvSpPr>
            <a:spLocks noChangeArrowheads="1"/>
          </p:cNvSpPr>
          <p:nvPr/>
        </p:nvSpPr>
        <p:spPr bwMode="auto">
          <a:xfrm>
            <a:off x="427638" y="349865"/>
            <a:ext cx="3110094" cy="310888"/>
          </a:xfrm>
          <a:prstGeom prst="rect">
            <a:avLst/>
          </a:prstGeom>
          <a:noFill/>
          <a:ln w="9525">
            <a:noFill/>
            <a:miter lim="800000"/>
            <a:headEnd/>
            <a:tailEnd/>
          </a:ln>
          <a:effectLst/>
        </p:spPr>
        <p:txBody>
          <a:bodyPr lIns="0" tIns="0" rIns="0" bIns="0">
            <a:spAutoFit/>
          </a:bodyPr>
          <a:lstStyle/>
          <a:p>
            <a:pPr defTabSz="895350" eaLnBrk="1" hangingPunct="1">
              <a:lnSpc>
                <a:spcPct val="110000"/>
              </a:lnSpc>
              <a:spcBef>
                <a:spcPct val="0"/>
              </a:spcBef>
              <a:buClrTx/>
              <a:buSzPct val="120000"/>
              <a:buFontTx/>
              <a:buNone/>
            </a:pPr>
            <a:r>
              <a:rPr lang="cs-CZ" sz="1800" b="1" i="0">
                <a:solidFill>
                  <a:srgbClr val="FFFFFF"/>
                </a:solidFill>
              </a:rPr>
              <a:t>Working Draft    </a:t>
            </a:r>
          </a:p>
        </p:txBody>
      </p:sp>
      <p:sp>
        <p:nvSpPr>
          <p:cNvPr id="13344" name="Working Draft" hidden="1"/>
          <p:cNvSpPr txBox="1">
            <a:spLocks noChangeArrowheads="1"/>
          </p:cNvSpPr>
          <p:nvPr/>
        </p:nvSpPr>
        <p:spPr bwMode="auto">
          <a:xfrm>
            <a:off x="427638" y="594447"/>
            <a:ext cx="4674257" cy="188417"/>
          </a:xfrm>
          <a:prstGeom prst="rect">
            <a:avLst/>
          </a:prstGeom>
          <a:noFill/>
          <a:ln w="9525">
            <a:noFill/>
            <a:miter lim="800000"/>
            <a:headEnd/>
            <a:tailEnd/>
          </a:ln>
          <a:effectLst/>
        </p:spPr>
        <p:txBody>
          <a:bodyPr wrap="none" lIns="0" tIns="0" rIns="0" bIns="0">
            <a:spAutoFit/>
          </a:bodyPr>
          <a:lstStyle/>
          <a:p>
            <a:pPr algn="l" eaLnBrk="1" hangingPunct="1">
              <a:spcBef>
                <a:spcPct val="0"/>
              </a:spcBef>
              <a:buClrTx/>
              <a:buFontTx/>
              <a:buNone/>
            </a:pPr>
            <a:r>
              <a:rPr lang="en-US" sz="1200" i="0">
                <a:solidFill>
                  <a:srgbClr val="000000"/>
                </a:solidFill>
              </a:rPr>
              <a:t>Last Modified 10/4/2004 4:39:06 PM Central Europe Standard Time</a:t>
            </a:r>
            <a:endParaRPr lang="cs-CZ" sz="1200" i="0">
              <a:solidFill>
                <a:srgbClr val="000000"/>
              </a:solidFill>
            </a:endParaRPr>
          </a:p>
        </p:txBody>
      </p:sp>
      <p:sp>
        <p:nvSpPr>
          <p:cNvPr id="13345" name="Printed" hidden="1"/>
          <p:cNvSpPr txBox="1">
            <a:spLocks noChangeArrowheads="1"/>
          </p:cNvSpPr>
          <p:nvPr/>
        </p:nvSpPr>
        <p:spPr bwMode="auto">
          <a:xfrm>
            <a:off x="427638" y="816351"/>
            <a:ext cx="4305579" cy="188417"/>
          </a:xfrm>
          <a:prstGeom prst="rect">
            <a:avLst/>
          </a:prstGeom>
          <a:noFill/>
          <a:ln w="9525">
            <a:noFill/>
            <a:miter lim="800000"/>
            <a:headEnd/>
            <a:tailEnd/>
          </a:ln>
          <a:effectLst/>
        </p:spPr>
        <p:txBody>
          <a:bodyPr wrap="none" lIns="0" tIns="0" rIns="0" bIns="0">
            <a:spAutoFit/>
          </a:bodyPr>
          <a:lstStyle/>
          <a:p>
            <a:pPr algn="l" eaLnBrk="1" hangingPunct="1">
              <a:spcBef>
                <a:spcPct val="0"/>
              </a:spcBef>
              <a:buClrTx/>
              <a:buFontTx/>
              <a:buNone/>
            </a:pPr>
            <a:r>
              <a:rPr lang="cs-CZ" sz="1200" i="0">
                <a:solidFill>
                  <a:srgbClr val="000000"/>
                </a:solidFill>
              </a:rPr>
              <a:t>Printed 10/4/2004 11:36:40 AM Central Europe Standard Time</a:t>
            </a:r>
          </a:p>
        </p:txBody>
      </p:sp>
      <p:sp>
        <p:nvSpPr>
          <p:cNvPr id="19" name="Rectangle 92"/>
          <p:cNvSpPr>
            <a:spLocks noGrp="1" noChangeArrowheads="1"/>
          </p:cNvSpPr>
          <p:nvPr>
            <p:ph type="title" hasCustomPrompt="1"/>
          </p:nvPr>
        </p:nvSpPr>
        <p:spPr bwMode="auto">
          <a:xfrm>
            <a:off x="504000" y="1052730"/>
            <a:ext cx="6876000" cy="1923604"/>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spAutoFit/>
          </a:bodyPr>
          <a:lstStyle>
            <a:lvl1pPr>
              <a:lnSpc>
                <a:spcPts val="5000"/>
              </a:lnSpc>
              <a:defRPr sz="3600" b="0" cap="all" baseline="0">
                <a:solidFill>
                  <a:srgbClr val="F24F00"/>
                </a:solidFill>
                <a:latin typeface="+mj-lt"/>
                <a:cs typeface="Arial CE" panose="020B0604020202020204" pitchFamily="34" charset="0"/>
              </a:defRPr>
            </a:lvl1pPr>
          </a:lstStyle>
          <a:p>
            <a:pPr lvl="0"/>
            <a:r>
              <a:rPr lang="cs-CZ" dirty="0"/>
              <a:t>KLIKNUTÍM </a:t>
            </a:r>
            <a:r>
              <a:rPr lang="cs-CZ"/>
              <a:t>VLOŽÍTE </a:t>
            </a:r>
            <a:br>
              <a:rPr lang="cs-CZ"/>
            </a:br>
            <a:r>
              <a:rPr lang="cs-CZ"/>
              <a:t>NADPIS </a:t>
            </a:r>
            <a:r>
              <a:rPr lang="cs-CZ" dirty="0"/>
              <a:t>PREZENTACE</a:t>
            </a:r>
            <a:br>
              <a:rPr lang="cs-CZ" dirty="0"/>
            </a:br>
            <a:endParaRPr lang="cs-CZ" dirty="0"/>
          </a:p>
        </p:txBody>
      </p:sp>
      <p:sp>
        <p:nvSpPr>
          <p:cNvPr id="7" name="Text Placeholder 6"/>
          <p:cNvSpPr>
            <a:spLocks noGrp="1"/>
          </p:cNvSpPr>
          <p:nvPr>
            <p:ph type="body" sz="quarter" idx="10" hasCustomPrompt="1"/>
          </p:nvPr>
        </p:nvSpPr>
        <p:spPr>
          <a:xfrm>
            <a:off x="503238" y="4675937"/>
            <a:ext cx="1846262" cy="241300"/>
          </a:xfrm>
        </p:spPr>
        <p:txBody>
          <a:bodyPr/>
          <a:lstStyle>
            <a:lvl1pPr>
              <a:defRPr sz="1800" b="1" baseline="0">
                <a:solidFill>
                  <a:srgbClr val="F24F00"/>
                </a:solidFill>
              </a:defRPr>
            </a:lvl1pPr>
          </a:lstStyle>
          <a:p>
            <a:pPr lvl="0"/>
            <a:r>
              <a:rPr lang="cs-CZ" dirty="0"/>
              <a:t>měsíc rok</a:t>
            </a:r>
          </a:p>
        </p:txBody>
      </p:sp>
      <p:sp>
        <p:nvSpPr>
          <p:cNvPr id="9" name="Text Placeholder 8"/>
          <p:cNvSpPr>
            <a:spLocks noGrp="1"/>
          </p:cNvSpPr>
          <p:nvPr>
            <p:ph type="body" sz="quarter" idx="11" hasCustomPrompt="1"/>
          </p:nvPr>
        </p:nvSpPr>
        <p:spPr>
          <a:xfrm>
            <a:off x="503238" y="5760000"/>
            <a:ext cx="2532062" cy="653500"/>
          </a:xfrm>
        </p:spPr>
        <p:txBody>
          <a:bodyPr/>
          <a:lstStyle>
            <a:lvl1pPr>
              <a:lnSpc>
                <a:spcPts val="1900"/>
              </a:lnSpc>
              <a:defRPr sz="1600" b="1">
                <a:solidFill>
                  <a:srgbClr val="F24F00"/>
                </a:solidFill>
              </a:defRPr>
            </a:lvl1pPr>
          </a:lstStyle>
          <a:p>
            <a:pPr lvl="0"/>
            <a:r>
              <a:rPr lang="cs-CZ" dirty="0"/>
              <a:t>Jméno Příjmení</a:t>
            </a:r>
          </a:p>
          <a:p>
            <a:pPr lvl="0"/>
            <a:r>
              <a:rPr lang="cs-CZ" dirty="0"/>
              <a:t>funkce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602353"/>
            <a:ext cx="9144000" cy="253538"/>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84000" y="468000"/>
            <a:ext cx="756000" cy="756000"/>
          </a:xfrm>
          <a:prstGeom prst="rect">
            <a:avLst/>
          </a:prstGeom>
        </p:spPr>
      </p:pic>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208694041"/>
      </p:ext>
    </p:extLst>
  </p:cSld>
  <p:clrMapOvr>
    <a:masterClrMapping/>
  </p:clrMapOvr>
  <p:extLst mod="1">
    <p:ext uri="{DCECCB84-F9BA-43D5-87BE-67443E8EF086}">
      <p15:sldGuideLst xmlns="" xmlns:p15="http://schemas.microsoft.com/office/powerpoint/2012/main">
        <p15:guide id="1" orient="horz" pos="777" userDrawn="1">
          <p15:clr>
            <a:srgbClr val="FBAE40"/>
          </p15:clr>
        </p15:guide>
        <p15:guide id="2" pos="4967" userDrawn="1">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obsa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1" y="437652"/>
            <a:ext cx="6876000" cy="846386"/>
          </a:xfrm>
        </p:spPr>
        <p:txBody>
          <a:bodyPr/>
          <a:lstStyle>
            <a:lvl1pPr>
              <a:defRPr baseline="0">
                <a:solidFill>
                  <a:srgbClr val="F24F00"/>
                </a:solidFill>
              </a:defRPr>
            </a:lvl1pPr>
          </a:lstStyle>
          <a:p>
            <a:r>
              <a:rPr lang="cs-CZ" dirty="0"/>
              <a:t>KLIKNUTÍM VLOŽÍTE NADPIS </a:t>
            </a:r>
            <a:r>
              <a:rPr lang="cs-CZ"/>
              <a:t>SNÍMKU </a:t>
            </a:r>
            <a:br>
              <a:rPr lang="cs-CZ"/>
            </a:br>
            <a:r>
              <a:rPr lang="cs-CZ"/>
              <a:t>(varianta DVOUŘádkový nadpis)</a:t>
            </a:r>
            <a:endParaRPr lang="cs-CZ" dirty="0"/>
          </a:p>
        </p:txBody>
      </p:sp>
      <p:sp>
        <p:nvSpPr>
          <p:cNvPr id="3" name="Content Placeholder 2"/>
          <p:cNvSpPr>
            <a:spLocks noGrp="1"/>
          </p:cNvSpPr>
          <p:nvPr>
            <p:ph idx="1" hasCustomPrompt="1"/>
          </p:nvPr>
        </p:nvSpPr>
        <p:spPr>
          <a:xfrm>
            <a:off x="504000" y="1692000"/>
            <a:ext cx="8136000" cy="4680000"/>
          </a:xfrm>
        </p:spPr>
        <p:txBody>
          <a:bodyPr/>
          <a:lstStyle>
            <a:lvl1pPr>
              <a:defRPr/>
            </a:lvl1pPr>
            <a:lvl2pPr>
              <a:buClr>
                <a:srgbClr val="F24F00"/>
              </a:buClr>
              <a:defRPr/>
            </a:lvl2pPr>
            <a:lvl3pPr>
              <a:buClr>
                <a:srgbClr val="C8C8C8"/>
              </a:buClr>
              <a:defRPr/>
            </a:lvl3pPr>
          </a:lstStyle>
          <a:p>
            <a:pPr lvl="0"/>
            <a:r>
              <a:rPr lang="cs-CZ" dirty="0"/>
              <a:t>Po kliknutí můžete vložit text. </a:t>
            </a:r>
            <a:br>
              <a:rPr lang="cs-CZ" dirty="0"/>
            </a:br>
            <a:r>
              <a:rPr lang="cs-CZ" noProof="0" dirty="0"/>
              <a:t>Vzorovou</a:t>
            </a:r>
            <a:r>
              <a:rPr lang="en-US" dirty="0"/>
              <a:t> </a:t>
            </a:r>
            <a:r>
              <a:rPr lang="cs-CZ" noProof="0" dirty="0"/>
              <a:t>prezentaci si můžete otevřít ze složky „Moje šablony“. </a:t>
            </a:r>
            <a:br>
              <a:rPr lang="cs-CZ" noProof="0" dirty="0"/>
            </a:br>
            <a:r>
              <a:rPr lang="cs-CZ" noProof="0" dirty="0"/>
              <a:t>Vzhled stránky můžete přepnout pomocí volby „Rozložení“.</a:t>
            </a:r>
          </a:p>
          <a:p>
            <a:pPr lvl="1"/>
            <a:r>
              <a:rPr lang="cs-CZ" dirty="0"/>
              <a:t>odrážka první úrovně</a:t>
            </a:r>
            <a:endParaRPr lang="en-US" dirty="0"/>
          </a:p>
          <a:p>
            <a:pPr lvl="2"/>
            <a:r>
              <a:rPr lang="cs-CZ" dirty="0"/>
              <a:t>druhá úroveň</a:t>
            </a:r>
            <a:endParaRPr lang="en-US" dirty="0"/>
          </a:p>
          <a:p>
            <a:pPr lvl="3"/>
            <a:r>
              <a:rPr lang="cs-CZ" dirty="0"/>
              <a:t>třetí úroveň</a:t>
            </a:r>
            <a:endParaRPr lang="en-US" dirty="0"/>
          </a:p>
          <a:p>
            <a:pPr lvl="4"/>
            <a:r>
              <a:rPr lang="cs-CZ" dirty="0"/>
              <a:t>čtvrtá úroveň</a:t>
            </a:r>
          </a:p>
        </p:txBody>
      </p:sp>
      <p:sp>
        <p:nvSpPr>
          <p:cNvPr id="4" name="Slide Number Placeholder 3"/>
          <p:cNvSpPr>
            <a:spLocks noGrp="1"/>
          </p:cNvSpPr>
          <p:nvPr>
            <p:ph type="sldNum" sz="quarter" idx="10"/>
          </p:nvPr>
        </p:nvSpPr>
        <p:spPr/>
        <p:txBody>
          <a:bodyPr/>
          <a:lstStyle>
            <a:lvl1pPr>
              <a:defRPr/>
            </a:lvl1pPr>
          </a:lstStyle>
          <a:p>
            <a:fld id="{569EC6D3-E5AC-407E-ABD5-BD9CA53279C2}" type="slidenum">
              <a:rPr lang="cs-CZ">
                <a:solidFill>
                  <a:srgbClr val="FFFFFF"/>
                </a:solidFill>
              </a:rPr>
              <a:pPr/>
              <a:t>‹#›</a:t>
            </a:fld>
            <a:endParaRPr lang="cs-CZ">
              <a:solidFill>
                <a:srgbClr val="FFFFFF"/>
              </a:solidFill>
            </a:endParaRPr>
          </a:p>
        </p:txBody>
      </p:sp>
      <p:cxnSp>
        <p:nvCxnSpPr>
          <p:cNvPr id="5" name="Straight Connector 4"/>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6"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4011121936"/>
      </p:ext>
    </p:extLst>
  </p:cSld>
  <p:clrMapOvr>
    <a:masterClrMapping/>
  </p:clrMapOvr>
  <p:extLst mod="1">
    <p:ext uri="{DCECCB84-F9BA-43D5-87BE-67443E8EF086}">
      <p15:sldGuideLst xmlns="" xmlns:p15="http://schemas.microsoft.com/office/powerpoint/2012/main">
        <p15:guide id="1" orient="horz" pos="527" userDrawn="1">
          <p15:clr>
            <a:srgbClr val="FBAE40"/>
          </p15:clr>
        </p15:guide>
        <p15:guide id="2" pos="2880" userDrawn="1">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obsah (třířádkový titulek)">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04000" y="2116183"/>
            <a:ext cx="8136000" cy="4173017"/>
          </a:xfrm>
        </p:spPr>
        <p:txBody>
          <a:bodyPr/>
          <a:lstStyle>
            <a:lvl1pPr>
              <a:defRPr/>
            </a:lvl1pPr>
          </a:lstStyle>
          <a:p>
            <a:pPr lvl="0"/>
            <a:r>
              <a:rPr lang="cs-CZ" dirty="0"/>
              <a:t>Po kliknutí můžete vložit text. </a:t>
            </a:r>
            <a:br>
              <a:rPr lang="cs-CZ" dirty="0"/>
            </a:br>
            <a:r>
              <a:rPr lang="cs-CZ" noProof="0" dirty="0"/>
              <a:t>Vzorovou</a:t>
            </a:r>
            <a:r>
              <a:rPr lang="en-US" dirty="0"/>
              <a:t> </a:t>
            </a:r>
            <a:r>
              <a:rPr lang="cs-CZ" noProof="0" dirty="0"/>
              <a:t>prezentaci si můžete otevřít ze složky „Moje šablony“.</a:t>
            </a:r>
            <a:br>
              <a:rPr lang="cs-CZ" noProof="0" dirty="0"/>
            </a:br>
            <a:r>
              <a:rPr lang="cs-CZ" noProof="0" dirty="0"/>
              <a:t>Vzhled stránky můžete přepnout pomocí volby „Rozložení“.</a:t>
            </a:r>
          </a:p>
          <a:p>
            <a:pPr lvl="0"/>
            <a:endParaRPr lang="en-US" dirty="0"/>
          </a:p>
          <a:p>
            <a:pPr lvl="1"/>
            <a:r>
              <a:rPr lang="cs-CZ" dirty="0"/>
              <a:t>odrážka první úrovně</a:t>
            </a:r>
            <a:endParaRPr lang="en-US" dirty="0"/>
          </a:p>
          <a:p>
            <a:pPr lvl="2"/>
            <a:r>
              <a:rPr lang="cs-CZ" dirty="0"/>
              <a:t>druhá úroveň</a:t>
            </a:r>
            <a:endParaRPr lang="en-US" dirty="0"/>
          </a:p>
          <a:p>
            <a:pPr lvl="3"/>
            <a:r>
              <a:rPr lang="cs-CZ" dirty="0"/>
              <a:t>třetí úroveň</a:t>
            </a:r>
            <a:endParaRPr lang="en-US" dirty="0"/>
          </a:p>
          <a:p>
            <a:pPr lvl="4"/>
            <a:r>
              <a:rPr lang="cs-CZ" dirty="0"/>
              <a:t>čtvrtá úroveň</a:t>
            </a:r>
          </a:p>
        </p:txBody>
      </p:sp>
      <p:sp>
        <p:nvSpPr>
          <p:cNvPr id="4" name="Slide Number Placeholder 3"/>
          <p:cNvSpPr>
            <a:spLocks noGrp="1"/>
          </p:cNvSpPr>
          <p:nvPr>
            <p:ph type="sldNum" sz="quarter" idx="10"/>
          </p:nvPr>
        </p:nvSpPr>
        <p:spPr/>
        <p:txBody>
          <a:bodyPr/>
          <a:lstStyle>
            <a:lvl1pPr>
              <a:defRPr/>
            </a:lvl1pPr>
          </a:lstStyle>
          <a:p>
            <a:fld id="{569EC6D3-E5AC-407E-ABD5-BD9CA53279C2}" type="slidenum">
              <a:rPr lang="cs-CZ">
                <a:solidFill>
                  <a:srgbClr val="FFFFFF"/>
                </a:solidFill>
              </a:rPr>
              <a:pPr/>
              <a:t>‹#›</a:t>
            </a:fld>
            <a:endParaRPr lang="cs-CZ">
              <a:solidFill>
                <a:srgbClr val="FFFFFF"/>
              </a:solidFill>
            </a:endParaRPr>
          </a:p>
        </p:txBody>
      </p:sp>
      <p:cxnSp>
        <p:nvCxnSpPr>
          <p:cNvPr id="6" name="Straight Connector 5"/>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7" name="Title 1"/>
          <p:cNvSpPr>
            <a:spLocks noGrp="1"/>
          </p:cNvSpPr>
          <p:nvPr>
            <p:ph type="title" hasCustomPrompt="1"/>
          </p:nvPr>
        </p:nvSpPr>
        <p:spPr>
          <a:xfrm>
            <a:off x="504000" y="423020"/>
            <a:ext cx="6876000" cy="1269578"/>
          </a:xfrm>
        </p:spPr>
        <p:txBody>
          <a:bodyPr/>
          <a:lstStyle>
            <a:lvl1pPr>
              <a:defRPr baseline="0">
                <a:solidFill>
                  <a:srgbClr val="F24F00"/>
                </a:solidFill>
              </a:defRPr>
            </a:lvl1pPr>
          </a:lstStyle>
          <a:p>
            <a:r>
              <a:rPr lang="cs-CZ"/>
              <a:t>KLIKNUTÍM VLOŽÍTE NADPIS SNÍMKU </a:t>
            </a:r>
            <a:br>
              <a:rPr lang="cs-CZ"/>
            </a:br>
            <a:r>
              <a:rPr lang="cs-CZ"/>
              <a:t>(varianta šablony upravená pro </a:t>
            </a:r>
            <a:br>
              <a:rPr lang="cs-CZ"/>
            </a:br>
            <a:r>
              <a:rPr lang="cs-CZ"/>
              <a:t>delší –tříŘádkový nadpis)</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12952173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dva sloupce">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6" name="Title 1"/>
          <p:cNvSpPr>
            <a:spLocks noGrp="1"/>
          </p:cNvSpPr>
          <p:nvPr>
            <p:ph type="title" hasCustomPrompt="1"/>
          </p:nvPr>
        </p:nvSpPr>
        <p:spPr>
          <a:xfrm>
            <a:off x="504000" y="436770"/>
            <a:ext cx="6876000" cy="819712"/>
          </a:xfrm>
        </p:spPr>
        <p:txBody>
          <a:bodyPr/>
          <a:lstStyle>
            <a:lvl1pPr>
              <a:defRPr>
                <a:solidFill>
                  <a:srgbClr val="F24F00"/>
                </a:solidFill>
              </a:defRPr>
            </a:lvl1pPr>
          </a:lstStyle>
          <a:p>
            <a:r>
              <a:rPr lang="cs-CZ"/>
              <a:t>KLIKNUTÍM VLOŽÍTE NADPIS SNÍMKU </a:t>
            </a:r>
            <a:br>
              <a:rPr lang="cs-CZ"/>
            </a:br>
            <a:r>
              <a:rPr lang="cs-CZ"/>
              <a:t>(varianta DVOUŘádkový nadpis)</a:t>
            </a:r>
            <a:endParaRPr lang="cs-CZ" dirty="0"/>
          </a:p>
        </p:txBody>
      </p:sp>
      <p:sp>
        <p:nvSpPr>
          <p:cNvPr id="7" name="Content Placeholder 2"/>
          <p:cNvSpPr>
            <a:spLocks noGrp="1"/>
          </p:cNvSpPr>
          <p:nvPr>
            <p:ph idx="1"/>
          </p:nvPr>
        </p:nvSpPr>
        <p:spPr>
          <a:xfrm>
            <a:off x="504000" y="1692000"/>
            <a:ext cx="3888000" cy="4680000"/>
          </a:xfrm>
        </p:spPr>
        <p:txBody>
          <a:bodyPr/>
          <a:lstStyle>
            <a:lvl2pPr>
              <a:buClr>
                <a:srgbClr val="F24F00"/>
              </a:buClr>
              <a:defRPr/>
            </a:lvl2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9" name="Content Placeholder 2"/>
          <p:cNvSpPr>
            <a:spLocks noGrp="1"/>
          </p:cNvSpPr>
          <p:nvPr>
            <p:ph idx="11"/>
          </p:nvPr>
        </p:nvSpPr>
        <p:spPr>
          <a:xfrm>
            <a:off x="4752000" y="1692000"/>
            <a:ext cx="3888000" cy="46800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10" name="Straight Connector 9"/>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39692572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va sloupce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solidFill>
                  <a:srgbClr val="FFFFFF"/>
                </a:solidFill>
              </a:rPr>
              <a:pPr/>
              <a:t>‹#›</a:t>
            </a:fld>
            <a:endParaRPr lang="cs-CZ">
              <a:solidFill>
                <a:srgbClr val="FFFFFF"/>
              </a:solidFill>
            </a:endParaRPr>
          </a:p>
        </p:txBody>
      </p:sp>
      <p:sp>
        <p:nvSpPr>
          <p:cNvPr id="7" name="Content Placeholder 2"/>
          <p:cNvSpPr>
            <a:spLocks noGrp="1"/>
          </p:cNvSpPr>
          <p:nvPr>
            <p:ph idx="1"/>
          </p:nvPr>
        </p:nvSpPr>
        <p:spPr>
          <a:xfrm>
            <a:off x="504000" y="2116800"/>
            <a:ext cx="3888000" cy="41760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9" name="Content Placeholder 2"/>
          <p:cNvSpPr>
            <a:spLocks noGrp="1"/>
          </p:cNvSpPr>
          <p:nvPr>
            <p:ph idx="11"/>
          </p:nvPr>
        </p:nvSpPr>
        <p:spPr>
          <a:xfrm>
            <a:off x="4752000" y="2116800"/>
            <a:ext cx="3888000" cy="41760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cxnSp>
        <p:nvCxnSpPr>
          <p:cNvPr id="8" name="Straight Connector 7"/>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11" name="Title 1"/>
          <p:cNvSpPr>
            <a:spLocks noGrp="1"/>
          </p:cNvSpPr>
          <p:nvPr>
            <p:ph type="title" hasCustomPrompt="1"/>
          </p:nvPr>
        </p:nvSpPr>
        <p:spPr>
          <a:xfrm>
            <a:off x="504000" y="423020"/>
            <a:ext cx="6876000" cy="1269578"/>
          </a:xfrm>
        </p:spPr>
        <p:txBody>
          <a:bodyPr/>
          <a:lstStyle>
            <a:lvl1pPr>
              <a:defRPr baseline="0">
                <a:solidFill>
                  <a:srgbClr val="F24F00"/>
                </a:solidFill>
              </a:defRPr>
            </a:lvl1pPr>
          </a:lstStyle>
          <a:p>
            <a:r>
              <a:rPr lang="cs-CZ"/>
              <a:t>KLIKNUTÍM VLOŽÍTE NADPIS SNÍMKU </a:t>
            </a:r>
            <a:br>
              <a:rPr lang="cs-CZ"/>
            </a:br>
            <a:r>
              <a:rPr lang="cs-CZ"/>
              <a:t>(varianta šablony upravená pro </a:t>
            </a:r>
            <a:br>
              <a:rPr lang="cs-CZ"/>
            </a:br>
            <a:r>
              <a:rPr lang="cs-CZ"/>
              <a:t>delší –tříŘádkový nadpis)</a:t>
            </a:r>
            <a:endParaRPr lang="cs-CZ" dirty="0"/>
          </a:p>
        </p:txBody>
      </p:sp>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2289673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image" Target="../media/image1.png"/><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21" Type="http://schemas.openxmlformats.org/officeDocument/2006/relationships/image" Target="../media/image1.png"/><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theme" Target="../theme/theme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image" Target="../media/image1.png"/><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theme" Target="../theme/theme4.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image" Target="../media/image1.png"/><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theme" Target="../theme/theme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3" Type="http://schemas.openxmlformats.org/officeDocument/2006/relationships/slideLayout" Target="../slideLayouts/slideLayout97.xml"/><Relationship Id="rId21" Type="http://schemas.openxmlformats.org/officeDocument/2006/relationships/image" Target="../media/image1.png"/><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theme" Target="../theme/theme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0" y="6602353"/>
            <a:ext cx="9144000" cy="253538"/>
          </a:xfrm>
          <a:prstGeom prst="rect">
            <a:avLst/>
          </a:prstGeom>
        </p:spPr>
      </p:pic>
      <p:grpSp>
        <p:nvGrpSpPr>
          <p:cNvPr id="1111" name="McK Slide Elements"/>
          <p:cNvGrpSpPr>
            <a:grpSpLocks/>
          </p:cNvGrpSpPr>
          <p:nvPr/>
        </p:nvGrpSpPr>
        <p:grpSpPr bwMode="auto">
          <a:xfrm>
            <a:off x="1436800" y="941072"/>
            <a:ext cx="7584093" cy="5889393"/>
            <a:chOff x="887" y="581"/>
            <a:chExt cx="4682" cy="3636"/>
          </a:xfrm>
        </p:grpSpPr>
        <p:sp>
          <p:nvSpPr>
            <p:cNvPr id="1032" name="McK Measure" hidden="1"/>
            <p:cNvSpPr txBox="1">
              <a:spLocks noChangeArrowheads="1"/>
            </p:cNvSpPr>
            <p:nvPr userDrawn="1"/>
          </p:nvSpPr>
          <p:spPr bwMode="auto">
            <a:xfrm>
              <a:off x="887" y="581"/>
              <a:ext cx="4682" cy="154"/>
            </a:xfrm>
            <a:prstGeom prst="rect">
              <a:avLst/>
            </a:prstGeom>
            <a:noFill/>
            <a:ln w="9525">
              <a:noFill/>
              <a:miter lim="800000"/>
              <a:headEnd/>
              <a:tailEnd/>
            </a:ln>
            <a:effectLst/>
          </p:spPr>
          <p:txBody>
            <a:bodyPr lIns="0" tIns="0" rIns="0" bIns="0">
              <a:spAutoFit/>
            </a:bodyPr>
            <a:lstStyle/>
            <a:p>
              <a:pPr algn="l" defTabSz="895350" eaLnBrk="1" hangingPunct="1">
                <a:spcBef>
                  <a:spcPct val="0"/>
                </a:spcBef>
                <a:buClrTx/>
                <a:buFontTx/>
                <a:buNone/>
              </a:pPr>
              <a:r>
                <a:rPr lang="cs-CZ" sz="1600" i="0">
                  <a:solidFill>
                    <a:schemeClr val="bg1"/>
                  </a:solidFill>
                </a:rPr>
                <a:t>Měrná jednotka</a:t>
              </a:r>
            </a:p>
          </p:txBody>
        </p:sp>
        <p:sp>
          <p:nvSpPr>
            <p:cNvPr id="1033" name="McK Footnote" hidden="1"/>
            <p:cNvSpPr txBox="1">
              <a:spLocks noChangeArrowheads="1"/>
            </p:cNvSpPr>
            <p:nvPr userDrawn="1"/>
          </p:nvSpPr>
          <p:spPr bwMode="auto">
            <a:xfrm>
              <a:off x="889" y="3961"/>
              <a:ext cx="4437" cy="256"/>
            </a:xfrm>
            <a:prstGeom prst="rect">
              <a:avLst/>
            </a:prstGeom>
            <a:noFill/>
            <a:ln w="9525">
              <a:noFill/>
              <a:miter lim="800000"/>
              <a:headEnd/>
              <a:tailEnd/>
            </a:ln>
            <a:effectLst/>
          </p:spPr>
          <p:txBody>
            <a:bodyPr lIns="0" tIns="0" rIns="0" bIns="0" anchor="b">
              <a:spAutoFit/>
            </a:bodyPr>
            <a:lstStyle/>
            <a:p>
              <a:pPr marL="450850" indent="-450850" algn="l" defTabSz="895350" eaLnBrk="1" hangingPunct="1">
                <a:spcBef>
                  <a:spcPct val="0"/>
                </a:spcBef>
                <a:buClrTx/>
                <a:buFontTx/>
                <a:buNone/>
                <a:tabLst>
                  <a:tab pos="404813" algn="r"/>
                </a:tabLst>
              </a:pPr>
              <a:r>
                <a:rPr lang="cs-CZ" sz="1200" i="0">
                  <a:solidFill>
                    <a:srgbClr val="000000"/>
                  </a:solidFill>
                </a:rPr>
                <a:t>	</a:t>
              </a:r>
              <a:r>
                <a:rPr lang="cs-CZ" sz="1200" i="0">
                  <a:solidFill>
                    <a:schemeClr val="bg1"/>
                  </a:solidFill>
                </a:rPr>
                <a:t>*	Poznámka</a:t>
              </a:r>
            </a:p>
            <a:p>
              <a:pPr marL="450850" indent="-450850" algn="l" defTabSz="895350" eaLnBrk="1" hangingPunct="1">
                <a:spcBef>
                  <a:spcPct val="20000"/>
                </a:spcBef>
                <a:buClrTx/>
                <a:buFontTx/>
                <a:buNone/>
                <a:tabLst>
                  <a:tab pos="404813" algn="r"/>
                </a:tabLst>
              </a:pPr>
              <a:r>
                <a:rPr lang="cs-CZ" sz="1200" i="0">
                  <a:solidFill>
                    <a:schemeClr val="bg1"/>
                  </a:solidFill>
                </a:rPr>
                <a:t>	Zdroj:	Zdroj</a:t>
              </a:r>
            </a:p>
          </p:txBody>
        </p:sp>
      </p:grpSp>
      <p:sp>
        <p:nvSpPr>
          <p:cNvPr id="1052" name="Working Draft" hidden="1"/>
          <p:cNvSpPr txBox="1">
            <a:spLocks noChangeArrowheads="1"/>
          </p:cNvSpPr>
          <p:nvPr/>
        </p:nvSpPr>
        <p:spPr bwMode="auto">
          <a:xfrm rot="5400000">
            <a:off x="8151903" y="2809445"/>
            <a:ext cx="1841649" cy="93951"/>
          </a:xfrm>
          <a:prstGeom prst="rect">
            <a:avLst/>
          </a:prstGeom>
          <a:noFill/>
          <a:ln w="9525">
            <a:noFill/>
            <a:miter lim="800000"/>
            <a:headEnd/>
            <a:tailEnd/>
          </a:ln>
          <a:effectLst/>
        </p:spPr>
        <p:txBody>
          <a:bodyPr wrap="none" lIns="0" tIns="0" rIns="0" bIns="0">
            <a:spAutoFit/>
          </a:bodyPr>
          <a:lstStyle/>
          <a:p>
            <a:pPr algn="l" eaLnBrk="1" hangingPunct="1">
              <a:spcBef>
                <a:spcPct val="0"/>
              </a:spcBef>
              <a:buClrTx/>
              <a:buFontTx/>
              <a:buNone/>
            </a:pPr>
            <a:r>
              <a:rPr lang="en-US" sz="600" i="0"/>
              <a:t>Working Draft - Last Modified 10/4/2004 4:39:06 PM</a:t>
            </a:r>
            <a:endParaRPr lang="cs-CZ" sz="600" i="0"/>
          </a:p>
        </p:txBody>
      </p:sp>
      <p:sp>
        <p:nvSpPr>
          <p:cNvPr id="1053" name="Printed" hidden="1"/>
          <p:cNvSpPr txBox="1">
            <a:spLocks noChangeArrowheads="1"/>
          </p:cNvSpPr>
          <p:nvPr/>
        </p:nvSpPr>
        <p:spPr bwMode="auto">
          <a:xfrm rot="5400000">
            <a:off x="8527267" y="3930177"/>
            <a:ext cx="1090920" cy="94214"/>
          </a:xfrm>
          <a:prstGeom prst="rect">
            <a:avLst/>
          </a:prstGeom>
          <a:noFill/>
          <a:ln w="9525">
            <a:noFill/>
            <a:miter lim="800000"/>
            <a:headEnd/>
            <a:tailEnd/>
          </a:ln>
          <a:effectLst/>
        </p:spPr>
        <p:txBody>
          <a:bodyPr wrap="none" lIns="0" tIns="0" rIns="0" bIns="0">
            <a:spAutoFit/>
          </a:bodyPr>
          <a:lstStyle/>
          <a:p>
            <a:pPr algn="l" eaLnBrk="1" hangingPunct="1">
              <a:spcBef>
                <a:spcPct val="0"/>
              </a:spcBef>
              <a:buClrTx/>
              <a:buFontTx/>
              <a:buNone/>
            </a:pPr>
            <a:r>
              <a:rPr lang="cs-CZ" sz="600" i="0"/>
              <a:t>Printed 10/4/2004 11:36:40 AM</a:t>
            </a:r>
          </a:p>
        </p:txBody>
      </p:sp>
      <p:sp>
        <p:nvSpPr>
          <p:cNvPr id="1116" name="Rectangle 92"/>
          <p:cNvSpPr>
            <a:spLocks noGrp="1" noChangeArrowheads="1"/>
          </p:cNvSpPr>
          <p:nvPr>
            <p:ph type="title"/>
          </p:nvPr>
        </p:nvSpPr>
        <p:spPr bwMode="auto">
          <a:xfrm>
            <a:off x="503999" y="438134"/>
            <a:ext cx="6876000" cy="846386"/>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spAutoFit/>
          </a:bodyPr>
          <a:lstStyle/>
          <a:p>
            <a:pPr lvl="0"/>
            <a:r>
              <a:rPr lang="cs-CZ" dirty="0"/>
              <a:t>KLEPNUTÍM LZE UPRAVIT STYL PŘEDLOHY DVOUŘÁDKOVÝCH NADPISŮ</a:t>
            </a:r>
          </a:p>
        </p:txBody>
      </p:sp>
      <p:sp>
        <p:nvSpPr>
          <p:cNvPr id="1117" name="Rectangle 93"/>
          <p:cNvSpPr>
            <a:spLocks noGrp="1" noChangeArrowheads="1"/>
          </p:cNvSpPr>
          <p:nvPr>
            <p:ph type="body" idx="1"/>
          </p:nvPr>
        </p:nvSpPr>
        <p:spPr bwMode="auto">
          <a:xfrm>
            <a:off x="504000" y="1712244"/>
            <a:ext cx="8136000" cy="466267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cs-CZ" dirty="0"/>
              <a:t>Po kliknutí můžete vložit text. </a:t>
            </a:r>
            <a:br>
              <a:rPr lang="cs-CZ" dirty="0"/>
            </a:br>
            <a:r>
              <a:rPr lang="cs-CZ" noProof="0" dirty="0"/>
              <a:t>Vzorovou</a:t>
            </a:r>
            <a:r>
              <a:rPr lang="en-US" dirty="0"/>
              <a:t> </a:t>
            </a:r>
            <a:r>
              <a:rPr lang="cs-CZ" noProof="0" dirty="0"/>
              <a:t>prezentaci si můžete otevřít ze složky „Moje šablony“. </a:t>
            </a:r>
            <a:br>
              <a:rPr lang="cs-CZ" noProof="0" dirty="0"/>
            </a:br>
            <a:r>
              <a:rPr lang="cs-CZ" noProof="0" dirty="0"/>
              <a:t>Vzhled stránky můžete přepnout pomocí volby „Rozložení“.</a:t>
            </a:r>
          </a:p>
          <a:p>
            <a:pPr lvl="0"/>
            <a:endParaRPr lang="en-US" dirty="0"/>
          </a:p>
          <a:p>
            <a:pPr lvl="1"/>
            <a:r>
              <a:rPr lang="cs-CZ" dirty="0"/>
              <a:t>odrážka první úrovně</a:t>
            </a:r>
            <a:endParaRPr lang="en-US" dirty="0"/>
          </a:p>
          <a:p>
            <a:pPr lvl="2"/>
            <a:r>
              <a:rPr lang="cs-CZ" dirty="0"/>
              <a:t>druhá úroveň</a:t>
            </a:r>
            <a:endParaRPr lang="en-US" dirty="0"/>
          </a:p>
          <a:p>
            <a:pPr lvl="3"/>
            <a:r>
              <a:rPr lang="cs-CZ" dirty="0"/>
              <a:t>třetí úroveň</a:t>
            </a:r>
            <a:endParaRPr lang="en-US" dirty="0"/>
          </a:p>
          <a:p>
            <a:pPr lvl="4"/>
            <a:r>
              <a:rPr lang="cs-CZ" dirty="0"/>
              <a:t>čtvrtá úroveň</a:t>
            </a:r>
          </a:p>
        </p:txBody>
      </p:sp>
      <p:sp>
        <p:nvSpPr>
          <p:cNvPr id="1030" name="pg num"/>
          <p:cNvSpPr>
            <a:spLocks noGrp="1" noChangeArrowheads="1"/>
          </p:cNvSpPr>
          <p:nvPr>
            <p:ph type="sldNum" sz="quarter" idx="4"/>
          </p:nvPr>
        </p:nvSpPr>
        <p:spPr bwMode="auto">
          <a:xfrm>
            <a:off x="504000" y="6651374"/>
            <a:ext cx="311009" cy="155496"/>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lvl1pPr algn="l" defTabSz="895350" eaLnBrk="1" hangingPunct="1">
              <a:spcBef>
                <a:spcPct val="0"/>
              </a:spcBef>
              <a:buClrTx/>
              <a:buFontTx/>
              <a:buNone/>
              <a:defRPr sz="1000" b="1" i="0">
                <a:solidFill>
                  <a:schemeClr val="bg1"/>
                </a:solidFill>
                <a:latin typeface="Arial CE" panose="020B0604020202020204" pitchFamily="34" charset="0"/>
                <a:cs typeface="Arial CE" panose="020B0604020202020204" pitchFamily="34" charset="0"/>
              </a:defRPr>
            </a:lvl1pPr>
          </a:lstStyle>
          <a:p>
            <a:fld id="{3161D317-6A0A-4553-A7BC-2945DED7A6A1}" type="slidenum">
              <a:rPr lang="cs-CZ" smtClean="0"/>
              <a:pPr/>
              <a:t>‹#›</a:t>
            </a:fld>
            <a:endParaRPr lang="cs-CZ" dirty="0"/>
          </a:p>
        </p:txBody>
      </p:sp>
      <p:pic>
        <p:nvPicPr>
          <p:cNvPr id="3" name="Picture 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884000" y="468000"/>
            <a:ext cx="756000" cy="756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2" r:id="rId4"/>
    <p:sldLayoutId id="2147483663" r:id="rId5"/>
    <p:sldLayoutId id="2147483664" r:id="rId6"/>
    <p:sldLayoutId id="2147483665"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hdr="0" ftr="0" dt="0"/>
  <p:txStyles>
    <p:titleStyle>
      <a:lvl1pPr algn="l" defTabSz="895350" rtl="0" eaLnBrk="1" fontAlgn="base" hangingPunct="1">
        <a:lnSpc>
          <a:spcPts val="3300"/>
        </a:lnSpc>
        <a:spcBef>
          <a:spcPct val="0"/>
        </a:spcBef>
        <a:spcAft>
          <a:spcPct val="0"/>
        </a:spcAft>
        <a:defRPr sz="2400" cap="all" baseline="0">
          <a:solidFill>
            <a:srgbClr val="F24F00"/>
          </a:solidFill>
          <a:latin typeface="+mj-lt"/>
          <a:ea typeface="+mj-ea"/>
          <a:cs typeface="+mj-cs"/>
        </a:defRPr>
      </a:lvl1pPr>
      <a:lvl2pPr algn="l" defTabSz="895350" rtl="0" eaLnBrk="1" fontAlgn="base" hangingPunct="1">
        <a:spcBef>
          <a:spcPct val="0"/>
        </a:spcBef>
        <a:spcAft>
          <a:spcPct val="0"/>
        </a:spcAft>
        <a:defRPr sz="2000">
          <a:solidFill>
            <a:schemeClr val="bg1"/>
          </a:solidFill>
          <a:latin typeface="Futura CEZ Medium" pitchFamily="2" charset="-18"/>
        </a:defRPr>
      </a:lvl2pPr>
      <a:lvl3pPr algn="l" defTabSz="895350" rtl="0" eaLnBrk="1" fontAlgn="base" hangingPunct="1">
        <a:spcBef>
          <a:spcPct val="0"/>
        </a:spcBef>
        <a:spcAft>
          <a:spcPct val="0"/>
        </a:spcAft>
        <a:defRPr sz="2000">
          <a:solidFill>
            <a:schemeClr val="bg1"/>
          </a:solidFill>
          <a:latin typeface="Futura CEZ Medium" pitchFamily="2" charset="-18"/>
        </a:defRPr>
      </a:lvl3pPr>
      <a:lvl4pPr algn="l" defTabSz="895350" rtl="0" eaLnBrk="1" fontAlgn="base" hangingPunct="1">
        <a:spcBef>
          <a:spcPct val="0"/>
        </a:spcBef>
        <a:spcAft>
          <a:spcPct val="0"/>
        </a:spcAft>
        <a:defRPr sz="2000">
          <a:solidFill>
            <a:schemeClr val="bg1"/>
          </a:solidFill>
          <a:latin typeface="Futura CEZ Medium" pitchFamily="2" charset="-18"/>
        </a:defRPr>
      </a:lvl4pPr>
      <a:lvl5pPr algn="l" defTabSz="895350" rtl="0" eaLnBrk="1" fontAlgn="base" hangingPunct="1">
        <a:spcBef>
          <a:spcPct val="0"/>
        </a:spcBef>
        <a:spcAft>
          <a:spcPct val="0"/>
        </a:spcAft>
        <a:defRPr sz="2000">
          <a:solidFill>
            <a:schemeClr val="bg1"/>
          </a:solidFill>
          <a:latin typeface="Futura CEZ Medium" pitchFamily="2" charset="-18"/>
        </a:defRPr>
      </a:lvl5pPr>
      <a:lvl6pPr marL="457200" algn="l" defTabSz="895350" rtl="0" eaLnBrk="1" fontAlgn="base" hangingPunct="1">
        <a:spcBef>
          <a:spcPct val="0"/>
        </a:spcBef>
        <a:spcAft>
          <a:spcPct val="0"/>
        </a:spcAft>
        <a:defRPr sz="2000">
          <a:solidFill>
            <a:schemeClr val="bg1"/>
          </a:solidFill>
          <a:latin typeface="Futura CEZ Medium" pitchFamily="2" charset="-18"/>
        </a:defRPr>
      </a:lvl6pPr>
      <a:lvl7pPr marL="914400" algn="l" defTabSz="895350" rtl="0" eaLnBrk="1" fontAlgn="base" hangingPunct="1">
        <a:spcBef>
          <a:spcPct val="0"/>
        </a:spcBef>
        <a:spcAft>
          <a:spcPct val="0"/>
        </a:spcAft>
        <a:defRPr sz="2000">
          <a:solidFill>
            <a:schemeClr val="bg1"/>
          </a:solidFill>
          <a:latin typeface="Futura CEZ Medium" pitchFamily="2" charset="-18"/>
        </a:defRPr>
      </a:lvl7pPr>
      <a:lvl8pPr marL="1371600" algn="l" defTabSz="895350" rtl="0" eaLnBrk="1" fontAlgn="base" hangingPunct="1">
        <a:spcBef>
          <a:spcPct val="0"/>
        </a:spcBef>
        <a:spcAft>
          <a:spcPct val="0"/>
        </a:spcAft>
        <a:defRPr sz="2000">
          <a:solidFill>
            <a:schemeClr val="bg1"/>
          </a:solidFill>
          <a:latin typeface="Futura CEZ Medium" pitchFamily="2" charset="-18"/>
        </a:defRPr>
      </a:lvl8pPr>
      <a:lvl9pPr marL="1828800" algn="l" defTabSz="895350" rtl="0" eaLnBrk="1" fontAlgn="base" hangingPunct="1">
        <a:spcBef>
          <a:spcPct val="0"/>
        </a:spcBef>
        <a:spcAft>
          <a:spcPct val="0"/>
        </a:spcAft>
        <a:defRPr sz="2000">
          <a:solidFill>
            <a:schemeClr val="bg1"/>
          </a:solidFill>
          <a:latin typeface="Futura CEZ Medium" pitchFamily="2" charset="-18"/>
        </a:defRPr>
      </a:lvl9pPr>
    </p:titleStyle>
    <p:bodyStyle>
      <a:lvl1pPr algn="l" defTabSz="895350" rtl="0" eaLnBrk="1" fontAlgn="base" hangingPunct="1">
        <a:lnSpc>
          <a:spcPts val="2300"/>
        </a:lnSpc>
        <a:spcBef>
          <a:spcPct val="0"/>
        </a:spcBef>
        <a:spcAft>
          <a:spcPct val="0"/>
        </a:spcAft>
        <a:buSzPct val="120000"/>
        <a:defRPr sz="1600">
          <a:solidFill>
            <a:schemeClr val="tx1"/>
          </a:solidFill>
          <a:latin typeface="Arial CE" panose="020B0604020202020204" pitchFamily="34" charset="0"/>
          <a:ea typeface="+mn-ea"/>
          <a:cs typeface="Arial CE" panose="020B0604020202020204" pitchFamily="34" charset="0"/>
        </a:defRPr>
      </a:lvl1pPr>
      <a:lvl2pPr marL="180975" indent="-179388" algn="l" defTabSz="895350" rtl="0" eaLnBrk="1" fontAlgn="base" hangingPunct="1">
        <a:lnSpc>
          <a:spcPts val="2300"/>
        </a:lnSpc>
        <a:spcBef>
          <a:spcPct val="0"/>
        </a:spcBef>
        <a:spcAft>
          <a:spcPct val="0"/>
        </a:spcAft>
        <a:buClr>
          <a:srgbClr val="F24F00"/>
        </a:buClr>
        <a:buSzPct val="120000"/>
        <a:buFont typeface="Wingdings" pitchFamily="2" charset="2"/>
        <a:buChar char="§"/>
        <a:defRPr sz="1600">
          <a:solidFill>
            <a:schemeClr val="tx1"/>
          </a:solidFill>
          <a:latin typeface="Arial CE" panose="020B0604020202020204" pitchFamily="34" charset="0"/>
          <a:cs typeface="Arial CE" panose="020B0604020202020204" pitchFamily="34" charset="0"/>
        </a:defRPr>
      </a:lvl2pPr>
      <a:lvl3pPr marL="361950" indent="-180975" algn="l" defTabSz="895350" rtl="0" eaLnBrk="1" fontAlgn="base" hangingPunct="1">
        <a:lnSpc>
          <a:spcPts val="2300"/>
        </a:lnSpc>
        <a:spcBef>
          <a:spcPct val="0"/>
        </a:spcBef>
        <a:spcAft>
          <a:spcPct val="0"/>
        </a:spcAft>
        <a:buClr>
          <a:srgbClr val="C8C8C8"/>
        </a:buClr>
        <a:buSzPct val="120000"/>
        <a:buFont typeface="Wingdings" pitchFamily="2" charset="2"/>
        <a:buChar char="§"/>
        <a:defRPr sz="1600">
          <a:solidFill>
            <a:schemeClr val="tx1"/>
          </a:solidFill>
          <a:latin typeface="Arial CE" panose="020B0604020202020204" pitchFamily="34" charset="0"/>
          <a:cs typeface="Arial CE" panose="020B0604020202020204" pitchFamily="34" charset="0"/>
        </a:defRPr>
      </a:lvl3pPr>
      <a:lvl4pPr marL="534988" indent="-180975" algn="l" defTabSz="895350" rtl="0" eaLnBrk="1" fontAlgn="base" hangingPunct="1">
        <a:lnSpc>
          <a:spcPts val="2300"/>
        </a:lnSpc>
        <a:spcBef>
          <a:spcPct val="0"/>
        </a:spcBef>
        <a:spcAft>
          <a:spcPct val="0"/>
        </a:spcAft>
        <a:buSzPct val="89000"/>
        <a:defRPr sz="1600">
          <a:solidFill>
            <a:schemeClr val="tx1"/>
          </a:solidFill>
          <a:latin typeface="Arial CE" panose="020B0604020202020204" pitchFamily="34" charset="0"/>
          <a:cs typeface="Arial CE" panose="020B0604020202020204" pitchFamily="34" charset="0"/>
        </a:defRPr>
      </a:lvl4pPr>
      <a:lvl5pPr marL="715963" indent="-180975" algn="l" defTabSz="895350" rtl="0" eaLnBrk="1" fontAlgn="base" hangingPunct="1">
        <a:lnSpc>
          <a:spcPts val="2300"/>
        </a:lnSpc>
        <a:spcBef>
          <a:spcPct val="0"/>
        </a:spcBef>
        <a:spcAft>
          <a:spcPct val="0"/>
        </a:spcAft>
        <a:buSzPct val="75000"/>
        <a:defRPr sz="1600">
          <a:solidFill>
            <a:schemeClr val="tx1"/>
          </a:solidFill>
          <a:latin typeface="Arial CE" panose="020B0604020202020204" pitchFamily="34" charset="0"/>
          <a:cs typeface="Arial CE" panose="020B0604020202020204" pitchFamily="34" charset="0"/>
        </a:defRPr>
      </a:lvl5pPr>
      <a:lvl6pPr marL="1039813" indent="-149225" algn="l" defTabSz="895350" rtl="0" eaLnBrk="1" fontAlgn="base" hangingPunct="1">
        <a:lnSpc>
          <a:spcPct val="110000"/>
        </a:lnSpc>
        <a:spcBef>
          <a:spcPct val="0"/>
        </a:spcBef>
        <a:spcAft>
          <a:spcPct val="0"/>
        </a:spcAft>
        <a:buSzPct val="75000"/>
        <a:defRPr sz="1200">
          <a:solidFill>
            <a:schemeClr val="tx1"/>
          </a:solidFill>
          <a:latin typeface="+mn-lt"/>
        </a:defRPr>
      </a:lvl6pPr>
      <a:lvl7pPr marL="1497013" indent="-149225" algn="l" defTabSz="895350" rtl="0" eaLnBrk="1" fontAlgn="base" hangingPunct="1">
        <a:lnSpc>
          <a:spcPct val="110000"/>
        </a:lnSpc>
        <a:spcBef>
          <a:spcPct val="0"/>
        </a:spcBef>
        <a:spcAft>
          <a:spcPct val="0"/>
        </a:spcAft>
        <a:buSzPct val="75000"/>
        <a:defRPr sz="1200">
          <a:solidFill>
            <a:schemeClr val="tx1"/>
          </a:solidFill>
          <a:latin typeface="+mn-lt"/>
        </a:defRPr>
      </a:lvl7pPr>
      <a:lvl8pPr marL="1954213" indent="-149225" algn="l" defTabSz="895350" rtl="0" eaLnBrk="1" fontAlgn="base" hangingPunct="1">
        <a:lnSpc>
          <a:spcPct val="110000"/>
        </a:lnSpc>
        <a:spcBef>
          <a:spcPct val="0"/>
        </a:spcBef>
        <a:spcAft>
          <a:spcPct val="0"/>
        </a:spcAft>
        <a:buSzPct val="75000"/>
        <a:defRPr sz="1200">
          <a:solidFill>
            <a:schemeClr val="tx1"/>
          </a:solidFill>
          <a:latin typeface="+mn-lt"/>
        </a:defRPr>
      </a:lvl8pPr>
      <a:lvl9pPr marL="2411413" indent="-149225" algn="l" defTabSz="895350" rtl="0" eaLnBrk="1" fontAlgn="base" hangingPunct="1">
        <a:lnSpc>
          <a:spcPct val="110000"/>
        </a:lnSpc>
        <a:spcBef>
          <a:spcPct val="0"/>
        </a:spcBef>
        <a:spcAft>
          <a:spcPct val="0"/>
        </a:spcAft>
        <a:buSzPct val="75000"/>
        <a:defRPr sz="12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527" userDrawn="1">
          <p15:clr>
            <a:srgbClr val="F26B43"/>
          </p15:clr>
        </p15:guide>
        <p15:guide id="2" pos="2880" userDrawn="1">
          <p15:clr>
            <a:srgbClr val="F26B43"/>
          </p15:clr>
        </p15:guide>
        <p15:guide id="3" orient="horz" pos="777" userDrawn="1">
          <p15:clr>
            <a:srgbClr val="F26B43"/>
          </p15:clr>
        </p15:guide>
        <p15:guide id="4" orient="horz" pos="30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0" y="6602353"/>
            <a:ext cx="9144000" cy="253538"/>
          </a:xfrm>
          <a:prstGeom prst="rect">
            <a:avLst/>
          </a:prstGeom>
        </p:spPr>
      </p:pic>
      <p:grpSp>
        <p:nvGrpSpPr>
          <p:cNvPr id="1111" name="McK Slide Elements"/>
          <p:cNvGrpSpPr>
            <a:grpSpLocks/>
          </p:cNvGrpSpPr>
          <p:nvPr/>
        </p:nvGrpSpPr>
        <p:grpSpPr bwMode="auto">
          <a:xfrm>
            <a:off x="1436800" y="941072"/>
            <a:ext cx="7584093" cy="5889393"/>
            <a:chOff x="887" y="581"/>
            <a:chExt cx="4682" cy="3636"/>
          </a:xfrm>
        </p:grpSpPr>
        <p:sp>
          <p:nvSpPr>
            <p:cNvPr id="1032" name="McK Measure" hidden="1"/>
            <p:cNvSpPr txBox="1">
              <a:spLocks noChangeArrowheads="1"/>
            </p:cNvSpPr>
            <p:nvPr userDrawn="1"/>
          </p:nvSpPr>
          <p:spPr bwMode="auto">
            <a:xfrm>
              <a:off x="887" y="581"/>
              <a:ext cx="4682" cy="154"/>
            </a:xfrm>
            <a:prstGeom prst="rect">
              <a:avLst/>
            </a:prstGeom>
            <a:noFill/>
            <a:ln w="9525">
              <a:noFill/>
              <a:miter lim="800000"/>
              <a:headEnd/>
              <a:tailEnd/>
            </a:ln>
            <a:effectLst/>
          </p:spPr>
          <p:txBody>
            <a:bodyPr lIns="0" tIns="0" rIns="0" bIns="0">
              <a:spAutoFit/>
            </a:bodyPr>
            <a:lstStyle/>
            <a:p>
              <a:pPr algn="l" defTabSz="895350" eaLnBrk="1" hangingPunct="1">
                <a:spcBef>
                  <a:spcPct val="0"/>
                </a:spcBef>
                <a:buClrTx/>
                <a:buFontTx/>
                <a:buNone/>
              </a:pPr>
              <a:r>
                <a:rPr lang="cs-CZ" sz="1600" i="0">
                  <a:solidFill>
                    <a:srgbClr val="FFFFFF"/>
                  </a:solidFill>
                </a:rPr>
                <a:t>Měrná jednotka</a:t>
              </a:r>
            </a:p>
          </p:txBody>
        </p:sp>
        <p:sp>
          <p:nvSpPr>
            <p:cNvPr id="1033" name="McK Footnote" hidden="1"/>
            <p:cNvSpPr txBox="1">
              <a:spLocks noChangeArrowheads="1"/>
            </p:cNvSpPr>
            <p:nvPr userDrawn="1"/>
          </p:nvSpPr>
          <p:spPr bwMode="auto">
            <a:xfrm>
              <a:off x="889" y="3961"/>
              <a:ext cx="4437" cy="256"/>
            </a:xfrm>
            <a:prstGeom prst="rect">
              <a:avLst/>
            </a:prstGeom>
            <a:noFill/>
            <a:ln w="9525">
              <a:noFill/>
              <a:miter lim="800000"/>
              <a:headEnd/>
              <a:tailEnd/>
            </a:ln>
            <a:effectLst/>
          </p:spPr>
          <p:txBody>
            <a:bodyPr lIns="0" tIns="0" rIns="0" bIns="0" anchor="b">
              <a:spAutoFit/>
            </a:bodyPr>
            <a:lstStyle/>
            <a:p>
              <a:pPr marL="450850" indent="-450850" algn="l" defTabSz="895350" eaLnBrk="1" hangingPunct="1">
                <a:spcBef>
                  <a:spcPct val="0"/>
                </a:spcBef>
                <a:buClrTx/>
                <a:buFontTx/>
                <a:buNone/>
                <a:tabLst>
                  <a:tab pos="404813" algn="r"/>
                </a:tabLst>
              </a:pPr>
              <a:r>
                <a:rPr lang="cs-CZ" sz="1200" i="0">
                  <a:solidFill>
                    <a:srgbClr val="000000"/>
                  </a:solidFill>
                </a:rPr>
                <a:t>	</a:t>
              </a:r>
              <a:r>
                <a:rPr lang="cs-CZ" sz="1200" i="0">
                  <a:solidFill>
                    <a:srgbClr val="FFFFFF"/>
                  </a:solidFill>
                </a:rPr>
                <a:t>*	Poznámka</a:t>
              </a:r>
            </a:p>
            <a:p>
              <a:pPr marL="450850" indent="-450850" algn="l" defTabSz="895350" eaLnBrk="1" hangingPunct="1">
                <a:spcBef>
                  <a:spcPct val="20000"/>
                </a:spcBef>
                <a:buClrTx/>
                <a:buFontTx/>
                <a:buNone/>
                <a:tabLst>
                  <a:tab pos="404813" algn="r"/>
                </a:tabLst>
              </a:pPr>
              <a:r>
                <a:rPr lang="cs-CZ" sz="1200" i="0">
                  <a:solidFill>
                    <a:srgbClr val="FFFFFF"/>
                  </a:solidFill>
                </a:rPr>
                <a:t>	Zdroj:	Zdroj</a:t>
              </a:r>
            </a:p>
          </p:txBody>
        </p:sp>
      </p:grpSp>
      <p:sp>
        <p:nvSpPr>
          <p:cNvPr id="1052" name="Working Draft" hidden="1"/>
          <p:cNvSpPr txBox="1">
            <a:spLocks noChangeArrowheads="1"/>
          </p:cNvSpPr>
          <p:nvPr/>
        </p:nvSpPr>
        <p:spPr bwMode="auto">
          <a:xfrm rot="5400000">
            <a:off x="8151903" y="2809445"/>
            <a:ext cx="1841649" cy="93951"/>
          </a:xfrm>
          <a:prstGeom prst="rect">
            <a:avLst/>
          </a:prstGeom>
          <a:noFill/>
          <a:ln w="9525">
            <a:noFill/>
            <a:miter lim="800000"/>
            <a:headEnd/>
            <a:tailEnd/>
          </a:ln>
          <a:effectLst/>
        </p:spPr>
        <p:txBody>
          <a:bodyPr wrap="none" lIns="0" tIns="0" rIns="0" bIns="0">
            <a:spAutoFit/>
          </a:bodyPr>
          <a:lstStyle/>
          <a:p>
            <a:pPr algn="l" eaLnBrk="1" hangingPunct="1">
              <a:spcBef>
                <a:spcPct val="0"/>
              </a:spcBef>
              <a:buClrTx/>
              <a:buFontTx/>
              <a:buNone/>
            </a:pPr>
            <a:r>
              <a:rPr lang="en-US" sz="600" i="0">
                <a:solidFill>
                  <a:srgbClr val="000000"/>
                </a:solidFill>
              </a:rPr>
              <a:t>Working Draft - Last Modified 10/4/2004 4:39:06 PM</a:t>
            </a:r>
            <a:endParaRPr lang="cs-CZ" sz="600" i="0">
              <a:solidFill>
                <a:srgbClr val="000000"/>
              </a:solidFill>
            </a:endParaRPr>
          </a:p>
        </p:txBody>
      </p:sp>
      <p:sp>
        <p:nvSpPr>
          <p:cNvPr id="1053" name="Printed" hidden="1"/>
          <p:cNvSpPr txBox="1">
            <a:spLocks noChangeArrowheads="1"/>
          </p:cNvSpPr>
          <p:nvPr/>
        </p:nvSpPr>
        <p:spPr bwMode="auto">
          <a:xfrm rot="5400000">
            <a:off x="8527267" y="3930177"/>
            <a:ext cx="1090920" cy="94214"/>
          </a:xfrm>
          <a:prstGeom prst="rect">
            <a:avLst/>
          </a:prstGeom>
          <a:noFill/>
          <a:ln w="9525">
            <a:noFill/>
            <a:miter lim="800000"/>
            <a:headEnd/>
            <a:tailEnd/>
          </a:ln>
          <a:effectLst/>
        </p:spPr>
        <p:txBody>
          <a:bodyPr wrap="none" lIns="0" tIns="0" rIns="0" bIns="0">
            <a:spAutoFit/>
          </a:bodyPr>
          <a:lstStyle/>
          <a:p>
            <a:pPr algn="l" eaLnBrk="1" hangingPunct="1">
              <a:spcBef>
                <a:spcPct val="0"/>
              </a:spcBef>
              <a:buClrTx/>
              <a:buFontTx/>
              <a:buNone/>
            </a:pPr>
            <a:r>
              <a:rPr lang="cs-CZ" sz="600" i="0">
                <a:solidFill>
                  <a:srgbClr val="000000"/>
                </a:solidFill>
              </a:rPr>
              <a:t>Printed 10/4/2004 11:36:40 AM</a:t>
            </a:r>
          </a:p>
        </p:txBody>
      </p:sp>
      <p:sp>
        <p:nvSpPr>
          <p:cNvPr id="1116" name="Rectangle 92"/>
          <p:cNvSpPr>
            <a:spLocks noGrp="1" noChangeArrowheads="1"/>
          </p:cNvSpPr>
          <p:nvPr>
            <p:ph type="title"/>
          </p:nvPr>
        </p:nvSpPr>
        <p:spPr bwMode="auto">
          <a:xfrm>
            <a:off x="503999" y="438134"/>
            <a:ext cx="6876000" cy="846386"/>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spAutoFit/>
          </a:bodyPr>
          <a:lstStyle/>
          <a:p>
            <a:pPr lvl="0"/>
            <a:r>
              <a:rPr lang="cs-CZ" dirty="0"/>
              <a:t>KLEPNUTÍM LZE UPRAVIT STYL PŘEDLOHY DVOUŘÁDKOVÝCH NADPISŮ</a:t>
            </a:r>
          </a:p>
        </p:txBody>
      </p:sp>
      <p:sp>
        <p:nvSpPr>
          <p:cNvPr id="1117" name="Rectangle 93"/>
          <p:cNvSpPr>
            <a:spLocks noGrp="1" noChangeArrowheads="1"/>
          </p:cNvSpPr>
          <p:nvPr>
            <p:ph type="body" idx="1"/>
          </p:nvPr>
        </p:nvSpPr>
        <p:spPr bwMode="auto">
          <a:xfrm>
            <a:off x="504000" y="1712244"/>
            <a:ext cx="8136000" cy="466267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cs-CZ" dirty="0"/>
              <a:t>Po kliknutí můžete vložit text. </a:t>
            </a:r>
            <a:br>
              <a:rPr lang="cs-CZ" dirty="0"/>
            </a:br>
            <a:r>
              <a:rPr lang="cs-CZ" noProof="0" dirty="0"/>
              <a:t>Vzorovou</a:t>
            </a:r>
            <a:r>
              <a:rPr lang="en-US" dirty="0"/>
              <a:t> </a:t>
            </a:r>
            <a:r>
              <a:rPr lang="cs-CZ" noProof="0" dirty="0"/>
              <a:t>prezentaci si můžete otevřít ze složky „Moje šablony“. </a:t>
            </a:r>
            <a:br>
              <a:rPr lang="cs-CZ" noProof="0" dirty="0"/>
            </a:br>
            <a:r>
              <a:rPr lang="cs-CZ" noProof="0" dirty="0"/>
              <a:t>Vzhled stránky můžete přepnout pomocí volby „Rozložení“.</a:t>
            </a:r>
          </a:p>
          <a:p>
            <a:pPr lvl="0"/>
            <a:endParaRPr lang="en-US" dirty="0"/>
          </a:p>
          <a:p>
            <a:pPr lvl="1"/>
            <a:r>
              <a:rPr lang="cs-CZ" dirty="0"/>
              <a:t>odrážka první úrovně</a:t>
            </a:r>
            <a:endParaRPr lang="en-US" dirty="0"/>
          </a:p>
          <a:p>
            <a:pPr lvl="2"/>
            <a:r>
              <a:rPr lang="cs-CZ" dirty="0"/>
              <a:t>druhá úroveň</a:t>
            </a:r>
            <a:endParaRPr lang="en-US" dirty="0"/>
          </a:p>
          <a:p>
            <a:pPr lvl="3"/>
            <a:r>
              <a:rPr lang="cs-CZ" dirty="0"/>
              <a:t>třetí úroveň</a:t>
            </a:r>
            <a:endParaRPr lang="en-US" dirty="0"/>
          </a:p>
          <a:p>
            <a:pPr lvl="4"/>
            <a:r>
              <a:rPr lang="cs-CZ" dirty="0"/>
              <a:t>čtvrtá úroveň</a:t>
            </a:r>
          </a:p>
        </p:txBody>
      </p:sp>
      <p:sp>
        <p:nvSpPr>
          <p:cNvPr id="1030" name="pg num"/>
          <p:cNvSpPr>
            <a:spLocks noGrp="1" noChangeArrowheads="1"/>
          </p:cNvSpPr>
          <p:nvPr>
            <p:ph type="sldNum" sz="quarter" idx="4"/>
          </p:nvPr>
        </p:nvSpPr>
        <p:spPr bwMode="auto">
          <a:xfrm>
            <a:off x="504000" y="6651374"/>
            <a:ext cx="311009" cy="155496"/>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lvl1pPr algn="l" defTabSz="895350" eaLnBrk="1" hangingPunct="1">
              <a:spcBef>
                <a:spcPct val="0"/>
              </a:spcBef>
              <a:buClrTx/>
              <a:buFontTx/>
              <a:buNone/>
              <a:defRPr sz="1000" b="1" i="0">
                <a:solidFill>
                  <a:schemeClr val="bg1"/>
                </a:solidFill>
                <a:latin typeface="Arial CE" panose="020B0604020202020204" pitchFamily="34" charset="0"/>
                <a:cs typeface="Arial CE" panose="020B0604020202020204" pitchFamily="34" charset="0"/>
              </a:defRPr>
            </a:lvl1pPr>
          </a:lstStyle>
          <a:p>
            <a:fld id="{3161D317-6A0A-4553-A7BC-2945DED7A6A1}" type="slidenum">
              <a:rPr lang="cs-CZ" smtClean="0">
                <a:solidFill>
                  <a:srgbClr val="FFFFFF"/>
                </a:solidFill>
              </a:rPr>
              <a:pPr/>
              <a:t>‹#›</a:t>
            </a:fld>
            <a:endParaRPr lang="cs-CZ" dirty="0">
              <a:solidFill>
                <a:srgbClr val="FFFFFF"/>
              </a:solidFill>
            </a:endParaRPr>
          </a:p>
        </p:txBody>
      </p:sp>
      <p:pic>
        <p:nvPicPr>
          <p:cNvPr id="3" name="Picture 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884000" y="468000"/>
            <a:ext cx="756000" cy="756000"/>
          </a:xfrm>
          <a:prstGeom prst="rect">
            <a:avLst/>
          </a:prstGeom>
        </p:spPr>
      </p:pic>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79821924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Lst>
  <p:hf hdr="0" ftr="0" dt="0"/>
  <p:txStyles>
    <p:titleStyle>
      <a:lvl1pPr algn="l" defTabSz="895350" rtl="0" eaLnBrk="1" fontAlgn="base" hangingPunct="1">
        <a:lnSpc>
          <a:spcPts val="3300"/>
        </a:lnSpc>
        <a:spcBef>
          <a:spcPct val="0"/>
        </a:spcBef>
        <a:spcAft>
          <a:spcPct val="0"/>
        </a:spcAft>
        <a:defRPr sz="2400" cap="all" baseline="0">
          <a:solidFill>
            <a:srgbClr val="F24F00"/>
          </a:solidFill>
          <a:latin typeface="+mj-lt"/>
          <a:ea typeface="+mj-ea"/>
          <a:cs typeface="+mj-cs"/>
        </a:defRPr>
      </a:lvl1pPr>
      <a:lvl2pPr algn="l" defTabSz="895350" rtl="0" eaLnBrk="1" fontAlgn="base" hangingPunct="1">
        <a:spcBef>
          <a:spcPct val="0"/>
        </a:spcBef>
        <a:spcAft>
          <a:spcPct val="0"/>
        </a:spcAft>
        <a:defRPr sz="2000">
          <a:solidFill>
            <a:schemeClr val="bg1"/>
          </a:solidFill>
          <a:latin typeface="Futura CEZ Medium" pitchFamily="2" charset="-18"/>
        </a:defRPr>
      </a:lvl2pPr>
      <a:lvl3pPr algn="l" defTabSz="895350" rtl="0" eaLnBrk="1" fontAlgn="base" hangingPunct="1">
        <a:spcBef>
          <a:spcPct val="0"/>
        </a:spcBef>
        <a:spcAft>
          <a:spcPct val="0"/>
        </a:spcAft>
        <a:defRPr sz="2000">
          <a:solidFill>
            <a:schemeClr val="bg1"/>
          </a:solidFill>
          <a:latin typeface="Futura CEZ Medium" pitchFamily="2" charset="-18"/>
        </a:defRPr>
      </a:lvl3pPr>
      <a:lvl4pPr algn="l" defTabSz="895350" rtl="0" eaLnBrk="1" fontAlgn="base" hangingPunct="1">
        <a:spcBef>
          <a:spcPct val="0"/>
        </a:spcBef>
        <a:spcAft>
          <a:spcPct val="0"/>
        </a:spcAft>
        <a:defRPr sz="2000">
          <a:solidFill>
            <a:schemeClr val="bg1"/>
          </a:solidFill>
          <a:latin typeface="Futura CEZ Medium" pitchFamily="2" charset="-18"/>
        </a:defRPr>
      </a:lvl4pPr>
      <a:lvl5pPr algn="l" defTabSz="895350" rtl="0" eaLnBrk="1" fontAlgn="base" hangingPunct="1">
        <a:spcBef>
          <a:spcPct val="0"/>
        </a:spcBef>
        <a:spcAft>
          <a:spcPct val="0"/>
        </a:spcAft>
        <a:defRPr sz="2000">
          <a:solidFill>
            <a:schemeClr val="bg1"/>
          </a:solidFill>
          <a:latin typeface="Futura CEZ Medium" pitchFamily="2" charset="-18"/>
        </a:defRPr>
      </a:lvl5pPr>
      <a:lvl6pPr marL="457200" algn="l" defTabSz="895350" rtl="0" eaLnBrk="1" fontAlgn="base" hangingPunct="1">
        <a:spcBef>
          <a:spcPct val="0"/>
        </a:spcBef>
        <a:spcAft>
          <a:spcPct val="0"/>
        </a:spcAft>
        <a:defRPr sz="2000">
          <a:solidFill>
            <a:schemeClr val="bg1"/>
          </a:solidFill>
          <a:latin typeface="Futura CEZ Medium" pitchFamily="2" charset="-18"/>
        </a:defRPr>
      </a:lvl6pPr>
      <a:lvl7pPr marL="914400" algn="l" defTabSz="895350" rtl="0" eaLnBrk="1" fontAlgn="base" hangingPunct="1">
        <a:spcBef>
          <a:spcPct val="0"/>
        </a:spcBef>
        <a:spcAft>
          <a:spcPct val="0"/>
        </a:spcAft>
        <a:defRPr sz="2000">
          <a:solidFill>
            <a:schemeClr val="bg1"/>
          </a:solidFill>
          <a:latin typeface="Futura CEZ Medium" pitchFamily="2" charset="-18"/>
        </a:defRPr>
      </a:lvl7pPr>
      <a:lvl8pPr marL="1371600" algn="l" defTabSz="895350" rtl="0" eaLnBrk="1" fontAlgn="base" hangingPunct="1">
        <a:spcBef>
          <a:spcPct val="0"/>
        </a:spcBef>
        <a:spcAft>
          <a:spcPct val="0"/>
        </a:spcAft>
        <a:defRPr sz="2000">
          <a:solidFill>
            <a:schemeClr val="bg1"/>
          </a:solidFill>
          <a:latin typeface="Futura CEZ Medium" pitchFamily="2" charset="-18"/>
        </a:defRPr>
      </a:lvl8pPr>
      <a:lvl9pPr marL="1828800" algn="l" defTabSz="895350" rtl="0" eaLnBrk="1" fontAlgn="base" hangingPunct="1">
        <a:spcBef>
          <a:spcPct val="0"/>
        </a:spcBef>
        <a:spcAft>
          <a:spcPct val="0"/>
        </a:spcAft>
        <a:defRPr sz="2000">
          <a:solidFill>
            <a:schemeClr val="bg1"/>
          </a:solidFill>
          <a:latin typeface="Futura CEZ Medium" pitchFamily="2" charset="-18"/>
        </a:defRPr>
      </a:lvl9pPr>
    </p:titleStyle>
    <p:bodyStyle>
      <a:lvl1pPr algn="l" defTabSz="895350" rtl="0" eaLnBrk="1" fontAlgn="base" hangingPunct="1">
        <a:lnSpc>
          <a:spcPts val="2300"/>
        </a:lnSpc>
        <a:spcBef>
          <a:spcPct val="0"/>
        </a:spcBef>
        <a:spcAft>
          <a:spcPct val="0"/>
        </a:spcAft>
        <a:buSzPct val="120000"/>
        <a:defRPr sz="1600">
          <a:solidFill>
            <a:schemeClr val="tx1"/>
          </a:solidFill>
          <a:latin typeface="Arial CE" panose="020B0604020202020204" pitchFamily="34" charset="0"/>
          <a:ea typeface="+mn-ea"/>
          <a:cs typeface="Arial CE" panose="020B0604020202020204" pitchFamily="34" charset="0"/>
        </a:defRPr>
      </a:lvl1pPr>
      <a:lvl2pPr marL="180975" indent="-179388" algn="l" defTabSz="895350" rtl="0" eaLnBrk="1" fontAlgn="base" hangingPunct="1">
        <a:lnSpc>
          <a:spcPts val="2300"/>
        </a:lnSpc>
        <a:spcBef>
          <a:spcPct val="0"/>
        </a:spcBef>
        <a:spcAft>
          <a:spcPct val="0"/>
        </a:spcAft>
        <a:buClr>
          <a:srgbClr val="F24F00"/>
        </a:buClr>
        <a:buSzPct val="120000"/>
        <a:buFont typeface="Wingdings" pitchFamily="2" charset="2"/>
        <a:buChar char="§"/>
        <a:defRPr sz="1600">
          <a:solidFill>
            <a:schemeClr val="tx1"/>
          </a:solidFill>
          <a:latin typeface="Arial CE" panose="020B0604020202020204" pitchFamily="34" charset="0"/>
          <a:cs typeface="Arial CE" panose="020B0604020202020204" pitchFamily="34" charset="0"/>
        </a:defRPr>
      </a:lvl2pPr>
      <a:lvl3pPr marL="361950" indent="-180975" algn="l" defTabSz="895350" rtl="0" eaLnBrk="1" fontAlgn="base" hangingPunct="1">
        <a:lnSpc>
          <a:spcPts val="2300"/>
        </a:lnSpc>
        <a:spcBef>
          <a:spcPct val="0"/>
        </a:spcBef>
        <a:spcAft>
          <a:spcPct val="0"/>
        </a:spcAft>
        <a:buClr>
          <a:srgbClr val="C8C8C8"/>
        </a:buClr>
        <a:buSzPct val="120000"/>
        <a:buFont typeface="Wingdings" pitchFamily="2" charset="2"/>
        <a:buChar char="§"/>
        <a:defRPr sz="1600">
          <a:solidFill>
            <a:schemeClr val="tx1"/>
          </a:solidFill>
          <a:latin typeface="Arial CE" panose="020B0604020202020204" pitchFamily="34" charset="0"/>
          <a:cs typeface="Arial CE" panose="020B0604020202020204" pitchFamily="34" charset="0"/>
        </a:defRPr>
      </a:lvl3pPr>
      <a:lvl4pPr marL="534988" indent="-180975" algn="l" defTabSz="895350" rtl="0" eaLnBrk="1" fontAlgn="base" hangingPunct="1">
        <a:lnSpc>
          <a:spcPts val="2300"/>
        </a:lnSpc>
        <a:spcBef>
          <a:spcPct val="0"/>
        </a:spcBef>
        <a:spcAft>
          <a:spcPct val="0"/>
        </a:spcAft>
        <a:buSzPct val="89000"/>
        <a:defRPr sz="1600">
          <a:solidFill>
            <a:schemeClr val="tx1"/>
          </a:solidFill>
          <a:latin typeface="Arial CE" panose="020B0604020202020204" pitchFamily="34" charset="0"/>
          <a:cs typeface="Arial CE" panose="020B0604020202020204" pitchFamily="34" charset="0"/>
        </a:defRPr>
      </a:lvl4pPr>
      <a:lvl5pPr marL="715963" indent="-180975" algn="l" defTabSz="895350" rtl="0" eaLnBrk="1" fontAlgn="base" hangingPunct="1">
        <a:lnSpc>
          <a:spcPts val="2300"/>
        </a:lnSpc>
        <a:spcBef>
          <a:spcPct val="0"/>
        </a:spcBef>
        <a:spcAft>
          <a:spcPct val="0"/>
        </a:spcAft>
        <a:buSzPct val="75000"/>
        <a:defRPr sz="1600">
          <a:solidFill>
            <a:schemeClr val="tx1"/>
          </a:solidFill>
          <a:latin typeface="Arial CE" panose="020B0604020202020204" pitchFamily="34" charset="0"/>
          <a:cs typeface="Arial CE" panose="020B0604020202020204" pitchFamily="34" charset="0"/>
        </a:defRPr>
      </a:lvl5pPr>
      <a:lvl6pPr marL="1039813" indent="-149225" algn="l" defTabSz="895350" rtl="0" eaLnBrk="1" fontAlgn="base" hangingPunct="1">
        <a:lnSpc>
          <a:spcPct val="110000"/>
        </a:lnSpc>
        <a:spcBef>
          <a:spcPct val="0"/>
        </a:spcBef>
        <a:spcAft>
          <a:spcPct val="0"/>
        </a:spcAft>
        <a:buSzPct val="75000"/>
        <a:defRPr sz="1200">
          <a:solidFill>
            <a:schemeClr val="tx1"/>
          </a:solidFill>
          <a:latin typeface="+mn-lt"/>
        </a:defRPr>
      </a:lvl6pPr>
      <a:lvl7pPr marL="1497013" indent="-149225" algn="l" defTabSz="895350" rtl="0" eaLnBrk="1" fontAlgn="base" hangingPunct="1">
        <a:lnSpc>
          <a:spcPct val="110000"/>
        </a:lnSpc>
        <a:spcBef>
          <a:spcPct val="0"/>
        </a:spcBef>
        <a:spcAft>
          <a:spcPct val="0"/>
        </a:spcAft>
        <a:buSzPct val="75000"/>
        <a:defRPr sz="1200">
          <a:solidFill>
            <a:schemeClr val="tx1"/>
          </a:solidFill>
          <a:latin typeface="+mn-lt"/>
        </a:defRPr>
      </a:lvl7pPr>
      <a:lvl8pPr marL="1954213" indent="-149225" algn="l" defTabSz="895350" rtl="0" eaLnBrk="1" fontAlgn="base" hangingPunct="1">
        <a:lnSpc>
          <a:spcPct val="110000"/>
        </a:lnSpc>
        <a:spcBef>
          <a:spcPct val="0"/>
        </a:spcBef>
        <a:spcAft>
          <a:spcPct val="0"/>
        </a:spcAft>
        <a:buSzPct val="75000"/>
        <a:defRPr sz="1200">
          <a:solidFill>
            <a:schemeClr val="tx1"/>
          </a:solidFill>
          <a:latin typeface="+mn-lt"/>
        </a:defRPr>
      </a:lvl8pPr>
      <a:lvl9pPr marL="2411413" indent="-149225" algn="l" defTabSz="895350" rtl="0" eaLnBrk="1" fontAlgn="base" hangingPunct="1">
        <a:lnSpc>
          <a:spcPct val="110000"/>
        </a:lnSpc>
        <a:spcBef>
          <a:spcPct val="0"/>
        </a:spcBef>
        <a:spcAft>
          <a:spcPct val="0"/>
        </a:spcAft>
        <a:buSzPct val="75000"/>
        <a:defRPr sz="12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527" userDrawn="1">
          <p15:clr>
            <a:srgbClr val="F26B43"/>
          </p15:clr>
        </p15:guide>
        <p15:guide id="2" pos="2880" userDrawn="1">
          <p15:clr>
            <a:srgbClr val="F26B43"/>
          </p15:clr>
        </p15:guide>
        <p15:guide id="3" orient="horz" pos="777" userDrawn="1">
          <p15:clr>
            <a:srgbClr val="F26B43"/>
          </p15:clr>
        </p15:guide>
        <p15:guide id="4" orient="horz" pos="30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0" y="6602353"/>
            <a:ext cx="9144000" cy="253538"/>
          </a:xfrm>
          <a:prstGeom prst="rect">
            <a:avLst/>
          </a:prstGeom>
        </p:spPr>
      </p:pic>
      <p:grpSp>
        <p:nvGrpSpPr>
          <p:cNvPr id="1111" name="McK Slide Elements"/>
          <p:cNvGrpSpPr>
            <a:grpSpLocks/>
          </p:cNvGrpSpPr>
          <p:nvPr/>
        </p:nvGrpSpPr>
        <p:grpSpPr bwMode="auto">
          <a:xfrm>
            <a:off x="1436800" y="941072"/>
            <a:ext cx="7584093" cy="5889393"/>
            <a:chOff x="887" y="581"/>
            <a:chExt cx="4682" cy="3636"/>
          </a:xfrm>
        </p:grpSpPr>
        <p:sp>
          <p:nvSpPr>
            <p:cNvPr id="1032" name="McK Measure" hidden="1"/>
            <p:cNvSpPr txBox="1">
              <a:spLocks noChangeArrowheads="1"/>
            </p:cNvSpPr>
            <p:nvPr userDrawn="1"/>
          </p:nvSpPr>
          <p:spPr bwMode="auto">
            <a:xfrm>
              <a:off x="887" y="581"/>
              <a:ext cx="4682" cy="154"/>
            </a:xfrm>
            <a:prstGeom prst="rect">
              <a:avLst/>
            </a:prstGeom>
            <a:noFill/>
            <a:ln w="9525">
              <a:noFill/>
              <a:miter lim="800000"/>
              <a:headEnd/>
              <a:tailEnd/>
            </a:ln>
            <a:effectLst/>
          </p:spPr>
          <p:txBody>
            <a:bodyPr lIns="0" tIns="0" rIns="0" bIns="0">
              <a:spAutoFit/>
            </a:bodyPr>
            <a:lstStyle/>
            <a:p>
              <a:pPr algn="l" defTabSz="895350" eaLnBrk="1" hangingPunct="1">
                <a:spcBef>
                  <a:spcPct val="0"/>
                </a:spcBef>
                <a:buClrTx/>
                <a:buFontTx/>
                <a:buNone/>
              </a:pPr>
              <a:r>
                <a:rPr lang="cs-CZ" sz="1600" i="0">
                  <a:solidFill>
                    <a:srgbClr val="FFFFFF"/>
                  </a:solidFill>
                </a:rPr>
                <a:t>Měrná jednotka</a:t>
              </a:r>
            </a:p>
          </p:txBody>
        </p:sp>
        <p:sp>
          <p:nvSpPr>
            <p:cNvPr id="1033" name="McK Footnote" hidden="1"/>
            <p:cNvSpPr txBox="1">
              <a:spLocks noChangeArrowheads="1"/>
            </p:cNvSpPr>
            <p:nvPr userDrawn="1"/>
          </p:nvSpPr>
          <p:spPr bwMode="auto">
            <a:xfrm>
              <a:off x="889" y="3961"/>
              <a:ext cx="4437" cy="256"/>
            </a:xfrm>
            <a:prstGeom prst="rect">
              <a:avLst/>
            </a:prstGeom>
            <a:noFill/>
            <a:ln w="9525">
              <a:noFill/>
              <a:miter lim="800000"/>
              <a:headEnd/>
              <a:tailEnd/>
            </a:ln>
            <a:effectLst/>
          </p:spPr>
          <p:txBody>
            <a:bodyPr lIns="0" tIns="0" rIns="0" bIns="0" anchor="b">
              <a:spAutoFit/>
            </a:bodyPr>
            <a:lstStyle/>
            <a:p>
              <a:pPr marL="450850" indent="-450850" algn="l" defTabSz="895350" eaLnBrk="1" hangingPunct="1">
                <a:spcBef>
                  <a:spcPct val="0"/>
                </a:spcBef>
                <a:buClrTx/>
                <a:buFontTx/>
                <a:buNone/>
                <a:tabLst>
                  <a:tab pos="404813" algn="r"/>
                </a:tabLst>
              </a:pPr>
              <a:r>
                <a:rPr lang="cs-CZ" sz="1200" i="0">
                  <a:solidFill>
                    <a:srgbClr val="000000"/>
                  </a:solidFill>
                </a:rPr>
                <a:t>	</a:t>
              </a:r>
              <a:r>
                <a:rPr lang="cs-CZ" sz="1200" i="0">
                  <a:solidFill>
                    <a:srgbClr val="FFFFFF"/>
                  </a:solidFill>
                </a:rPr>
                <a:t>*	Poznámka</a:t>
              </a:r>
            </a:p>
            <a:p>
              <a:pPr marL="450850" indent="-450850" algn="l" defTabSz="895350" eaLnBrk="1" hangingPunct="1">
                <a:spcBef>
                  <a:spcPct val="20000"/>
                </a:spcBef>
                <a:buClrTx/>
                <a:buFontTx/>
                <a:buNone/>
                <a:tabLst>
                  <a:tab pos="404813" algn="r"/>
                </a:tabLst>
              </a:pPr>
              <a:r>
                <a:rPr lang="cs-CZ" sz="1200" i="0">
                  <a:solidFill>
                    <a:srgbClr val="FFFFFF"/>
                  </a:solidFill>
                </a:rPr>
                <a:t>	Zdroj:	Zdroj</a:t>
              </a:r>
            </a:p>
          </p:txBody>
        </p:sp>
      </p:grpSp>
      <p:sp>
        <p:nvSpPr>
          <p:cNvPr id="1052" name="Working Draft" hidden="1"/>
          <p:cNvSpPr txBox="1">
            <a:spLocks noChangeArrowheads="1"/>
          </p:cNvSpPr>
          <p:nvPr/>
        </p:nvSpPr>
        <p:spPr bwMode="auto">
          <a:xfrm rot="5400000">
            <a:off x="8151903" y="2809445"/>
            <a:ext cx="1841649" cy="93951"/>
          </a:xfrm>
          <a:prstGeom prst="rect">
            <a:avLst/>
          </a:prstGeom>
          <a:noFill/>
          <a:ln w="9525">
            <a:noFill/>
            <a:miter lim="800000"/>
            <a:headEnd/>
            <a:tailEnd/>
          </a:ln>
          <a:effectLst/>
        </p:spPr>
        <p:txBody>
          <a:bodyPr wrap="none" lIns="0" tIns="0" rIns="0" bIns="0">
            <a:spAutoFit/>
          </a:bodyPr>
          <a:lstStyle/>
          <a:p>
            <a:pPr algn="l" eaLnBrk="1" hangingPunct="1">
              <a:spcBef>
                <a:spcPct val="0"/>
              </a:spcBef>
              <a:buClrTx/>
              <a:buFontTx/>
              <a:buNone/>
            </a:pPr>
            <a:r>
              <a:rPr lang="en-US" sz="600" i="0">
                <a:solidFill>
                  <a:srgbClr val="000000"/>
                </a:solidFill>
              </a:rPr>
              <a:t>Working Draft - Last Modified 10/4/2004 4:39:06 PM</a:t>
            </a:r>
            <a:endParaRPr lang="cs-CZ" sz="600" i="0">
              <a:solidFill>
                <a:srgbClr val="000000"/>
              </a:solidFill>
            </a:endParaRPr>
          </a:p>
        </p:txBody>
      </p:sp>
      <p:sp>
        <p:nvSpPr>
          <p:cNvPr id="1053" name="Printed" hidden="1"/>
          <p:cNvSpPr txBox="1">
            <a:spLocks noChangeArrowheads="1"/>
          </p:cNvSpPr>
          <p:nvPr/>
        </p:nvSpPr>
        <p:spPr bwMode="auto">
          <a:xfrm rot="5400000">
            <a:off x="8527267" y="3930177"/>
            <a:ext cx="1090920" cy="94214"/>
          </a:xfrm>
          <a:prstGeom prst="rect">
            <a:avLst/>
          </a:prstGeom>
          <a:noFill/>
          <a:ln w="9525">
            <a:noFill/>
            <a:miter lim="800000"/>
            <a:headEnd/>
            <a:tailEnd/>
          </a:ln>
          <a:effectLst/>
        </p:spPr>
        <p:txBody>
          <a:bodyPr wrap="none" lIns="0" tIns="0" rIns="0" bIns="0">
            <a:spAutoFit/>
          </a:bodyPr>
          <a:lstStyle/>
          <a:p>
            <a:pPr algn="l" eaLnBrk="1" hangingPunct="1">
              <a:spcBef>
                <a:spcPct val="0"/>
              </a:spcBef>
              <a:buClrTx/>
              <a:buFontTx/>
              <a:buNone/>
            </a:pPr>
            <a:r>
              <a:rPr lang="cs-CZ" sz="600" i="0">
                <a:solidFill>
                  <a:srgbClr val="000000"/>
                </a:solidFill>
              </a:rPr>
              <a:t>Printed 10/4/2004 11:36:40 AM</a:t>
            </a:r>
          </a:p>
        </p:txBody>
      </p:sp>
      <p:sp>
        <p:nvSpPr>
          <p:cNvPr id="1116" name="Rectangle 92"/>
          <p:cNvSpPr>
            <a:spLocks noGrp="1" noChangeArrowheads="1"/>
          </p:cNvSpPr>
          <p:nvPr>
            <p:ph type="title"/>
          </p:nvPr>
        </p:nvSpPr>
        <p:spPr bwMode="auto">
          <a:xfrm>
            <a:off x="503999" y="438134"/>
            <a:ext cx="6876000" cy="846386"/>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spAutoFit/>
          </a:bodyPr>
          <a:lstStyle/>
          <a:p>
            <a:pPr lvl="0"/>
            <a:r>
              <a:rPr lang="cs-CZ" dirty="0"/>
              <a:t>KLEPNUTÍM LZE UPRAVIT STYL PŘEDLOHY DVOUŘÁDKOVÝCH NADPISŮ</a:t>
            </a:r>
          </a:p>
        </p:txBody>
      </p:sp>
      <p:sp>
        <p:nvSpPr>
          <p:cNvPr id="1117" name="Rectangle 93"/>
          <p:cNvSpPr>
            <a:spLocks noGrp="1" noChangeArrowheads="1"/>
          </p:cNvSpPr>
          <p:nvPr>
            <p:ph type="body" idx="1"/>
          </p:nvPr>
        </p:nvSpPr>
        <p:spPr bwMode="auto">
          <a:xfrm>
            <a:off x="504000" y="1712244"/>
            <a:ext cx="8136000" cy="466267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cs-CZ" dirty="0"/>
              <a:t>Po kliknutí můžete vložit text. </a:t>
            </a:r>
            <a:br>
              <a:rPr lang="cs-CZ" dirty="0"/>
            </a:br>
            <a:r>
              <a:rPr lang="cs-CZ" noProof="0" dirty="0"/>
              <a:t>Vzorovou</a:t>
            </a:r>
            <a:r>
              <a:rPr lang="en-US" dirty="0"/>
              <a:t> </a:t>
            </a:r>
            <a:r>
              <a:rPr lang="cs-CZ" noProof="0" dirty="0"/>
              <a:t>prezentaci si můžete otevřít ze složky „Moje šablony“. </a:t>
            </a:r>
            <a:br>
              <a:rPr lang="cs-CZ" noProof="0" dirty="0"/>
            </a:br>
            <a:r>
              <a:rPr lang="cs-CZ" noProof="0" dirty="0"/>
              <a:t>Vzhled stránky můžete přepnout pomocí volby „Rozložení“.</a:t>
            </a:r>
          </a:p>
          <a:p>
            <a:pPr lvl="0"/>
            <a:endParaRPr lang="en-US" dirty="0"/>
          </a:p>
          <a:p>
            <a:pPr lvl="1"/>
            <a:r>
              <a:rPr lang="cs-CZ" dirty="0"/>
              <a:t>odrážka první úrovně</a:t>
            </a:r>
            <a:endParaRPr lang="en-US" dirty="0"/>
          </a:p>
          <a:p>
            <a:pPr lvl="2"/>
            <a:r>
              <a:rPr lang="cs-CZ" dirty="0"/>
              <a:t>druhá úroveň</a:t>
            </a:r>
            <a:endParaRPr lang="en-US" dirty="0"/>
          </a:p>
          <a:p>
            <a:pPr lvl="3"/>
            <a:r>
              <a:rPr lang="cs-CZ" dirty="0"/>
              <a:t>třetí úroveň</a:t>
            </a:r>
            <a:endParaRPr lang="en-US" dirty="0"/>
          </a:p>
          <a:p>
            <a:pPr lvl="4"/>
            <a:r>
              <a:rPr lang="cs-CZ" dirty="0"/>
              <a:t>čtvrtá úroveň</a:t>
            </a:r>
          </a:p>
        </p:txBody>
      </p:sp>
      <p:sp>
        <p:nvSpPr>
          <p:cNvPr id="1030" name="pg num"/>
          <p:cNvSpPr>
            <a:spLocks noGrp="1" noChangeArrowheads="1"/>
          </p:cNvSpPr>
          <p:nvPr>
            <p:ph type="sldNum" sz="quarter" idx="4"/>
          </p:nvPr>
        </p:nvSpPr>
        <p:spPr bwMode="auto">
          <a:xfrm>
            <a:off x="504000" y="6651374"/>
            <a:ext cx="311009" cy="155496"/>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lvl1pPr algn="l" defTabSz="895350" eaLnBrk="1" hangingPunct="1">
              <a:spcBef>
                <a:spcPct val="0"/>
              </a:spcBef>
              <a:buClrTx/>
              <a:buFontTx/>
              <a:buNone/>
              <a:defRPr sz="1000" b="1" i="0">
                <a:solidFill>
                  <a:schemeClr val="bg1"/>
                </a:solidFill>
                <a:latin typeface="Arial CE" panose="020B0604020202020204" pitchFamily="34" charset="0"/>
                <a:cs typeface="Arial CE" panose="020B0604020202020204" pitchFamily="34" charset="0"/>
              </a:defRPr>
            </a:lvl1pPr>
          </a:lstStyle>
          <a:p>
            <a:fld id="{3161D317-6A0A-4553-A7BC-2945DED7A6A1}" type="slidenum">
              <a:rPr lang="cs-CZ" smtClean="0">
                <a:solidFill>
                  <a:srgbClr val="FFFFFF"/>
                </a:solidFill>
              </a:rPr>
              <a:pPr/>
              <a:t>‹#›</a:t>
            </a:fld>
            <a:endParaRPr lang="cs-CZ" dirty="0">
              <a:solidFill>
                <a:srgbClr val="FFFFFF"/>
              </a:solidFill>
            </a:endParaRPr>
          </a:p>
        </p:txBody>
      </p:sp>
      <p:pic>
        <p:nvPicPr>
          <p:cNvPr id="3" name="Picture 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884000" y="468000"/>
            <a:ext cx="756000" cy="756000"/>
          </a:xfrm>
          <a:prstGeom prst="rect">
            <a:avLst/>
          </a:prstGeom>
        </p:spPr>
      </p:pic>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344331800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Lst>
  <p:hf hdr="0" ftr="0" dt="0"/>
  <p:txStyles>
    <p:titleStyle>
      <a:lvl1pPr algn="l" defTabSz="895350" rtl="0" eaLnBrk="1" fontAlgn="base" hangingPunct="1">
        <a:lnSpc>
          <a:spcPts val="3300"/>
        </a:lnSpc>
        <a:spcBef>
          <a:spcPct val="0"/>
        </a:spcBef>
        <a:spcAft>
          <a:spcPct val="0"/>
        </a:spcAft>
        <a:defRPr sz="2400" cap="all" baseline="0">
          <a:solidFill>
            <a:srgbClr val="F24F00"/>
          </a:solidFill>
          <a:latin typeface="+mj-lt"/>
          <a:ea typeface="+mj-ea"/>
          <a:cs typeface="+mj-cs"/>
        </a:defRPr>
      </a:lvl1pPr>
      <a:lvl2pPr algn="l" defTabSz="895350" rtl="0" eaLnBrk="1" fontAlgn="base" hangingPunct="1">
        <a:spcBef>
          <a:spcPct val="0"/>
        </a:spcBef>
        <a:spcAft>
          <a:spcPct val="0"/>
        </a:spcAft>
        <a:defRPr sz="2000">
          <a:solidFill>
            <a:schemeClr val="bg1"/>
          </a:solidFill>
          <a:latin typeface="Futura CEZ Medium" pitchFamily="2" charset="-18"/>
        </a:defRPr>
      </a:lvl2pPr>
      <a:lvl3pPr algn="l" defTabSz="895350" rtl="0" eaLnBrk="1" fontAlgn="base" hangingPunct="1">
        <a:spcBef>
          <a:spcPct val="0"/>
        </a:spcBef>
        <a:spcAft>
          <a:spcPct val="0"/>
        </a:spcAft>
        <a:defRPr sz="2000">
          <a:solidFill>
            <a:schemeClr val="bg1"/>
          </a:solidFill>
          <a:latin typeface="Futura CEZ Medium" pitchFamily="2" charset="-18"/>
        </a:defRPr>
      </a:lvl3pPr>
      <a:lvl4pPr algn="l" defTabSz="895350" rtl="0" eaLnBrk="1" fontAlgn="base" hangingPunct="1">
        <a:spcBef>
          <a:spcPct val="0"/>
        </a:spcBef>
        <a:spcAft>
          <a:spcPct val="0"/>
        </a:spcAft>
        <a:defRPr sz="2000">
          <a:solidFill>
            <a:schemeClr val="bg1"/>
          </a:solidFill>
          <a:latin typeface="Futura CEZ Medium" pitchFamily="2" charset="-18"/>
        </a:defRPr>
      </a:lvl4pPr>
      <a:lvl5pPr algn="l" defTabSz="895350" rtl="0" eaLnBrk="1" fontAlgn="base" hangingPunct="1">
        <a:spcBef>
          <a:spcPct val="0"/>
        </a:spcBef>
        <a:spcAft>
          <a:spcPct val="0"/>
        </a:spcAft>
        <a:defRPr sz="2000">
          <a:solidFill>
            <a:schemeClr val="bg1"/>
          </a:solidFill>
          <a:latin typeface="Futura CEZ Medium" pitchFamily="2" charset="-18"/>
        </a:defRPr>
      </a:lvl5pPr>
      <a:lvl6pPr marL="457200" algn="l" defTabSz="895350" rtl="0" eaLnBrk="1" fontAlgn="base" hangingPunct="1">
        <a:spcBef>
          <a:spcPct val="0"/>
        </a:spcBef>
        <a:spcAft>
          <a:spcPct val="0"/>
        </a:spcAft>
        <a:defRPr sz="2000">
          <a:solidFill>
            <a:schemeClr val="bg1"/>
          </a:solidFill>
          <a:latin typeface="Futura CEZ Medium" pitchFamily="2" charset="-18"/>
        </a:defRPr>
      </a:lvl6pPr>
      <a:lvl7pPr marL="914400" algn="l" defTabSz="895350" rtl="0" eaLnBrk="1" fontAlgn="base" hangingPunct="1">
        <a:spcBef>
          <a:spcPct val="0"/>
        </a:spcBef>
        <a:spcAft>
          <a:spcPct val="0"/>
        </a:spcAft>
        <a:defRPr sz="2000">
          <a:solidFill>
            <a:schemeClr val="bg1"/>
          </a:solidFill>
          <a:latin typeface="Futura CEZ Medium" pitchFamily="2" charset="-18"/>
        </a:defRPr>
      </a:lvl7pPr>
      <a:lvl8pPr marL="1371600" algn="l" defTabSz="895350" rtl="0" eaLnBrk="1" fontAlgn="base" hangingPunct="1">
        <a:spcBef>
          <a:spcPct val="0"/>
        </a:spcBef>
        <a:spcAft>
          <a:spcPct val="0"/>
        </a:spcAft>
        <a:defRPr sz="2000">
          <a:solidFill>
            <a:schemeClr val="bg1"/>
          </a:solidFill>
          <a:latin typeface="Futura CEZ Medium" pitchFamily="2" charset="-18"/>
        </a:defRPr>
      </a:lvl8pPr>
      <a:lvl9pPr marL="1828800" algn="l" defTabSz="895350" rtl="0" eaLnBrk="1" fontAlgn="base" hangingPunct="1">
        <a:spcBef>
          <a:spcPct val="0"/>
        </a:spcBef>
        <a:spcAft>
          <a:spcPct val="0"/>
        </a:spcAft>
        <a:defRPr sz="2000">
          <a:solidFill>
            <a:schemeClr val="bg1"/>
          </a:solidFill>
          <a:latin typeface="Futura CEZ Medium" pitchFamily="2" charset="-18"/>
        </a:defRPr>
      </a:lvl9pPr>
    </p:titleStyle>
    <p:bodyStyle>
      <a:lvl1pPr algn="l" defTabSz="895350" rtl="0" eaLnBrk="1" fontAlgn="base" hangingPunct="1">
        <a:lnSpc>
          <a:spcPts val="2300"/>
        </a:lnSpc>
        <a:spcBef>
          <a:spcPct val="0"/>
        </a:spcBef>
        <a:spcAft>
          <a:spcPct val="0"/>
        </a:spcAft>
        <a:buSzPct val="120000"/>
        <a:defRPr sz="1600">
          <a:solidFill>
            <a:schemeClr val="tx1"/>
          </a:solidFill>
          <a:latin typeface="Arial CE" panose="020B0604020202020204" pitchFamily="34" charset="0"/>
          <a:ea typeface="+mn-ea"/>
          <a:cs typeface="Arial CE" panose="020B0604020202020204" pitchFamily="34" charset="0"/>
        </a:defRPr>
      </a:lvl1pPr>
      <a:lvl2pPr marL="180975" indent="-179388" algn="l" defTabSz="895350" rtl="0" eaLnBrk="1" fontAlgn="base" hangingPunct="1">
        <a:lnSpc>
          <a:spcPts val="2300"/>
        </a:lnSpc>
        <a:spcBef>
          <a:spcPct val="0"/>
        </a:spcBef>
        <a:spcAft>
          <a:spcPct val="0"/>
        </a:spcAft>
        <a:buClr>
          <a:srgbClr val="F24F00"/>
        </a:buClr>
        <a:buSzPct val="120000"/>
        <a:buFont typeface="Wingdings" pitchFamily="2" charset="2"/>
        <a:buChar char="§"/>
        <a:defRPr sz="1600">
          <a:solidFill>
            <a:schemeClr val="tx1"/>
          </a:solidFill>
          <a:latin typeface="Arial CE" panose="020B0604020202020204" pitchFamily="34" charset="0"/>
          <a:cs typeface="Arial CE" panose="020B0604020202020204" pitchFamily="34" charset="0"/>
        </a:defRPr>
      </a:lvl2pPr>
      <a:lvl3pPr marL="361950" indent="-180975" algn="l" defTabSz="895350" rtl="0" eaLnBrk="1" fontAlgn="base" hangingPunct="1">
        <a:lnSpc>
          <a:spcPts val="2300"/>
        </a:lnSpc>
        <a:spcBef>
          <a:spcPct val="0"/>
        </a:spcBef>
        <a:spcAft>
          <a:spcPct val="0"/>
        </a:spcAft>
        <a:buClr>
          <a:srgbClr val="C8C8C8"/>
        </a:buClr>
        <a:buSzPct val="120000"/>
        <a:buFont typeface="Wingdings" pitchFamily="2" charset="2"/>
        <a:buChar char="§"/>
        <a:defRPr sz="1600">
          <a:solidFill>
            <a:schemeClr val="tx1"/>
          </a:solidFill>
          <a:latin typeface="Arial CE" panose="020B0604020202020204" pitchFamily="34" charset="0"/>
          <a:cs typeface="Arial CE" panose="020B0604020202020204" pitchFamily="34" charset="0"/>
        </a:defRPr>
      </a:lvl3pPr>
      <a:lvl4pPr marL="534988" indent="-180975" algn="l" defTabSz="895350" rtl="0" eaLnBrk="1" fontAlgn="base" hangingPunct="1">
        <a:lnSpc>
          <a:spcPts val="2300"/>
        </a:lnSpc>
        <a:spcBef>
          <a:spcPct val="0"/>
        </a:spcBef>
        <a:spcAft>
          <a:spcPct val="0"/>
        </a:spcAft>
        <a:buSzPct val="89000"/>
        <a:defRPr sz="1600">
          <a:solidFill>
            <a:schemeClr val="tx1"/>
          </a:solidFill>
          <a:latin typeface="Arial CE" panose="020B0604020202020204" pitchFamily="34" charset="0"/>
          <a:cs typeface="Arial CE" panose="020B0604020202020204" pitchFamily="34" charset="0"/>
        </a:defRPr>
      </a:lvl4pPr>
      <a:lvl5pPr marL="715963" indent="-180975" algn="l" defTabSz="895350" rtl="0" eaLnBrk="1" fontAlgn="base" hangingPunct="1">
        <a:lnSpc>
          <a:spcPts val="2300"/>
        </a:lnSpc>
        <a:spcBef>
          <a:spcPct val="0"/>
        </a:spcBef>
        <a:spcAft>
          <a:spcPct val="0"/>
        </a:spcAft>
        <a:buSzPct val="75000"/>
        <a:defRPr sz="1600">
          <a:solidFill>
            <a:schemeClr val="tx1"/>
          </a:solidFill>
          <a:latin typeface="Arial CE" panose="020B0604020202020204" pitchFamily="34" charset="0"/>
          <a:cs typeface="Arial CE" panose="020B0604020202020204" pitchFamily="34" charset="0"/>
        </a:defRPr>
      </a:lvl5pPr>
      <a:lvl6pPr marL="1039813" indent="-149225" algn="l" defTabSz="895350" rtl="0" eaLnBrk="1" fontAlgn="base" hangingPunct="1">
        <a:lnSpc>
          <a:spcPct val="110000"/>
        </a:lnSpc>
        <a:spcBef>
          <a:spcPct val="0"/>
        </a:spcBef>
        <a:spcAft>
          <a:spcPct val="0"/>
        </a:spcAft>
        <a:buSzPct val="75000"/>
        <a:defRPr sz="1200">
          <a:solidFill>
            <a:schemeClr val="tx1"/>
          </a:solidFill>
          <a:latin typeface="+mn-lt"/>
        </a:defRPr>
      </a:lvl6pPr>
      <a:lvl7pPr marL="1497013" indent="-149225" algn="l" defTabSz="895350" rtl="0" eaLnBrk="1" fontAlgn="base" hangingPunct="1">
        <a:lnSpc>
          <a:spcPct val="110000"/>
        </a:lnSpc>
        <a:spcBef>
          <a:spcPct val="0"/>
        </a:spcBef>
        <a:spcAft>
          <a:spcPct val="0"/>
        </a:spcAft>
        <a:buSzPct val="75000"/>
        <a:defRPr sz="1200">
          <a:solidFill>
            <a:schemeClr val="tx1"/>
          </a:solidFill>
          <a:latin typeface="+mn-lt"/>
        </a:defRPr>
      </a:lvl7pPr>
      <a:lvl8pPr marL="1954213" indent="-149225" algn="l" defTabSz="895350" rtl="0" eaLnBrk="1" fontAlgn="base" hangingPunct="1">
        <a:lnSpc>
          <a:spcPct val="110000"/>
        </a:lnSpc>
        <a:spcBef>
          <a:spcPct val="0"/>
        </a:spcBef>
        <a:spcAft>
          <a:spcPct val="0"/>
        </a:spcAft>
        <a:buSzPct val="75000"/>
        <a:defRPr sz="1200">
          <a:solidFill>
            <a:schemeClr val="tx1"/>
          </a:solidFill>
          <a:latin typeface="+mn-lt"/>
        </a:defRPr>
      </a:lvl8pPr>
      <a:lvl9pPr marL="2411413" indent="-149225" algn="l" defTabSz="895350" rtl="0" eaLnBrk="1" fontAlgn="base" hangingPunct="1">
        <a:lnSpc>
          <a:spcPct val="110000"/>
        </a:lnSpc>
        <a:spcBef>
          <a:spcPct val="0"/>
        </a:spcBef>
        <a:spcAft>
          <a:spcPct val="0"/>
        </a:spcAft>
        <a:buSzPct val="75000"/>
        <a:defRPr sz="12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527" userDrawn="1">
          <p15:clr>
            <a:srgbClr val="F26B43"/>
          </p15:clr>
        </p15:guide>
        <p15:guide id="2" pos="2880" userDrawn="1">
          <p15:clr>
            <a:srgbClr val="F26B43"/>
          </p15:clr>
        </p15:guide>
        <p15:guide id="3" orient="horz" pos="777" userDrawn="1">
          <p15:clr>
            <a:srgbClr val="F26B43"/>
          </p15:clr>
        </p15:guide>
        <p15:guide id="4" orient="horz" pos="30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0" y="6602353"/>
            <a:ext cx="9144000" cy="253538"/>
          </a:xfrm>
          <a:prstGeom prst="rect">
            <a:avLst/>
          </a:prstGeom>
        </p:spPr>
      </p:pic>
      <p:grpSp>
        <p:nvGrpSpPr>
          <p:cNvPr id="1111" name="McK Slide Elements"/>
          <p:cNvGrpSpPr>
            <a:grpSpLocks/>
          </p:cNvGrpSpPr>
          <p:nvPr/>
        </p:nvGrpSpPr>
        <p:grpSpPr bwMode="auto">
          <a:xfrm>
            <a:off x="1436800" y="941072"/>
            <a:ext cx="7584093" cy="5889393"/>
            <a:chOff x="887" y="581"/>
            <a:chExt cx="4682" cy="3636"/>
          </a:xfrm>
        </p:grpSpPr>
        <p:sp>
          <p:nvSpPr>
            <p:cNvPr id="1032" name="McK Measure" hidden="1"/>
            <p:cNvSpPr txBox="1">
              <a:spLocks noChangeArrowheads="1"/>
            </p:cNvSpPr>
            <p:nvPr userDrawn="1"/>
          </p:nvSpPr>
          <p:spPr bwMode="auto">
            <a:xfrm>
              <a:off x="887" y="581"/>
              <a:ext cx="4682" cy="154"/>
            </a:xfrm>
            <a:prstGeom prst="rect">
              <a:avLst/>
            </a:prstGeom>
            <a:noFill/>
            <a:ln w="9525">
              <a:noFill/>
              <a:miter lim="800000"/>
              <a:headEnd/>
              <a:tailEnd/>
            </a:ln>
            <a:effectLst/>
          </p:spPr>
          <p:txBody>
            <a:bodyPr lIns="0" tIns="0" rIns="0" bIns="0">
              <a:spAutoFit/>
            </a:bodyPr>
            <a:lstStyle/>
            <a:p>
              <a:pPr algn="l" defTabSz="895350" eaLnBrk="1" hangingPunct="1">
                <a:spcBef>
                  <a:spcPct val="0"/>
                </a:spcBef>
                <a:buClrTx/>
                <a:buFontTx/>
                <a:buNone/>
              </a:pPr>
              <a:r>
                <a:rPr lang="cs-CZ" sz="1600" i="0">
                  <a:solidFill>
                    <a:srgbClr val="FFFFFF"/>
                  </a:solidFill>
                </a:rPr>
                <a:t>Měrná jednotka</a:t>
              </a:r>
            </a:p>
          </p:txBody>
        </p:sp>
        <p:sp>
          <p:nvSpPr>
            <p:cNvPr id="1033" name="McK Footnote" hidden="1"/>
            <p:cNvSpPr txBox="1">
              <a:spLocks noChangeArrowheads="1"/>
            </p:cNvSpPr>
            <p:nvPr userDrawn="1"/>
          </p:nvSpPr>
          <p:spPr bwMode="auto">
            <a:xfrm>
              <a:off x="889" y="3961"/>
              <a:ext cx="4437" cy="256"/>
            </a:xfrm>
            <a:prstGeom prst="rect">
              <a:avLst/>
            </a:prstGeom>
            <a:noFill/>
            <a:ln w="9525">
              <a:noFill/>
              <a:miter lim="800000"/>
              <a:headEnd/>
              <a:tailEnd/>
            </a:ln>
            <a:effectLst/>
          </p:spPr>
          <p:txBody>
            <a:bodyPr lIns="0" tIns="0" rIns="0" bIns="0" anchor="b">
              <a:spAutoFit/>
            </a:bodyPr>
            <a:lstStyle/>
            <a:p>
              <a:pPr marL="450850" indent="-450850" algn="l" defTabSz="895350" eaLnBrk="1" hangingPunct="1">
                <a:spcBef>
                  <a:spcPct val="0"/>
                </a:spcBef>
                <a:buClrTx/>
                <a:buFontTx/>
                <a:buNone/>
                <a:tabLst>
                  <a:tab pos="404813" algn="r"/>
                </a:tabLst>
              </a:pPr>
              <a:r>
                <a:rPr lang="cs-CZ" sz="1200" i="0">
                  <a:solidFill>
                    <a:srgbClr val="000000"/>
                  </a:solidFill>
                </a:rPr>
                <a:t>	</a:t>
              </a:r>
              <a:r>
                <a:rPr lang="cs-CZ" sz="1200" i="0">
                  <a:solidFill>
                    <a:srgbClr val="FFFFFF"/>
                  </a:solidFill>
                </a:rPr>
                <a:t>*	Poznámka</a:t>
              </a:r>
            </a:p>
            <a:p>
              <a:pPr marL="450850" indent="-450850" algn="l" defTabSz="895350" eaLnBrk="1" hangingPunct="1">
                <a:spcBef>
                  <a:spcPct val="20000"/>
                </a:spcBef>
                <a:buClrTx/>
                <a:buFontTx/>
                <a:buNone/>
                <a:tabLst>
                  <a:tab pos="404813" algn="r"/>
                </a:tabLst>
              </a:pPr>
              <a:r>
                <a:rPr lang="cs-CZ" sz="1200" i="0">
                  <a:solidFill>
                    <a:srgbClr val="FFFFFF"/>
                  </a:solidFill>
                </a:rPr>
                <a:t>	Zdroj:	Zdroj</a:t>
              </a:r>
            </a:p>
          </p:txBody>
        </p:sp>
      </p:grpSp>
      <p:sp>
        <p:nvSpPr>
          <p:cNvPr id="1052" name="Working Draft" hidden="1"/>
          <p:cNvSpPr txBox="1">
            <a:spLocks noChangeArrowheads="1"/>
          </p:cNvSpPr>
          <p:nvPr/>
        </p:nvSpPr>
        <p:spPr bwMode="auto">
          <a:xfrm rot="5400000">
            <a:off x="8151903" y="2809445"/>
            <a:ext cx="1841649" cy="93951"/>
          </a:xfrm>
          <a:prstGeom prst="rect">
            <a:avLst/>
          </a:prstGeom>
          <a:noFill/>
          <a:ln w="9525">
            <a:noFill/>
            <a:miter lim="800000"/>
            <a:headEnd/>
            <a:tailEnd/>
          </a:ln>
          <a:effectLst/>
        </p:spPr>
        <p:txBody>
          <a:bodyPr wrap="none" lIns="0" tIns="0" rIns="0" bIns="0">
            <a:spAutoFit/>
          </a:bodyPr>
          <a:lstStyle/>
          <a:p>
            <a:pPr algn="l" eaLnBrk="1" hangingPunct="1">
              <a:spcBef>
                <a:spcPct val="0"/>
              </a:spcBef>
              <a:buClrTx/>
              <a:buFontTx/>
              <a:buNone/>
            </a:pPr>
            <a:r>
              <a:rPr lang="en-US" sz="600" i="0">
                <a:solidFill>
                  <a:srgbClr val="000000"/>
                </a:solidFill>
              </a:rPr>
              <a:t>Working Draft - Last Modified 10/4/2004 4:39:06 PM</a:t>
            </a:r>
            <a:endParaRPr lang="cs-CZ" sz="600" i="0">
              <a:solidFill>
                <a:srgbClr val="000000"/>
              </a:solidFill>
            </a:endParaRPr>
          </a:p>
        </p:txBody>
      </p:sp>
      <p:sp>
        <p:nvSpPr>
          <p:cNvPr id="1053" name="Printed" hidden="1"/>
          <p:cNvSpPr txBox="1">
            <a:spLocks noChangeArrowheads="1"/>
          </p:cNvSpPr>
          <p:nvPr/>
        </p:nvSpPr>
        <p:spPr bwMode="auto">
          <a:xfrm rot="5400000">
            <a:off x="8527267" y="3930177"/>
            <a:ext cx="1090920" cy="94214"/>
          </a:xfrm>
          <a:prstGeom prst="rect">
            <a:avLst/>
          </a:prstGeom>
          <a:noFill/>
          <a:ln w="9525">
            <a:noFill/>
            <a:miter lim="800000"/>
            <a:headEnd/>
            <a:tailEnd/>
          </a:ln>
          <a:effectLst/>
        </p:spPr>
        <p:txBody>
          <a:bodyPr wrap="none" lIns="0" tIns="0" rIns="0" bIns="0">
            <a:spAutoFit/>
          </a:bodyPr>
          <a:lstStyle/>
          <a:p>
            <a:pPr algn="l" eaLnBrk="1" hangingPunct="1">
              <a:spcBef>
                <a:spcPct val="0"/>
              </a:spcBef>
              <a:buClrTx/>
              <a:buFontTx/>
              <a:buNone/>
            </a:pPr>
            <a:r>
              <a:rPr lang="cs-CZ" sz="600" i="0">
                <a:solidFill>
                  <a:srgbClr val="000000"/>
                </a:solidFill>
              </a:rPr>
              <a:t>Printed 10/4/2004 11:36:40 AM</a:t>
            </a:r>
          </a:p>
        </p:txBody>
      </p:sp>
      <p:sp>
        <p:nvSpPr>
          <p:cNvPr id="1116" name="Rectangle 92"/>
          <p:cNvSpPr>
            <a:spLocks noGrp="1" noChangeArrowheads="1"/>
          </p:cNvSpPr>
          <p:nvPr>
            <p:ph type="title"/>
          </p:nvPr>
        </p:nvSpPr>
        <p:spPr bwMode="auto">
          <a:xfrm>
            <a:off x="503999" y="438134"/>
            <a:ext cx="6876000" cy="846386"/>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spAutoFit/>
          </a:bodyPr>
          <a:lstStyle/>
          <a:p>
            <a:pPr lvl="0"/>
            <a:r>
              <a:rPr lang="cs-CZ" dirty="0"/>
              <a:t>KLEPNUTÍM LZE UPRAVIT STYL PŘEDLOHY DVOUŘÁDKOVÝCH NADPISŮ</a:t>
            </a:r>
          </a:p>
        </p:txBody>
      </p:sp>
      <p:sp>
        <p:nvSpPr>
          <p:cNvPr id="1117" name="Rectangle 93"/>
          <p:cNvSpPr>
            <a:spLocks noGrp="1" noChangeArrowheads="1"/>
          </p:cNvSpPr>
          <p:nvPr>
            <p:ph type="body" idx="1"/>
          </p:nvPr>
        </p:nvSpPr>
        <p:spPr bwMode="auto">
          <a:xfrm>
            <a:off x="504000" y="1712244"/>
            <a:ext cx="8136000" cy="466267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cs-CZ" dirty="0"/>
              <a:t>Po kliknutí můžete vložit text. </a:t>
            </a:r>
            <a:br>
              <a:rPr lang="cs-CZ" dirty="0"/>
            </a:br>
            <a:r>
              <a:rPr lang="cs-CZ" noProof="0" dirty="0"/>
              <a:t>Vzorovou</a:t>
            </a:r>
            <a:r>
              <a:rPr lang="en-US" dirty="0"/>
              <a:t> </a:t>
            </a:r>
            <a:r>
              <a:rPr lang="cs-CZ" noProof="0" dirty="0"/>
              <a:t>prezentaci si můžete otevřít ze složky „Moje šablony“. </a:t>
            </a:r>
            <a:br>
              <a:rPr lang="cs-CZ" noProof="0" dirty="0"/>
            </a:br>
            <a:r>
              <a:rPr lang="cs-CZ" noProof="0" dirty="0"/>
              <a:t>Vzhled stránky můžete přepnout pomocí volby „Rozložení“.</a:t>
            </a:r>
          </a:p>
          <a:p>
            <a:pPr lvl="0"/>
            <a:endParaRPr lang="en-US" dirty="0"/>
          </a:p>
          <a:p>
            <a:pPr lvl="1"/>
            <a:r>
              <a:rPr lang="cs-CZ" dirty="0"/>
              <a:t>odrážka první úrovně</a:t>
            </a:r>
            <a:endParaRPr lang="en-US" dirty="0"/>
          </a:p>
          <a:p>
            <a:pPr lvl="2"/>
            <a:r>
              <a:rPr lang="cs-CZ" dirty="0"/>
              <a:t>druhá úroveň</a:t>
            </a:r>
            <a:endParaRPr lang="en-US" dirty="0"/>
          </a:p>
          <a:p>
            <a:pPr lvl="3"/>
            <a:r>
              <a:rPr lang="cs-CZ" dirty="0"/>
              <a:t>třetí úroveň</a:t>
            </a:r>
            <a:endParaRPr lang="en-US" dirty="0"/>
          </a:p>
          <a:p>
            <a:pPr lvl="4"/>
            <a:r>
              <a:rPr lang="cs-CZ" dirty="0"/>
              <a:t>čtvrtá úroveň</a:t>
            </a:r>
          </a:p>
        </p:txBody>
      </p:sp>
      <p:sp>
        <p:nvSpPr>
          <p:cNvPr id="1030" name="pg num"/>
          <p:cNvSpPr>
            <a:spLocks noGrp="1" noChangeArrowheads="1"/>
          </p:cNvSpPr>
          <p:nvPr>
            <p:ph type="sldNum" sz="quarter" idx="4"/>
          </p:nvPr>
        </p:nvSpPr>
        <p:spPr bwMode="auto">
          <a:xfrm>
            <a:off x="504000" y="6651374"/>
            <a:ext cx="311009" cy="155496"/>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lvl1pPr algn="l" defTabSz="895350" eaLnBrk="1" hangingPunct="1">
              <a:spcBef>
                <a:spcPct val="0"/>
              </a:spcBef>
              <a:buClrTx/>
              <a:buFontTx/>
              <a:buNone/>
              <a:defRPr sz="1000" b="1" i="0">
                <a:solidFill>
                  <a:schemeClr val="bg1"/>
                </a:solidFill>
                <a:latin typeface="Arial CE" panose="020B0604020202020204" pitchFamily="34" charset="0"/>
                <a:cs typeface="Arial CE" panose="020B0604020202020204" pitchFamily="34" charset="0"/>
              </a:defRPr>
            </a:lvl1pPr>
          </a:lstStyle>
          <a:p>
            <a:fld id="{3161D317-6A0A-4553-A7BC-2945DED7A6A1}" type="slidenum">
              <a:rPr lang="cs-CZ" smtClean="0">
                <a:solidFill>
                  <a:srgbClr val="FFFFFF"/>
                </a:solidFill>
              </a:rPr>
              <a:pPr/>
              <a:t>‹#›</a:t>
            </a:fld>
            <a:endParaRPr lang="cs-CZ" dirty="0">
              <a:solidFill>
                <a:srgbClr val="FFFFFF"/>
              </a:solidFill>
            </a:endParaRPr>
          </a:p>
        </p:txBody>
      </p:sp>
      <p:pic>
        <p:nvPicPr>
          <p:cNvPr id="3" name="Picture 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884000" y="468000"/>
            <a:ext cx="756000" cy="756000"/>
          </a:xfrm>
          <a:prstGeom prst="rect">
            <a:avLst/>
          </a:prstGeom>
        </p:spPr>
      </p:pic>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249008679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Lst>
  <p:hf hdr="0" ftr="0" dt="0"/>
  <p:txStyles>
    <p:titleStyle>
      <a:lvl1pPr algn="l" defTabSz="895350" rtl="0" eaLnBrk="1" fontAlgn="base" hangingPunct="1">
        <a:lnSpc>
          <a:spcPts val="3300"/>
        </a:lnSpc>
        <a:spcBef>
          <a:spcPct val="0"/>
        </a:spcBef>
        <a:spcAft>
          <a:spcPct val="0"/>
        </a:spcAft>
        <a:defRPr sz="2400" cap="all" baseline="0">
          <a:solidFill>
            <a:srgbClr val="F24F00"/>
          </a:solidFill>
          <a:latin typeface="+mj-lt"/>
          <a:ea typeface="+mj-ea"/>
          <a:cs typeface="+mj-cs"/>
        </a:defRPr>
      </a:lvl1pPr>
      <a:lvl2pPr algn="l" defTabSz="895350" rtl="0" eaLnBrk="1" fontAlgn="base" hangingPunct="1">
        <a:spcBef>
          <a:spcPct val="0"/>
        </a:spcBef>
        <a:spcAft>
          <a:spcPct val="0"/>
        </a:spcAft>
        <a:defRPr sz="2000">
          <a:solidFill>
            <a:schemeClr val="bg1"/>
          </a:solidFill>
          <a:latin typeface="Futura CEZ Medium" pitchFamily="2" charset="-18"/>
        </a:defRPr>
      </a:lvl2pPr>
      <a:lvl3pPr algn="l" defTabSz="895350" rtl="0" eaLnBrk="1" fontAlgn="base" hangingPunct="1">
        <a:spcBef>
          <a:spcPct val="0"/>
        </a:spcBef>
        <a:spcAft>
          <a:spcPct val="0"/>
        </a:spcAft>
        <a:defRPr sz="2000">
          <a:solidFill>
            <a:schemeClr val="bg1"/>
          </a:solidFill>
          <a:latin typeface="Futura CEZ Medium" pitchFamily="2" charset="-18"/>
        </a:defRPr>
      </a:lvl3pPr>
      <a:lvl4pPr algn="l" defTabSz="895350" rtl="0" eaLnBrk="1" fontAlgn="base" hangingPunct="1">
        <a:spcBef>
          <a:spcPct val="0"/>
        </a:spcBef>
        <a:spcAft>
          <a:spcPct val="0"/>
        </a:spcAft>
        <a:defRPr sz="2000">
          <a:solidFill>
            <a:schemeClr val="bg1"/>
          </a:solidFill>
          <a:latin typeface="Futura CEZ Medium" pitchFamily="2" charset="-18"/>
        </a:defRPr>
      </a:lvl4pPr>
      <a:lvl5pPr algn="l" defTabSz="895350" rtl="0" eaLnBrk="1" fontAlgn="base" hangingPunct="1">
        <a:spcBef>
          <a:spcPct val="0"/>
        </a:spcBef>
        <a:spcAft>
          <a:spcPct val="0"/>
        </a:spcAft>
        <a:defRPr sz="2000">
          <a:solidFill>
            <a:schemeClr val="bg1"/>
          </a:solidFill>
          <a:latin typeface="Futura CEZ Medium" pitchFamily="2" charset="-18"/>
        </a:defRPr>
      </a:lvl5pPr>
      <a:lvl6pPr marL="457200" algn="l" defTabSz="895350" rtl="0" eaLnBrk="1" fontAlgn="base" hangingPunct="1">
        <a:spcBef>
          <a:spcPct val="0"/>
        </a:spcBef>
        <a:spcAft>
          <a:spcPct val="0"/>
        </a:spcAft>
        <a:defRPr sz="2000">
          <a:solidFill>
            <a:schemeClr val="bg1"/>
          </a:solidFill>
          <a:latin typeface="Futura CEZ Medium" pitchFamily="2" charset="-18"/>
        </a:defRPr>
      </a:lvl6pPr>
      <a:lvl7pPr marL="914400" algn="l" defTabSz="895350" rtl="0" eaLnBrk="1" fontAlgn="base" hangingPunct="1">
        <a:spcBef>
          <a:spcPct val="0"/>
        </a:spcBef>
        <a:spcAft>
          <a:spcPct val="0"/>
        </a:spcAft>
        <a:defRPr sz="2000">
          <a:solidFill>
            <a:schemeClr val="bg1"/>
          </a:solidFill>
          <a:latin typeface="Futura CEZ Medium" pitchFamily="2" charset="-18"/>
        </a:defRPr>
      </a:lvl7pPr>
      <a:lvl8pPr marL="1371600" algn="l" defTabSz="895350" rtl="0" eaLnBrk="1" fontAlgn="base" hangingPunct="1">
        <a:spcBef>
          <a:spcPct val="0"/>
        </a:spcBef>
        <a:spcAft>
          <a:spcPct val="0"/>
        </a:spcAft>
        <a:defRPr sz="2000">
          <a:solidFill>
            <a:schemeClr val="bg1"/>
          </a:solidFill>
          <a:latin typeface="Futura CEZ Medium" pitchFamily="2" charset="-18"/>
        </a:defRPr>
      </a:lvl8pPr>
      <a:lvl9pPr marL="1828800" algn="l" defTabSz="895350" rtl="0" eaLnBrk="1" fontAlgn="base" hangingPunct="1">
        <a:spcBef>
          <a:spcPct val="0"/>
        </a:spcBef>
        <a:spcAft>
          <a:spcPct val="0"/>
        </a:spcAft>
        <a:defRPr sz="2000">
          <a:solidFill>
            <a:schemeClr val="bg1"/>
          </a:solidFill>
          <a:latin typeface="Futura CEZ Medium" pitchFamily="2" charset="-18"/>
        </a:defRPr>
      </a:lvl9pPr>
    </p:titleStyle>
    <p:bodyStyle>
      <a:lvl1pPr algn="l" defTabSz="895350" rtl="0" eaLnBrk="1" fontAlgn="base" hangingPunct="1">
        <a:lnSpc>
          <a:spcPts val="2300"/>
        </a:lnSpc>
        <a:spcBef>
          <a:spcPct val="0"/>
        </a:spcBef>
        <a:spcAft>
          <a:spcPct val="0"/>
        </a:spcAft>
        <a:buSzPct val="120000"/>
        <a:defRPr sz="1600">
          <a:solidFill>
            <a:schemeClr val="tx1"/>
          </a:solidFill>
          <a:latin typeface="Arial CE" panose="020B0604020202020204" pitchFamily="34" charset="0"/>
          <a:ea typeface="+mn-ea"/>
          <a:cs typeface="Arial CE" panose="020B0604020202020204" pitchFamily="34" charset="0"/>
        </a:defRPr>
      </a:lvl1pPr>
      <a:lvl2pPr marL="180975" indent="-179388" algn="l" defTabSz="895350" rtl="0" eaLnBrk="1" fontAlgn="base" hangingPunct="1">
        <a:lnSpc>
          <a:spcPts val="2300"/>
        </a:lnSpc>
        <a:spcBef>
          <a:spcPct val="0"/>
        </a:spcBef>
        <a:spcAft>
          <a:spcPct val="0"/>
        </a:spcAft>
        <a:buClr>
          <a:srgbClr val="F24F00"/>
        </a:buClr>
        <a:buSzPct val="120000"/>
        <a:buFont typeface="Wingdings" pitchFamily="2" charset="2"/>
        <a:buChar char="§"/>
        <a:defRPr sz="1600">
          <a:solidFill>
            <a:schemeClr val="tx1"/>
          </a:solidFill>
          <a:latin typeface="Arial CE" panose="020B0604020202020204" pitchFamily="34" charset="0"/>
          <a:cs typeface="Arial CE" panose="020B0604020202020204" pitchFamily="34" charset="0"/>
        </a:defRPr>
      </a:lvl2pPr>
      <a:lvl3pPr marL="361950" indent="-180975" algn="l" defTabSz="895350" rtl="0" eaLnBrk="1" fontAlgn="base" hangingPunct="1">
        <a:lnSpc>
          <a:spcPts val="2300"/>
        </a:lnSpc>
        <a:spcBef>
          <a:spcPct val="0"/>
        </a:spcBef>
        <a:spcAft>
          <a:spcPct val="0"/>
        </a:spcAft>
        <a:buClr>
          <a:srgbClr val="C8C8C8"/>
        </a:buClr>
        <a:buSzPct val="120000"/>
        <a:buFont typeface="Wingdings" pitchFamily="2" charset="2"/>
        <a:buChar char="§"/>
        <a:defRPr sz="1600">
          <a:solidFill>
            <a:schemeClr val="tx1"/>
          </a:solidFill>
          <a:latin typeface="Arial CE" panose="020B0604020202020204" pitchFamily="34" charset="0"/>
          <a:cs typeface="Arial CE" panose="020B0604020202020204" pitchFamily="34" charset="0"/>
        </a:defRPr>
      </a:lvl3pPr>
      <a:lvl4pPr marL="534988" indent="-180975" algn="l" defTabSz="895350" rtl="0" eaLnBrk="1" fontAlgn="base" hangingPunct="1">
        <a:lnSpc>
          <a:spcPts val="2300"/>
        </a:lnSpc>
        <a:spcBef>
          <a:spcPct val="0"/>
        </a:spcBef>
        <a:spcAft>
          <a:spcPct val="0"/>
        </a:spcAft>
        <a:buSzPct val="89000"/>
        <a:defRPr sz="1600">
          <a:solidFill>
            <a:schemeClr val="tx1"/>
          </a:solidFill>
          <a:latin typeface="Arial CE" panose="020B0604020202020204" pitchFamily="34" charset="0"/>
          <a:cs typeface="Arial CE" panose="020B0604020202020204" pitchFamily="34" charset="0"/>
        </a:defRPr>
      </a:lvl4pPr>
      <a:lvl5pPr marL="715963" indent="-180975" algn="l" defTabSz="895350" rtl="0" eaLnBrk="1" fontAlgn="base" hangingPunct="1">
        <a:lnSpc>
          <a:spcPts val="2300"/>
        </a:lnSpc>
        <a:spcBef>
          <a:spcPct val="0"/>
        </a:spcBef>
        <a:spcAft>
          <a:spcPct val="0"/>
        </a:spcAft>
        <a:buSzPct val="75000"/>
        <a:defRPr sz="1600">
          <a:solidFill>
            <a:schemeClr val="tx1"/>
          </a:solidFill>
          <a:latin typeface="Arial CE" panose="020B0604020202020204" pitchFamily="34" charset="0"/>
          <a:cs typeface="Arial CE" panose="020B0604020202020204" pitchFamily="34" charset="0"/>
        </a:defRPr>
      </a:lvl5pPr>
      <a:lvl6pPr marL="1039813" indent="-149225" algn="l" defTabSz="895350" rtl="0" eaLnBrk="1" fontAlgn="base" hangingPunct="1">
        <a:lnSpc>
          <a:spcPct val="110000"/>
        </a:lnSpc>
        <a:spcBef>
          <a:spcPct val="0"/>
        </a:spcBef>
        <a:spcAft>
          <a:spcPct val="0"/>
        </a:spcAft>
        <a:buSzPct val="75000"/>
        <a:defRPr sz="1200">
          <a:solidFill>
            <a:schemeClr val="tx1"/>
          </a:solidFill>
          <a:latin typeface="+mn-lt"/>
        </a:defRPr>
      </a:lvl6pPr>
      <a:lvl7pPr marL="1497013" indent="-149225" algn="l" defTabSz="895350" rtl="0" eaLnBrk="1" fontAlgn="base" hangingPunct="1">
        <a:lnSpc>
          <a:spcPct val="110000"/>
        </a:lnSpc>
        <a:spcBef>
          <a:spcPct val="0"/>
        </a:spcBef>
        <a:spcAft>
          <a:spcPct val="0"/>
        </a:spcAft>
        <a:buSzPct val="75000"/>
        <a:defRPr sz="1200">
          <a:solidFill>
            <a:schemeClr val="tx1"/>
          </a:solidFill>
          <a:latin typeface="+mn-lt"/>
        </a:defRPr>
      </a:lvl7pPr>
      <a:lvl8pPr marL="1954213" indent="-149225" algn="l" defTabSz="895350" rtl="0" eaLnBrk="1" fontAlgn="base" hangingPunct="1">
        <a:lnSpc>
          <a:spcPct val="110000"/>
        </a:lnSpc>
        <a:spcBef>
          <a:spcPct val="0"/>
        </a:spcBef>
        <a:spcAft>
          <a:spcPct val="0"/>
        </a:spcAft>
        <a:buSzPct val="75000"/>
        <a:defRPr sz="1200">
          <a:solidFill>
            <a:schemeClr val="tx1"/>
          </a:solidFill>
          <a:latin typeface="+mn-lt"/>
        </a:defRPr>
      </a:lvl8pPr>
      <a:lvl9pPr marL="2411413" indent="-149225" algn="l" defTabSz="895350" rtl="0" eaLnBrk="1" fontAlgn="base" hangingPunct="1">
        <a:lnSpc>
          <a:spcPct val="110000"/>
        </a:lnSpc>
        <a:spcBef>
          <a:spcPct val="0"/>
        </a:spcBef>
        <a:spcAft>
          <a:spcPct val="0"/>
        </a:spcAft>
        <a:buSzPct val="75000"/>
        <a:defRPr sz="12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527" userDrawn="1">
          <p15:clr>
            <a:srgbClr val="F26B43"/>
          </p15:clr>
        </p15:guide>
        <p15:guide id="2" pos="2880" userDrawn="1">
          <p15:clr>
            <a:srgbClr val="F26B43"/>
          </p15:clr>
        </p15:guide>
        <p15:guide id="3" orient="horz" pos="777" userDrawn="1">
          <p15:clr>
            <a:srgbClr val="F26B43"/>
          </p15:clr>
        </p15:guide>
        <p15:guide id="4" orient="horz" pos="30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0" y="6602353"/>
            <a:ext cx="9144000" cy="253538"/>
          </a:xfrm>
          <a:prstGeom prst="rect">
            <a:avLst/>
          </a:prstGeom>
        </p:spPr>
      </p:pic>
      <p:grpSp>
        <p:nvGrpSpPr>
          <p:cNvPr id="1111" name="McK Slide Elements"/>
          <p:cNvGrpSpPr>
            <a:grpSpLocks/>
          </p:cNvGrpSpPr>
          <p:nvPr/>
        </p:nvGrpSpPr>
        <p:grpSpPr bwMode="auto">
          <a:xfrm>
            <a:off x="1436800" y="941072"/>
            <a:ext cx="7584093" cy="5889393"/>
            <a:chOff x="887" y="581"/>
            <a:chExt cx="4682" cy="3636"/>
          </a:xfrm>
        </p:grpSpPr>
        <p:sp>
          <p:nvSpPr>
            <p:cNvPr id="1032" name="McK Measure" hidden="1"/>
            <p:cNvSpPr txBox="1">
              <a:spLocks noChangeArrowheads="1"/>
            </p:cNvSpPr>
            <p:nvPr userDrawn="1"/>
          </p:nvSpPr>
          <p:spPr bwMode="auto">
            <a:xfrm>
              <a:off x="887" y="581"/>
              <a:ext cx="4682" cy="154"/>
            </a:xfrm>
            <a:prstGeom prst="rect">
              <a:avLst/>
            </a:prstGeom>
            <a:noFill/>
            <a:ln w="9525">
              <a:noFill/>
              <a:miter lim="800000"/>
              <a:headEnd/>
              <a:tailEnd/>
            </a:ln>
            <a:effectLst/>
          </p:spPr>
          <p:txBody>
            <a:bodyPr lIns="0" tIns="0" rIns="0" bIns="0">
              <a:spAutoFit/>
            </a:bodyPr>
            <a:lstStyle/>
            <a:p>
              <a:pPr algn="l" defTabSz="895350" eaLnBrk="1" hangingPunct="1">
                <a:spcBef>
                  <a:spcPct val="0"/>
                </a:spcBef>
                <a:buClrTx/>
                <a:buFontTx/>
                <a:buNone/>
              </a:pPr>
              <a:r>
                <a:rPr lang="cs-CZ" sz="1600" i="0">
                  <a:solidFill>
                    <a:srgbClr val="FFFFFF"/>
                  </a:solidFill>
                </a:rPr>
                <a:t>Měrná jednotka</a:t>
              </a:r>
            </a:p>
          </p:txBody>
        </p:sp>
        <p:sp>
          <p:nvSpPr>
            <p:cNvPr id="1033" name="McK Footnote" hidden="1"/>
            <p:cNvSpPr txBox="1">
              <a:spLocks noChangeArrowheads="1"/>
            </p:cNvSpPr>
            <p:nvPr userDrawn="1"/>
          </p:nvSpPr>
          <p:spPr bwMode="auto">
            <a:xfrm>
              <a:off x="889" y="3961"/>
              <a:ext cx="4437" cy="256"/>
            </a:xfrm>
            <a:prstGeom prst="rect">
              <a:avLst/>
            </a:prstGeom>
            <a:noFill/>
            <a:ln w="9525">
              <a:noFill/>
              <a:miter lim="800000"/>
              <a:headEnd/>
              <a:tailEnd/>
            </a:ln>
            <a:effectLst/>
          </p:spPr>
          <p:txBody>
            <a:bodyPr lIns="0" tIns="0" rIns="0" bIns="0" anchor="b">
              <a:spAutoFit/>
            </a:bodyPr>
            <a:lstStyle/>
            <a:p>
              <a:pPr marL="450850" indent="-450850" algn="l" defTabSz="895350" eaLnBrk="1" hangingPunct="1">
                <a:spcBef>
                  <a:spcPct val="0"/>
                </a:spcBef>
                <a:buClrTx/>
                <a:buFontTx/>
                <a:buNone/>
                <a:tabLst>
                  <a:tab pos="404813" algn="r"/>
                </a:tabLst>
              </a:pPr>
              <a:r>
                <a:rPr lang="cs-CZ" sz="1200" i="0">
                  <a:solidFill>
                    <a:srgbClr val="000000"/>
                  </a:solidFill>
                </a:rPr>
                <a:t>	</a:t>
              </a:r>
              <a:r>
                <a:rPr lang="cs-CZ" sz="1200" i="0">
                  <a:solidFill>
                    <a:srgbClr val="FFFFFF"/>
                  </a:solidFill>
                </a:rPr>
                <a:t>*	Poznámka</a:t>
              </a:r>
            </a:p>
            <a:p>
              <a:pPr marL="450850" indent="-450850" algn="l" defTabSz="895350" eaLnBrk="1" hangingPunct="1">
                <a:spcBef>
                  <a:spcPct val="20000"/>
                </a:spcBef>
                <a:buClrTx/>
                <a:buFontTx/>
                <a:buNone/>
                <a:tabLst>
                  <a:tab pos="404813" algn="r"/>
                </a:tabLst>
              </a:pPr>
              <a:r>
                <a:rPr lang="cs-CZ" sz="1200" i="0">
                  <a:solidFill>
                    <a:srgbClr val="FFFFFF"/>
                  </a:solidFill>
                </a:rPr>
                <a:t>	Zdroj:	Zdroj</a:t>
              </a:r>
            </a:p>
          </p:txBody>
        </p:sp>
      </p:grpSp>
      <p:sp>
        <p:nvSpPr>
          <p:cNvPr id="1052" name="Working Draft" hidden="1"/>
          <p:cNvSpPr txBox="1">
            <a:spLocks noChangeArrowheads="1"/>
          </p:cNvSpPr>
          <p:nvPr/>
        </p:nvSpPr>
        <p:spPr bwMode="auto">
          <a:xfrm rot="5400000">
            <a:off x="8151903" y="2809445"/>
            <a:ext cx="1841649" cy="93951"/>
          </a:xfrm>
          <a:prstGeom prst="rect">
            <a:avLst/>
          </a:prstGeom>
          <a:noFill/>
          <a:ln w="9525">
            <a:noFill/>
            <a:miter lim="800000"/>
            <a:headEnd/>
            <a:tailEnd/>
          </a:ln>
          <a:effectLst/>
        </p:spPr>
        <p:txBody>
          <a:bodyPr wrap="none" lIns="0" tIns="0" rIns="0" bIns="0">
            <a:spAutoFit/>
          </a:bodyPr>
          <a:lstStyle/>
          <a:p>
            <a:pPr algn="l" eaLnBrk="1" hangingPunct="1">
              <a:spcBef>
                <a:spcPct val="0"/>
              </a:spcBef>
              <a:buClrTx/>
              <a:buFontTx/>
              <a:buNone/>
            </a:pPr>
            <a:r>
              <a:rPr lang="en-US" sz="600" i="0">
                <a:solidFill>
                  <a:srgbClr val="000000"/>
                </a:solidFill>
              </a:rPr>
              <a:t>Working Draft - Last Modified 10/4/2004 4:39:06 PM</a:t>
            </a:r>
            <a:endParaRPr lang="cs-CZ" sz="600" i="0">
              <a:solidFill>
                <a:srgbClr val="000000"/>
              </a:solidFill>
            </a:endParaRPr>
          </a:p>
        </p:txBody>
      </p:sp>
      <p:sp>
        <p:nvSpPr>
          <p:cNvPr id="1053" name="Printed" hidden="1"/>
          <p:cNvSpPr txBox="1">
            <a:spLocks noChangeArrowheads="1"/>
          </p:cNvSpPr>
          <p:nvPr/>
        </p:nvSpPr>
        <p:spPr bwMode="auto">
          <a:xfrm rot="5400000">
            <a:off x="8527267" y="3930177"/>
            <a:ext cx="1090920" cy="94214"/>
          </a:xfrm>
          <a:prstGeom prst="rect">
            <a:avLst/>
          </a:prstGeom>
          <a:noFill/>
          <a:ln w="9525">
            <a:noFill/>
            <a:miter lim="800000"/>
            <a:headEnd/>
            <a:tailEnd/>
          </a:ln>
          <a:effectLst/>
        </p:spPr>
        <p:txBody>
          <a:bodyPr wrap="none" lIns="0" tIns="0" rIns="0" bIns="0">
            <a:spAutoFit/>
          </a:bodyPr>
          <a:lstStyle/>
          <a:p>
            <a:pPr algn="l" eaLnBrk="1" hangingPunct="1">
              <a:spcBef>
                <a:spcPct val="0"/>
              </a:spcBef>
              <a:buClrTx/>
              <a:buFontTx/>
              <a:buNone/>
            </a:pPr>
            <a:r>
              <a:rPr lang="cs-CZ" sz="600" i="0">
                <a:solidFill>
                  <a:srgbClr val="000000"/>
                </a:solidFill>
              </a:rPr>
              <a:t>Printed 10/4/2004 11:36:40 AM</a:t>
            </a:r>
          </a:p>
        </p:txBody>
      </p:sp>
      <p:sp>
        <p:nvSpPr>
          <p:cNvPr id="1116" name="Rectangle 92"/>
          <p:cNvSpPr>
            <a:spLocks noGrp="1" noChangeArrowheads="1"/>
          </p:cNvSpPr>
          <p:nvPr>
            <p:ph type="title"/>
          </p:nvPr>
        </p:nvSpPr>
        <p:spPr bwMode="auto">
          <a:xfrm>
            <a:off x="503999" y="438134"/>
            <a:ext cx="6876000" cy="846386"/>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spAutoFit/>
          </a:bodyPr>
          <a:lstStyle/>
          <a:p>
            <a:pPr lvl="0"/>
            <a:r>
              <a:rPr lang="cs-CZ" dirty="0"/>
              <a:t>KLEPNUTÍM LZE UPRAVIT STYL PŘEDLOHY DVOUŘÁDKOVÝCH NADPISŮ</a:t>
            </a:r>
          </a:p>
        </p:txBody>
      </p:sp>
      <p:sp>
        <p:nvSpPr>
          <p:cNvPr id="1117" name="Rectangle 93"/>
          <p:cNvSpPr>
            <a:spLocks noGrp="1" noChangeArrowheads="1"/>
          </p:cNvSpPr>
          <p:nvPr>
            <p:ph type="body" idx="1"/>
          </p:nvPr>
        </p:nvSpPr>
        <p:spPr bwMode="auto">
          <a:xfrm>
            <a:off x="504000" y="1712244"/>
            <a:ext cx="8136000" cy="466267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cs-CZ" dirty="0"/>
              <a:t>Po kliknutí můžete vložit text. </a:t>
            </a:r>
            <a:br>
              <a:rPr lang="cs-CZ" dirty="0"/>
            </a:br>
            <a:r>
              <a:rPr lang="cs-CZ" noProof="0" dirty="0"/>
              <a:t>Vzorovou</a:t>
            </a:r>
            <a:r>
              <a:rPr lang="en-US" dirty="0"/>
              <a:t> </a:t>
            </a:r>
            <a:r>
              <a:rPr lang="cs-CZ" noProof="0" dirty="0"/>
              <a:t>prezentaci si můžete otevřít ze složky „Moje šablony“. </a:t>
            </a:r>
            <a:br>
              <a:rPr lang="cs-CZ" noProof="0" dirty="0"/>
            </a:br>
            <a:r>
              <a:rPr lang="cs-CZ" noProof="0" dirty="0"/>
              <a:t>Vzhled stránky můžete přepnout pomocí volby „Rozložení“.</a:t>
            </a:r>
          </a:p>
          <a:p>
            <a:pPr lvl="0"/>
            <a:endParaRPr lang="en-US" dirty="0"/>
          </a:p>
          <a:p>
            <a:pPr lvl="1"/>
            <a:r>
              <a:rPr lang="cs-CZ" dirty="0"/>
              <a:t>odrážka první úrovně</a:t>
            </a:r>
            <a:endParaRPr lang="en-US" dirty="0"/>
          </a:p>
          <a:p>
            <a:pPr lvl="2"/>
            <a:r>
              <a:rPr lang="cs-CZ" dirty="0"/>
              <a:t>druhá úroveň</a:t>
            </a:r>
            <a:endParaRPr lang="en-US" dirty="0"/>
          </a:p>
          <a:p>
            <a:pPr lvl="3"/>
            <a:r>
              <a:rPr lang="cs-CZ" dirty="0"/>
              <a:t>třetí úroveň</a:t>
            </a:r>
            <a:endParaRPr lang="en-US" dirty="0"/>
          </a:p>
          <a:p>
            <a:pPr lvl="4"/>
            <a:r>
              <a:rPr lang="cs-CZ" dirty="0"/>
              <a:t>čtvrtá úroveň</a:t>
            </a:r>
          </a:p>
        </p:txBody>
      </p:sp>
      <p:sp>
        <p:nvSpPr>
          <p:cNvPr id="1030" name="pg num"/>
          <p:cNvSpPr>
            <a:spLocks noGrp="1" noChangeArrowheads="1"/>
          </p:cNvSpPr>
          <p:nvPr>
            <p:ph type="sldNum" sz="quarter" idx="4"/>
          </p:nvPr>
        </p:nvSpPr>
        <p:spPr bwMode="auto">
          <a:xfrm>
            <a:off x="504000" y="6651374"/>
            <a:ext cx="311009" cy="155496"/>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lvl1pPr algn="l" defTabSz="895350" eaLnBrk="1" hangingPunct="1">
              <a:spcBef>
                <a:spcPct val="0"/>
              </a:spcBef>
              <a:buClrTx/>
              <a:buFontTx/>
              <a:buNone/>
              <a:defRPr sz="1000" b="1" i="0">
                <a:solidFill>
                  <a:schemeClr val="bg1"/>
                </a:solidFill>
                <a:latin typeface="Arial CE" panose="020B0604020202020204" pitchFamily="34" charset="0"/>
                <a:cs typeface="Arial CE" panose="020B0604020202020204" pitchFamily="34" charset="0"/>
              </a:defRPr>
            </a:lvl1pPr>
          </a:lstStyle>
          <a:p>
            <a:fld id="{3161D317-6A0A-4553-A7BC-2945DED7A6A1}" type="slidenum">
              <a:rPr lang="cs-CZ" smtClean="0">
                <a:solidFill>
                  <a:srgbClr val="FFFFFF"/>
                </a:solidFill>
              </a:rPr>
              <a:pPr/>
              <a:t>‹#›</a:t>
            </a:fld>
            <a:endParaRPr lang="cs-CZ" dirty="0">
              <a:solidFill>
                <a:srgbClr val="FFFFFF"/>
              </a:solidFill>
            </a:endParaRPr>
          </a:p>
        </p:txBody>
      </p:sp>
      <p:pic>
        <p:nvPicPr>
          <p:cNvPr id="3" name="Picture 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884000" y="468000"/>
            <a:ext cx="756000" cy="756000"/>
          </a:xfrm>
          <a:prstGeom prst="rect">
            <a:avLst/>
          </a:prstGeom>
        </p:spPr>
      </p:pic>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145767303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Lst>
  <p:hf hdr="0" ftr="0" dt="0"/>
  <p:txStyles>
    <p:titleStyle>
      <a:lvl1pPr algn="l" defTabSz="895350" rtl="0" eaLnBrk="1" fontAlgn="base" hangingPunct="1">
        <a:lnSpc>
          <a:spcPts val="3300"/>
        </a:lnSpc>
        <a:spcBef>
          <a:spcPct val="0"/>
        </a:spcBef>
        <a:spcAft>
          <a:spcPct val="0"/>
        </a:spcAft>
        <a:defRPr sz="2400" cap="all" baseline="0">
          <a:solidFill>
            <a:srgbClr val="F24F00"/>
          </a:solidFill>
          <a:latin typeface="+mj-lt"/>
          <a:ea typeface="+mj-ea"/>
          <a:cs typeface="+mj-cs"/>
        </a:defRPr>
      </a:lvl1pPr>
      <a:lvl2pPr algn="l" defTabSz="895350" rtl="0" eaLnBrk="1" fontAlgn="base" hangingPunct="1">
        <a:spcBef>
          <a:spcPct val="0"/>
        </a:spcBef>
        <a:spcAft>
          <a:spcPct val="0"/>
        </a:spcAft>
        <a:defRPr sz="2000">
          <a:solidFill>
            <a:schemeClr val="bg1"/>
          </a:solidFill>
          <a:latin typeface="Futura CEZ Medium" pitchFamily="2" charset="-18"/>
        </a:defRPr>
      </a:lvl2pPr>
      <a:lvl3pPr algn="l" defTabSz="895350" rtl="0" eaLnBrk="1" fontAlgn="base" hangingPunct="1">
        <a:spcBef>
          <a:spcPct val="0"/>
        </a:spcBef>
        <a:spcAft>
          <a:spcPct val="0"/>
        </a:spcAft>
        <a:defRPr sz="2000">
          <a:solidFill>
            <a:schemeClr val="bg1"/>
          </a:solidFill>
          <a:latin typeface="Futura CEZ Medium" pitchFamily="2" charset="-18"/>
        </a:defRPr>
      </a:lvl3pPr>
      <a:lvl4pPr algn="l" defTabSz="895350" rtl="0" eaLnBrk="1" fontAlgn="base" hangingPunct="1">
        <a:spcBef>
          <a:spcPct val="0"/>
        </a:spcBef>
        <a:spcAft>
          <a:spcPct val="0"/>
        </a:spcAft>
        <a:defRPr sz="2000">
          <a:solidFill>
            <a:schemeClr val="bg1"/>
          </a:solidFill>
          <a:latin typeface="Futura CEZ Medium" pitchFamily="2" charset="-18"/>
        </a:defRPr>
      </a:lvl4pPr>
      <a:lvl5pPr algn="l" defTabSz="895350" rtl="0" eaLnBrk="1" fontAlgn="base" hangingPunct="1">
        <a:spcBef>
          <a:spcPct val="0"/>
        </a:spcBef>
        <a:spcAft>
          <a:spcPct val="0"/>
        </a:spcAft>
        <a:defRPr sz="2000">
          <a:solidFill>
            <a:schemeClr val="bg1"/>
          </a:solidFill>
          <a:latin typeface="Futura CEZ Medium" pitchFamily="2" charset="-18"/>
        </a:defRPr>
      </a:lvl5pPr>
      <a:lvl6pPr marL="457200" algn="l" defTabSz="895350" rtl="0" eaLnBrk="1" fontAlgn="base" hangingPunct="1">
        <a:spcBef>
          <a:spcPct val="0"/>
        </a:spcBef>
        <a:spcAft>
          <a:spcPct val="0"/>
        </a:spcAft>
        <a:defRPr sz="2000">
          <a:solidFill>
            <a:schemeClr val="bg1"/>
          </a:solidFill>
          <a:latin typeface="Futura CEZ Medium" pitchFamily="2" charset="-18"/>
        </a:defRPr>
      </a:lvl6pPr>
      <a:lvl7pPr marL="914400" algn="l" defTabSz="895350" rtl="0" eaLnBrk="1" fontAlgn="base" hangingPunct="1">
        <a:spcBef>
          <a:spcPct val="0"/>
        </a:spcBef>
        <a:spcAft>
          <a:spcPct val="0"/>
        </a:spcAft>
        <a:defRPr sz="2000">
          <a:solidFill>
            <a:schemeClr val="bg1"/>
          </a:solidFill>
          <a:latin typeface="Futura CEZ Medium" pitchFamily="2" charset="-18"/>
        </a:defRPr>
      </a:lvl7pPr>
      <a:lvl8pPr marL="1371600" algn="l" defTabSz="895350" rtl="0" eaLnBrk="1" fontAlgn="base" hangingPunct="1">
        <a:spcBef>
          <a:spcPct val="0"/>
        </a:spcBef>
        <a:spcAft>
          <a:spcPct val="0"/>
        </a:spcAft>
        <a:defRPr sz="2000">
          <a:solidFill>
            <a:schemeClr val="bg1"/>
          </a:solidFill>
          <a:latin typeface="Futura CEZ Medium" pitchFamily="2" charset="-18"/>
        </a:defRPr>
      </a:lvl8pPr>
      <a:lvl9pPr marL="1828800" algn="l" defTabSz="895350" rtl="0" eaLnBrk="1" fontAlgn="base" hangingPunct="1">
        <a:spcBef>
          <a:spcPct val="0"/>
        </a:spcBef>
        <a:spcAft>
          <a:spcPct val="0"/>
        </a:spcAft>
        <a:defRPr sz="2000">
          <a:solidFill>
            <a:schemeClr val="bg1"/>
          </a:solidFill>
          <a:latin typeface="Futura CEZ Medium" pitchFamily="2" charset="-18"/>
        </a:defRPr>
      </a:lvl9pPr>
    </p:titleStyle>
    <p:bodyStyle>
      <a:lvl1pPr algn="l" defTabSz="895350" rtl="0" eaLnBrk="1" fontAlgn="base" hangingPunct="1">
        <a:lnSpc>
          <a:spcPts val="2300"/>
        </a:lnSpc>
        <a:spcBef>
          <a:spcPct val="0"/>
        </a:spcBef>
        <a:spcAft>
          <a:spcPct val="0"/>
        </a:spcAft>
        <a:buSzPct val="120000"/>
        <a:defRPr sz="1600">
          <a:solidFill>
            <a:schemeClr val="tx1"/>
          </a:solidFill>
          <a:latin typeface="Arial CE" panose="020B0604020202020204" pitchFamily="34" charset="0"/>
          <a:ea typeface="+mn-ea"/>
          <a:cs typeface="Arial CE" panose="020B0604020202020204" pitchFamily="34" charset="0"/>
        </a:defRPr>
      </a:lvl1pPr>
      <a:lvl2pPr marL="180975" indent="-179388" algn="l" defTabSz="895350" rtl="0" eaLnBrk="1" fontAlgn="base" hangingPunct="1">
        <a:lnSpc>
          <a:spcPts val="2300"/>
        </a:lnSpc>
        <a:spcBef>
          <a:spcPct val="0"/>
        </a:spcBef>
        <a:spcAft>
          <a:spcPct val="0"/>
        </a:spcAft>
        <a:buClr>
          <a:srgbClr val="F24F00"/>
        </a:buClr>
        <a:buSzPct val="120000"/>
        <a:buFont typeface="Wingdings" pitchFamily="2" charset="2"/>
        <a:buChar char="§"/>
        <a:defRPr sz="1600">
          <a:solidFill>
            <a:schemeClr val="tx1"/>
          </a:solidFill>
          <a:latin typeface="Arial CE" panose="020B0604020202020204" pitchFamily="34" charset="0"/>
          <a:cs typeface="Arial CE" panose="020B0604020202020204" pitchFamily="34" charset="0"/>
        </a:defRPr>
      </a:lvl2pPr>
      <a:lvl3pPr marL="361950" indent="-180975" algn="l" defTabSz="895350" rtl="0" eaLnBrk="1" fontAlgn="base" hangingPunct="1">
        <a:lnSpc>
          <a:spcPts val="2300"/>
        </a:lnSpc>
        <a:spcBef>
          <a:spcPct val="0"/>
        </a:spcBef>
        <a:spcAft>
          <a:spcPct val="0"/>
        </a:spcAft>
        <a:buClr>
          <a:srgbClr val="C8C8C8"/>
        </a:buClr>
        <a:buSzPct val="120000"/>
        <a:buFont typeface="Wingdings" pitchFamily="2" charset="2"/>
        <a:buChar char="§"/>
        <a:defRPr sz="1600">
          <a:solidFill>
            <a:schemeClr val="tx1"/>
          </a:solidFill>
          <a:latin typeface="Arial CE" panose="020B0604020202020204" pitchFamily="34" charset="0"/>
          <a:cs typeface="Arial CE" panose="020B0604020202020204" pitchFamily="34" charset="0"/>
        </a:defRPr>
      </a:lvl3pPr>
      <a:lvl4pPr marL="534988" indent="-180975" algn="l" defTabSz="895350" rtl="0" eaLnBrk="1" fontAlgn="base" hangingPunct="1">
        <a:lnSpc>
          <a:spcPts val="2300"/>
        </a:lnSpc>
        <a:spcBef>
          <a:spcPct val="0"/>
        </a:spcBef>
        <a:spcAft>
          <a:spcPct val="0"/>
        </a:spcAft>
        <a:buSzPct val="89000"/>
        <a:defRPr sz="1600">
          <a:solidFill>
            <a:schemeClr val="tx1"/>
          </a:solidFill>
          <a:latin typeface="Arial CE" panose="020B0604020202020204" pitchFamily="34" charset="0"/>
          <a:cs typeface="Arial CE" panose="020B0604020202020204" pitchFamily="34" charset="0"/>
        </a:defRPr>
      </a:lvl4pPr>
      <a:lvl5pPr marL="715963" indent="-180975" algn="l" defTabSz="895350" rtl="0" eaLnBrk="1" fontAlgn="base" hangingPunct="1">
        <a:lnSpc>
          <a:spcPts val="2300"/>
        </a:lnSpc>
        <a:spcBef>
          <a:spcPct val="0"/>
        </a:spcBef>
        <a:spcAft>
          <a:spcPct val="0"/>
        </a:spcAft>
        <a:buSzPct val="75000"/>
        <a:defRPr sz="1600">
          <a:solidFill>
            <a:schemeClr val="tx1"/>
          </a:solidFill>
          <a:latin typeface="Arial CE" panose="020B0604020202020204" pitchFamily="34" charset="0"/>
          <a:cs typeface="Arial CE" panose="020B0604020202020204" pitchFamily="34" charset="0"/>
        </a:defRPr>
      </a:lvl5pPr>
      <a:lvl6pPr marL="1039813" indent="-149225" algn="l" defTabSz="895350" rtl="0" eaLnBrk="1" fontAlgn="base" hangingPunct="1">
        <a:lnSpc>
          <a:spcPct val="110000"/>
        </a:lnSpc>
        <a:spcBef>
          <a:spcPct val="0"/>
        </a:spcBef>
        <a:spcAft>
          <a:spcPct val="0"/>
        </a:spcAft>
        <a:buSzPct val="75000"/>
        <a:defRPr sz="1200">
          <a:solidFill>
            <a:schemeClr val="tx1"/>
          </a:solidFill>
          <a:latin typeface="+mn-lt"/>
        </a:defRPr>
      </a:lvl6pPr>
      <a:lvl7pPr marL="1497013" indent="-149225" algn="l" defTabSz="895350" rtl="0" eaLnBrk="1" fontAlgn="base" hangingPunct="1">
        <a:lnSpc>
          <a:spcPct val="110000"/>
        </a:lnSpc>
        <a:spcBef>
          <a:spcPct val="0"/>
        </a:spcBef>
        <a:spcAft>
          <a:spcPct val="0"/>
        </a:spcAft>
        <a:buSzPct val="75000"/>
        <a:defRPr sz="1200">
          <a:solidFill>
            <a:schemeClr val="tx1"/>
          </a:solidFill>
          <a:latin typeface="+mn-lt"/>
        </a:defRPr>
      </a:lvl7pPr>
      <a:lvl8pPr marL="1954213" indent="-149225" algn="l" defTabSz="895350" rtl="0" eaLnBrk="1" fontAlgn="base" hangingPunct="1">
        <a:lnSpc>
          <a:spcPct val="110000"/>
        </a:lnSpc>
        <a:spcBef>
          <a:spcPct val="0"/>
        </a:spcBef>
        <a:spcAft>
          <a:spcPct val="0"/>
        </a:spcAft>
        <a:buSzPct val="75000"/>
        <a:defRPr sz="1200">
          <a:solidFill>
            <a:schemeClr val="tx1"/>
          </a:solidFill>
          <a:latin typeface="+mn-lt"/>
        </a:defRPr>
      </a:lvl8pPr>
      <a:lvl9pPr marL="2411413" indent="-149225" algn="l" defTabSz="895350" rtl="0" eaLnBrk="1" fontAlgn="base" hangingPunct="1">
        <a:lnSpc>
          <a:spcPct val="110000"/>
        </a:lnSpc>
        <a:spcBef>
          <a:spcPct val="0"/>
        </a:spcBef>
        <a:spcAft>
          <a:spcPct val="0"/>
        </a:spcAft>
        <a:buSzPct val="75000"/>
        <a:defRPr sz="12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527" userDrawn="1">
          <p15:clr>
            <a:srgbClr val="F26B43"/>
          </p15:clr>
        </p15:guide>
        <p15:guide id="2" pos="2880" userDrawn="1">
          <p15:clr>
            <a:srgbClr val="F26B43"/>
          </p15:clr>
        </p15:guide>
        <p15:guide id="3" orient="horz" pos="777" userDrawn="1">
          <p15:clr>
            <a:srgbClr val="F26B43"/>
          </p15:clr>
        </p15:guide>
        <p15:guide id="4" orient="horz" pos="30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0" y="6602353"/>
            <a:ext cx="9144000" cy="253538"/>
          </a:xfrm>
          <a:prstGeom prst="rect">
            <a:avLst/>
          </a:prstGeom>
        </p:spPr>
      </p:pic>
      <p:grpSp>
        <p:nvGrpSpPr>
          <p:cNvPr id="1111" name="McK Slide Elements"/>
          <p:cNvGrpSpPr>
            <a:grpSpLocks/>
          </p:cNvGrpSpPr>
          <p:nvPr/>
        </p:nvGrpSpPr>
        <p:grpSpPr bwMode="auto">
          <a:xfrm>
            <a:off x="1436800" y="941072"/>
            <a:ext cx="7584093" cy="5889393"/>
            <a:chOff x="887" y="581"/>
            <a:chExt cx="4682" cy="3636"/>
          </a:xfrm>
        </p:grpSpPr>
        <p:sp>
          <p:nvSpPr>
            <p:cNvPr id="1032" name="McK Measure" hidden="1"/>
            <p:cNvSpPr txBox="1">
              <a:spLocks noChangeArrowheads="1"/>
            </p:cNvSpPr>
            <p:nvPr userDrawn="1"/>
          </p:nvSpPr>
          <p:spPr bwMode="auto">
            <a:xfrm>
              <a:off x="887" y="581"/>
              <a:ext cx="4682" cy="154"/>
            </a:xfrm>
            <a:prstGeom prst="rect">
              <a:avLst/>
            </a:prstGeom>
            <a:noFill/>
            <a:ln w="9525">
              <a:noFill/>
              <a:miter lim="800000"/>
              <a:headEnd/>
              <a:tailEnd/>
            </a:ln>
            <a:effectLst/>
          </p:spPr>
          <p:txBody>
            <a:bodyPr lIns="0" tIns="0" rIns="0" bIns="0">
              <a:spAutoFit/>
            </a:bodyPr>
            <a:lstStyle/>
            <a:p>
              <a:pPr algn="l" defTabSz="895350" eaLnBrk="1" hangingPunct="1">
                <a:spcBef>
                  <a:spcPct val="0"/>
                </a:spcBef>
                <a:buClrTx/>
                <a:buFontTx/>
                <a:buNone/>
              </a:pPr>
              <a:r>
                <a:rPr lang="cs-CZ" sz="1600" i="0">
                  <a:solidFill>
                    <a:srgbClr val="FFFFFF"/>
                  </a:solidFill>
                </a:rPr>
                <a:t>Měrná jednotka</a:t>
              </a:r>
            </a:p>
          </p:txBody>
        </p:sp>
        <p:sp>
          <p:nvSpPr>
            <p:cNvPr id="1033" name="McK Footnote" hidden="1"/>
            <p:cNvSpPr txBox="1">
              <a:spLocks noChangeArrowheads="1"/>
            </p:cNvSpPr>
            <p:nvPr userDrawn="1"/>
          </p:nvSpPr>
          <p:spPr bwMode="auto">
            <a:xfrm>
              <a:off x="889" y="3961"/>
              <a:ext cx="4437" cy="256"/>
            </a:xfrm>
            <a:prstGeom prst="rect">
              <a:avLst/>
            </a:prstGeom>
            <a:noFill/>
            <a:ln w="9525">
              <a:noFill/>
              <a:miter lim="800000"/>
              <a:headEnd/>
              <a:tailEnd/>
            </a:ln>
            <a:effectLst/>
          </p:spPr>
          <p:txBody>
            <a:bodyPr lIns="0" tIns="0" rIns="0" bIns="0" anchor="b">
              <a:spAutoFit/>
            </a:bodyPr>
            <a:lstStyle/>
            <a:p>
              <a:pPr marL="450850" indent="-450850" algn="l" defTabSz="895350" eaLnBrk="1" hangingPunct="1">
                <a:spcBef>
                  <a:spcPct val="0"/>
                </a:spcBef>
                <a:buClrTx/>
                <a:buFontTx/>
                <a:buNone/>
                <a:tabLst>
                  <a:tab pos="404813" algn="r"/>
                </a:tabLst>
              </a:pPr>
              <a:r>
                <a:rPr lang="cs-CZ" sz="1200" i="0">
                  <a:solidFill>
                    <a:srgbClr val="000000"/>
                  </a:solidFill>
                </a:rPr>
                <a:t>	</a:t>
              </a:r>
              <a:r>
                <a:rPr lang="cs-CZ" sz="1200" i="0">
                  <a:solidFill>
                    <a:srgbClr val="FFFFFF"/>
                  </a:solidFill>
                </a:rPr>
                <a:t>*	Poznámka</a:t>
              </a:r>
            </a:p>
            <a:p>
              <a:pPr marL="450850" indent="-450850" algn="l" defTabSz="895350" eaLnBrk="1" hangingPunct="1">
                <a:spcBef>
                  <a:spcPct val="20000"/>
                </a:spcBef>
                <a:buClrTx/>
                <a:buFontTx/>
                <a:buNone/>
                <a:tabLst>
                  <a:tab pos="404813" algn="r"/>
                </a:tabLst>
              </a:pPr>
              <a:r>
                <a:rPr lang="cs-CZ" sz="1200" i="0">
                  <a:solidFill>
                    <a:srgbClr val="FFFFFF"/>
                  </a:solidFill>
                </a:rPr>
                <a:t>	Zdroj:	Zdroj</a:t>
              </a:r>
            </a:p>
          </p:txBody>
        </p:sp>
      </p:grpSp>
      <p:sp>
        <p:nvSpPr>
          <p:cNvPr id="1052" name="Working Draft" hidden="1"/>
          <p:cNvSpPr txBox="1">
            <a:spLocks noChangeArrowheads="1"/>
          </p:cNvSpPr>
          <p:nvPr/>
        </p:nvSpPr>
        <p:spPr bwMode="auto">
          <a:xfrm rot="5400000">
            <a:off x="8151903" y="2809445"/>
            <a:ext cx="1841649" cy="93951"/>
          </a:xfrm>
          <a:prstGeom prst="rect">
            <a:avLst/>
          </a:prstGeom>
          <a:noFill/>
          <a:ln w="9525">
            <a:noFill/>
            <a:miter lim="800000"/>
            <a:headEnd/>
            <a:tailEnd/>
          </a:ln>
          <a:effectLst/>
        </p:spPr>
        <p:txBody>
          <a:bodyPr wrap="none" lIns="0" tIns="0" rIns="0" bIns="0">
            <a:spAutoFit/>
          </a:bodyPr>
          <a:lstStyle/>
          <a:p>
            <a:pPr algn="l" eaLnBrk="1" hangingPunct="1">
              <a:spcBef>
                <a:spcPct val="0"/>
              </a:spcBef>
              <a:buClrTx/>
              <a:buFontTx/>
              <a:buNone/>
            </a:pPr>
            <a:r>
              <a:rPr lang="en-US" sz="600" i="0">
                <a:solidFill>
                  <a:srgbClr val="000000"/>
                </a:solidFill>
              </a:rPr>
              <a:t>Working Draft - Last Modified 10/4/2004 4:39:06 PM</a:t>
            </a:r>
            <a:endParaRPr lang="cs-CZ" sz="600" i="0">
              <a:solidFill>
                <a:srgbClr val="000000"/>
              </a:solidFill>
            </a:endParaRPr>
          </a:p>
        </p:txBody>
      </p:sp>
      <p:sp>
        <p:nvSpPr>
          <p:cNvPr id="1053" name="Printed" hidden="1"/>
          <p:cNvSpPr txBox="1">
            <a:spLocks noChangeArrowheads="1"/>
          </p:cNvSpPr>
          <p:nvPr/>
        </p:nvSpPr>
        <p:spPr bwMode="auto">
          <a:xfrm rot="5400000">
            <a:off x="8527267" y="3930177"/>
            <a:ext cx="1090920" cy="94214"/>
          </a:xfrm>
          <a:prstGeom prst="rect">
            <a:avLst/>
          </a:prstGeom>
          <a:noFill/>
          <a:ln w="9525">
            <a:noFill/>
            <a:miter lim="800000"/>
            <a:headEnd/>
            <a:tailEnd/>
          </a:ln>
          <a:effectLst/>
        </p:spPr>
        <p:txBody>
          <a:bodyPr wrap="none" lIns="0" tIns="0" rIns="0" bIns="0">
            <a:spAutoFit/>
          </a:bodyPr>
          <a:lstStyle/>
          <a:p>
            <a:pPr algn="l" eaLnBrk="1" hangingPunct="1">
              <a:spcBef>
                <a:spcPct val="0"/>
              </a:spcBef>
              <a:buClrTx/>
              <a:buFontTx/>
              <a:buNone/>
            </a:pPr>
            <a:r>
              <a:rPr lang="cs-CZ" sz="600" i="0">
                <a:solidFill>
                  <a:srgbClr val="000000"/>
                </a:solidFill>
              </a:rPr>
              <a:t>Printed 10/4/2004 11:36:40 AM</a:t>
            </a:r>
          </a:p>
        </p:txBody>
      </p:sp>
      <p:sp>
        <p:nvSpPr>
          <p:cNvPr id="1116" name="Rectangle 92"/>
          <p:cNvSpPr>
            <a:spLocks noGrp="1" noChangeArrowheads="1"/>
          </p:cNvSpPr>
          <p:nvPr>
            <p:ph type="title"/>
          </p:nvPr>
        </p:nvSpPr>
        <p:spPr bwMode="auto">
          <a:xfrm>
            <a:off x="503999" y="438134"/>
            <a:ext cx="6876000" cy="846386"/>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spAutoFit/>
          </a:bodyPr>
          <a:lstStyle/>
          <a:p>
            <a:pPr lvl="0"/>
            <a:r>
              <a:rPr lang="cs-CZ" dirty="0"/>
              <a:t>KLEPNUTÍM LZE UPRAVIT STYL PŘEDLOHY DVOUŘÁDKOVÝCH NADPISŮ</a:t>
            </a:r>
          </a:p>
        </p:txBody>
      </p:sp>
      <p:sp>
        <p:nvSpPr>
          <p:cNvPr id="1117" name="Rectangle 93"/>
          <p:cNvSpPr>
            <a:spLocks noGrp="1" noChangeArrowheads="1"/>
          </p:cNvSpPr>
          <p:nvPr>
            <p:ph type="body" idx="1"/>
          </p:nvPr>
        </p:nvSpPr>
        <p:spPr bwMode="auto">
          <a:xfrm>
            <a:off x="504000" y="1712244"/>
            <a:ext cx="8136000" cy="466267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cs-CZ" dirty="0"/>
              <a:t>Po kliknutí můžete vložit text. </a:t>
            </a:r>
            <a:br>
              <a:rPr lang="cs-CZ" dirty="0"/>
            </a:br>
            <a:r>
              <a:rPr lang="cs-CZ" noProof="0" dirty="0"/>
              <a:t>Vzorovou</a:t>
            </a:r>
            <a:r>
              <a:rPr lang="en-US" dirty="0"/>
              <a:t> </a:t>
            </a:r>
            <a:r>
              <a:rPr lang="cs-CZ" noProof="0" dirty="0"/>
              <a:t>prezentaci si můžete otevřít ze složky „Moje šablony“. </a:t>
            </a:r>
            <a:br>
              <a:rPr lang="cs-CZ" noProof="0" dirty="0"/>
            </a:br>
            <a:r>
              <a:rPr lang="cs-CZ" noProof="0" dirty="0"/>
              <a:t>Vzhled stránky můžete přepnout pomocí volby „Rozložení“.</a:t>
            </a:r>
          </a:p>
          <a:p>
            <a:pPr lvl="0"/>
            <a:endParaRPr lang="en-US" dirty="0"/>
          </a:p>
          <a:p>
            <a:pPr lvl="1"/>
            <a:r>
              <a:rPr lang="cs-CZ" dirty="0"/>
              <a:t>odrážka první úrovně</a:t>
            </a:r>
            <a:endParaRPr lang="en-US" dirty="0"/>
          </a:p>
          <a:p>
            <a:pPr lvl="2"/>
            <a:r>
              <a:rPr lang="cs-CZ" dirty="0"/>
              <a:t>druhá úroveň</a:t>
            </a:r>
            <a:endParaRPr lang="en-US" dirty="0"/>
          </a:p>
          <a:p>
            <a:pPr lvl="3"/>
            <a:r>
              <a:rPr lang="cs-CZ" dirty="0"/>
              <a:t>třetí úroveň</a:t>
            </a:r>
            <a:endParaRPr lang="en-US" dirty="0"/>
          </a:p>
          <a:p>
            <a:pPr lvl="4"/>
            <a:r>
              <a:rPr lang="cs-CZ" dirty="0"/>
              <a:t>čtvrtá úroveň</a:t>
            </a:r>
          </a:p>
        </p:txBody>
      </p:sp>
      <p:sp>
        <p:nvSpPr>
          <p:cNvPr id="1030" name="pg num"/>
          <p:cNvSpPr>
            <a:spLocks noGrp="1" noChangeArrowheads="1"/>
          </p:cNvSpPr>
          <p:nvPr>
            <p:ph type="sldNum" sz="quarter" idx="4"/>
          </p:nvPr>
        </p:nvSpPr>
        <p:spPr bwMode="auto">
          <a:xfrm>
            <a:off x="504000" y="6651374"/>
            <a:ext cx="311009" cy="155496"/>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lvl1pPr algn="l" defTabSz="895350" eaLnBrk="1" hangingPunct="1">
              <a:spcBef>
                <a:spcPct val="0"/>
              </a:spcBef>
              <a:buClrTx/>
              <a:buFontTx/>
              <a:buNone/>
              <a:defRPr sz="1000" b="1" i="0">
                <a:solidFill>
                  <a:schemeClr val="bg1"/>
                </a:solidFill>
                <a:latin typeface="Arial CE" panose="020B0604020202020204" pitchFamily="34" charset="0"/>
                <a:cs typeface="Arial CE" panose="020B0604020202020204" pitchFamily="34" charset="0"/>
              </a:defRPr>
            </a:lvl1pPr>
          </a:lstStyle>
          <a:p>
            <a:fld id="{3161D317-6A0A-4553-A7BC-2945DED7A6A1}" type="slidenum">
              <a:rPr lang="cs-CZ" smtClean="0">
                <a:solidFill>
                  <a:srgbClr val="FFFFFF"/>
                </a:solidFill>
              </a:rPr>
              <a:pPr/>
              <a:t>‹#›</a:t>
            </a:fld>
            <a:endParaRPr lang="cs-CZ" dirty="0">
              <a:solidFill>
                <a:srgbClr val="FFFFFF"/>
              </a:solidFill>
            </a:endParaRPr>
          </a:p>
        </p:txBody>
      </p:sp>
      <p:pic>
        <p:nvPicPr>
          <p:cNvPr id="3" name="Picture 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884000" y="468000"/>
            <a:ext cx="756000" cy="756000"/>
          </a:xfrm>
          <a:prstGeom prst="rect">
            <a:avLst/>
          </a:prstGeom>
        </p:spPr>
      </p:pic>
      <p:sp>
        <p:nvSpPr>
          <p:cNvPr id="2" name="DocumentMarking.CMark"/>
          <p:cNvSpPr txBox="1"/>
          <p:nvPr userDrawn="1"/>
        </p:nvSpPr>
        <p:spPr>
          <a:xfrm>
            <a:off x="4394200" y="6515100"/>
            <a:ext cx="355600" cy="342900"/>
          </a:xfrm>
          <a:prstGeom prst="rect">
            <a:avLst/>
          </a:prstGeom>
          <a:noFill/>
        </p:spPr>
        <p:txBody>
          <a:bodyPr vert="horz" lIns="0" tIns="0" rIns="0" bIns="0" rtlCol="0">
            <a:spAutoFit/>
          </a:bodyPr>
          <a:lstStyle/>
          <a:p>
            <a:pPr>
              <a:buClr>
                <a:srgbClr val="F24F00"/>
              </a:buClr>
              <a:tabLst>
                <a:tab pos="1080000" algn="l"/>
              </a:tabLst>
            </a:pPr>
            <a:r>
              <a:rPr lang="cs-CZ" sz="900">
                <a:solidFill>
                  <a:srgbClr val="000000"/>
                </a:solidFill>
                <a:latin typeface="Arial"/>
              </a:rPr>
              <a:t>Interní</a:t>
            </a:r>
          </a:p>
          <a:p>
            <a:pPr>
              <a:buClr>
                <a:srgbClr val="F24F00"/>
              </a:buClr>
              <a:tabLst>
                <a:tab pos="1080000" algn="l"/>
              </a:tabLst>
            </a:pPr>
            <a:endParaRPr lang="cs-CZ" sz="900">
              <a:solidFill>
                <a:srgbClr val="000000"/>
              </a:solidFill>
              <a:latin typeface="Arial"/>
            </a:endParaRPr>
          </a:p>
        </p:txBody>
      </p:sp>
    </p:spTree>
    <p:extLst>
      <p:ext uri="{BB962C8B-B14F-4D97-AF65-F5344CB8AC3E}">
        <p14:creationId xmlns:p14="http://schemas.microsoft.com/office/powerpoint/2010/main" val="311169696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Lst>
  <p:hf hdr="0" ftr="0" dt="0"/>
  <p:txStyles>
    <p:titleStyle>
      <a:lvl1pPr algn="l" defTabSz="895350" rtl="0" eaLnBrk="1" fontAlgn="base" hangingPunct="1">
        <a:lnSpc>
          <a:spcPts val="3300"/>
        </a:lnSpc>
        <a:spcBef>
          <a:spcPct val="0"/>
        </a:spcBef>
        <a:spcAft>
          <a:spcPct val="0"/>
        </a:spcAft>
        <a:defRPr sz="2400" cap="all" baseline="0">
          <a:solidFill>
            <a:srgbClr val="F24F00"/>
          </a:solidFill>
          <a:latin typeface="+mj-lt"/>
          <a:ea typeface="+mj-ea"/>
          <a:cs typeface="+mj-cs"/>
        </a:defRPr>
      </a:lvl1pPr>
      <a:lvl2pPr algn="l" defTabSz="895350" rtl="0" eaLnBrk="1" fontAlgn="base" hangingPunct="1">
        <a:spcBef>
          <a:spcPct val="0"/>
        </a:spcBef>
        <a:spcAft>
          <a:spcPct val="0"/>
        </a:spcAft>
        <a:defRPr sz="2000">
          <a:solidFill>
            <a:schemeClr val="bg1"/>
          </a:solidFill>
          <a:latin typeface="Futura CEZ Medium" pitchFamily="2" charset="-18"/>
        </a:defRPr>
      </a:lvl2pPr>
      <a:lvl3pPr algn="l" defTabSz="895350" rtl="0" eaLnBrk="1" fontAlgn="base" hangingPunct="1">
        <a:spcBef>
          <a:spcPct val="0"/>
        </a:spcBef>
        <a:spcAft>
          <a:spcPct val="0"/>
        </a:spcAft>
        <a:defRPr sz="2000">
          <a:solidFill>
            <a:schemeClr val="bg1"/>
          </a:solidFill>
          <a:latin typeface="Futura CEZ Medium" pitchFamily="2" charset="-18"/>
        </a:defRPr>
      </a:lvl3pPr>
      <a:lvl4pPr algn="l" defTabSz="895350" rtl="0" eaLnBrk="1" fontAlgn="base" hangingPunct="1">
        <a:spcBef>
          <a:spcPct val="0"/>
        </a:spcBef>
        <a:spcAft>
          <a:spcPct val="0"/>
        </a:spcAft>
        <a:defRPr sz="2000">
          <a:solidFill>
            <a:schemeClr val="bg1"/>
          </a:solidFill>
          <a:latin typeface="Futura CEZ Medium" pitchFamily="2" charset="-18"/>
        </a:defRPr>
      </a:lvl4pPr>
      <a:lvl5pPr algn="l" defTabSz="895350" rtl="0" eaLnBrk="1" fontAlgn="base" hangingPunct="1">
        <a:spcBef>
          <a:spcPct val="0"/>
        </a:spcBef>
        <a:spcAft>
          <a:spcPct val="0"/>
        </a:spcAft>
        <a:defRPr sz="2000">
          <a:solidFill>
            <a:schemeClr val="bg1"/>
          </a:solidFill>
          <a:latin typeface="Futura CEZ Medium" pitchFamily="2" charset="-18"/>
        </a:defRPr>
      </a:lvl5pPr>
      <a:lvl6pPr marL="457200" algn="l" defTabSz="895350" rtl="0" eaLnBrk="1" fontAlgn="base" hangingPunct="1">
        <a:spcBef>
          <a:spcPct val="0"/>
        </a:spcBef>
        <a:spcAft>
          <a:spcPct val="0"/>
        </a:spcAft>
        <a:defRPr sz="2000">
          <a:solidFill>
            <a:schemeClr val="bg1"/>
          </a:solidFill>
          <a:latin typeface="Futura CEZ Medium" pitchFamily="2" charset="-18"/>
        </a:defRPr>
      </a:lvl6pPr>
      <a:lvl7pPr marL="914400" algn="l" defTabSz="895350" rtl="0" eaLnBrk="1" fontAlgn="base" hangingPunct="1">
        <a:spcBef>
          <a:spcPct val="0"/>
        </a:spcBef>
        <a:spcAft>
          <a:spcPct val="0"/>
        </a:spcAft>
        <a:defRPr sz="2000">
          <a:solidFill>
            <a:schemeClr val="bg1"/>
          </a:solidFill>
          <a:latin typeface="Futura CEZ Medium" pitchFamily="2" charset="-18"/>
        </a:defRPr>
      </a:lvl7pPr>
      <a:lvl8pPr marL="1371600" algn="l" defTabSz="895350" rtl="0" eaLnBrk="1" fontAlgn="base" hangingPunct="1">
        <a:spcBef>
          <a:spcPct val="0"/>
        </a:spcBef>
        <a:spcAft>
          <a:spcPct val="0"/>
        </a:spcAft>
        <a:defRPr sz="2000">
          <a:solidFill>
            <a:schemeClr val="bg1"/>
          </a:solidFill>
          <a:latin typeface="Futura CEZ Medium" pitchFamily="2" charset="-18"/>
        </a:defRPr>
      </a:lvl8pPr>
      <a:lvl9pPr marL="1828800" algn="l" defTabSz="895350" rtl="0" eaLnBrk="1" fontAlgn="base" hangingPunct="1">
        <a:spcBef>
          <a:spcPct val="0"/>
        </a:spcBef>
        <a:spcAft>
          <a:spcPct val="0"/>
        </a:spcAft>
        <a:defRPr sz="2000">
          <a:solidFill>
            <a:schemeClr val="bg1"/>
          </a:solidFill>
          <a:latin typeface="Futura CEZ Medium" pitchFamily="2" charset="-18"/>
        </a:defRPr>
      </a:lvl9pPr>
    </p:titleStyle>
    <p:bodyStyle>
      <a:lvl1pPr algn="l" defTabSz="895350" rtl="0" eaLnBrk="1" fontAlgn="base" hangingPunct="1">
        <a:lnSpc>
          <a:spcPts val="2300"/>
        </a:lnSpc>
        <a:spcBef>
          <a:spcPct val="0"/>
        </a:spcBef>
        <a:spcAft>
          <a:spcPct val="0"/>
        </a:spcAft>
        <a:buSzPct val="120000"/>
        <a:defRPr sz="1600">
          <a:solidFill>
            <a:schemeClr val="tx1"/>
          </a:solidFill>
          <a:latin typeface="Arial CE" panose="020B0604020202020204" pitchFamily="34" charset="0"/>
          <a:ea typeface="+mn-ea"/>
          <a:cs typeface="Arial CE" panose="020B0604020202020204" pitchFamily="34" charset="0"/>
        </a:defRPr>
      </a:lvl1pPr>
      <a:lvl2pPr marL="180975" indent="-179388" algn="l" defTabSz="895350" rtl="0" eaLnBrk="1" fontAlgn="base" hangingPunct="1">
        <a:lnSpc>
          <a:spcPts val="2300"/>
        </a:lnSpc>
        <a:spcBef>
          <a:spcPct val="0"/>
        </a:spcBef>
        <a:spcAft>
          <a:spcPct val="0"/>
        </a:spcAft>
        <a:buClr>
          <a:srgbClr val="F24F00"/>
        </a:buClr>
        <a:buSzPct val="120000"/>
        <a:buFont typeface="Wingdings" pitchFamily="2" charset="2"/>
        <a:buChar char="§"/>
        <a:defRPr sz="1600">
          <a:solidFill>
            <a:schemeClr val="tx1"/>
          </a:solidFill>
          <a:latin typeface="Arial CE" panose="020B0604020202020204" pitchFamily="34" charset="0"/>
          <a:cs typeface="Arial CE" panose="020B0604020202020204" pitchFamily="34" charset="0"/>
        </a:defRPr>
      </a:lvl2pPr>
      <a:lvl3pPr marL="361950" indent="-180975" algn="l" defTabSz="895350" rtl="0" eaLnBrk="1" fontAlgn="base" hangingPunct="1">
        <a:lnSpc>
          <a:spcPts val="2300"/>
        </a:lnSpc>
        <a:spcBef>
          <a:spcPct val="0"/>
        </a:spcBef>
        <a:spcAft>
          <a:spcPct val="0"/>
        </a:spcAft>
        <a:buClr>
          <a:srgbClr val="C8C8C8"/>
        </a:buClr>
        <a:buSzPct val="120000"/>
        <a:buFont typeface="Wingdings" pitchFamily="2" charset="2"/>
        <a:buChar char="§"/>
        <a:defRPr sz="1600">
          <a:solidFill>
            <a:schemeClr val="tx1"/>
          </a:solidFill>
          <a:latin typeface="Arial CE" panose="020B0604020202020204" pitchFamily="34" charset="0"/>
          <a:cs typeface="Arial CE" panose="020B0604020202020204" pitchFamily="34" charset="0"/>
        </a:defRPr>
      </a:lvl3pPr>
      <a:lvl4pPr marL="534988" indent="-180975" algn="l" defTabSz="895350" rtl="0" eaLnBrk="1" fontAlgn="base" hangingPunct="1">
        <a:lnSpc>
          <a:spcPts val="2300"/>
        </a:lnSpc>
        <a:spcBef>
          <a:spcPct val="0"/>
        </a:spcBef>
        <a:spcAft>
          <a:spcPct val="0"/>
        </a:spcAft>
        <a:buSzPct val="89000"/>
        <a:defRPr sz="1600">
          <a:solidFill>
            <a:schemeClr val="tx1"/>
          </a:solidFill>
          <a:latin typeface="Arial CE" panose="020B0604020202020204" pitchFamily="34" charset="0"/>
          <a:cs typeface="Arial CE" panose="020B0604020202020204" pitchFamily="34" charset="0"/>
        </a:defRPr>
      </a:lvl4pPr>
      <a:lvl5pPr marL="715963" indent="-180975" algn="l" defTabSz="895350" rtl="0" eaLnBrk="1" fontAlgn="base" hangingPunct="1">
        <a:lnSpc>
          <a:spcPts val="2300"/>
        </a:lnSpc>
        <a:spcBef>
          <a:spcPct val="0"/>
        </a:spcBef>
        <a:spcAft>
          <a:spcPct val="0"/>
        </a:spcAft>
        <a:buSzPct val="75000"/>
        <a:defRPr sz="1600">
          <a:solidFill>
            <a:schemeClr val="tx1"/>
          </a:solidFill>
          <a:latin typeface="Arial CE" panose="020B0604020202020204" pitchFamily="34" charset="0"/>
          <a:cs typeface="Arial CE" panose="020B0604020202020204" pitchFamily="34" charset="0"/>
        </a:defRPr>
      </a:lvl5pPr>
      <a:lvl6pPr marL="1039813" indent="-149225" algn="l" defTabSz="895350" rtl="0" eaLnBrk="1" fontAlgn="base" hangingPunct="1">
        <a:lnSpc>
          <a:spcPct val="110000"/>
        </a:lnSpc>
        <a:spcBef>
          <a:spcPct val="0"/>
        </a:spcBef>
        <a:spcAft>
          <a:spcPct val="0"/>
        </a:spcAft>
        <a:buSzPct val="75000"/>
        <a:defRPr sz="1200">
          <a:solidFill>
            <a:schemeClr val="tx1"/>
          </a:solidFill>
          <a:latin typeface="+mn-lt"/>
        </a:defRPr>
      </a:lvl6pPr>
      <a:lvl7pPr marL="1497013" indent="-149225" algn="l" defTabSz="895350" rtl="0" eaLnBrk="1" fontAlgn="base" hangingPunct="1">
        <a:lnSpc>
          <a:spcPct val="110000"/>
        </a:lnSpc>
        <a:spcBef>
          <a:spcPct val="0"/>
        </a:spcBef>
        <a:spcAft>
          <a:spcPct val="0"/>
        </a:spcAft>
        <a:buSzPct val="75000"/>
        <a:defRPr sz="1200">
          <a:solidFill>
            <a:schemeClr val="tx1"/>
          </a:solidFill>
          <a:latin typeface="+mn-lt"/>
        </a:defRPr>
      </a:lvl7pPr>
      <a:lvl8pPr marL="1954213" indent="-149225" algn="l" defTabSz="895350" rtl="0" eaLnBrk="1" fontAlgn="base" hangingPunct="1">
        <a:lnSpc>
          <a:spcPct val="110000"/>
        </a:lnSpc>
        <a:spcBef>
          <a:spcPct val="0"/>
        </a:spcBef>
        <a:spcAft>
          <a:spcPct val="0"/>
        </a:spcAft>
        <a:buSzPct val="75000"/>
        <a:defRPr sz="1200">
          <a:solidFill>
            <a:schemeClr val="tx1"/>
          </a:solidFill>
          <a:latin typeface="+mn-lt"/>
        </a:defRPr>
      </a:lvl8pPr>
      <a:lvl9pPr marL="2411413" indent="-149225" algn="l" defTabSz="895350" rtl="0" eaLnBrk="1" fontAlgn="base" hangingPunct="1">
        <a:lnSpc>
          <a:spcPct val="110000"/>
        </a:lnSpc>
        <a:spcBef>
          <a:spcPct val="0"/>
        </a:spcBef>
        <a:spcAft>
          <a:spcPct val="0"/>
        </a:spcAft>
        <a:buSzPct val="75000"/>
        <a:defRPr sz="12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527" userDrawn="1">
          <p15:clr>
            <a:srgbClr val="F26B43"/>
          </p15:clr>
        </p15:guide>
        <p15:guide id="2" pos="2880" userDrawn="1">
          <p15:clr>
            <a:srgbClr val="F26B43"/>
          </p15:clr>
        </p15:guide>
        <p15:guide id="3" orient="horz" pos="777" userDrawn="1">
          <p15:clr>
            <a:srgbClr val="F26B43"/>
          </p15:clr>
        </p15:guide>
        <p15:guide id="4" orient="horz" pos="30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8.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poh.cz/vd/images/kadan/galerie/index.htm" TargetMode="External"/><Relationship Id="rId1" Type="http://schemas.openxmlformats.org/officeDocument/2006/relationships/slideLayout" Target="../slideLayouts/slideLayout9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9.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504000" y="1052730"/>
            <a:ext cx="6876000" cy="2564805"/>
          </a:xfrm>
        </p:spPr>
        <p:txBody>
          <a:bodyPr/>
          <a:lstStyle/>
          <a:p>
            <a:r>
              <a:rPr lang="cs-CZ" b="1" dirty="0"/>
              <a:t>Vodní elektrárna </a:t>
            </a:r>
            <a:r>
              <a:rPr lang="cs-CZ" b="1" dirty="0" smtClean="0"/>
              <a:t> </a:t>
            </a:r>
            <a:r>
              <a:rPr lang="cs-CZ" b="1" dirty="0" err="1" smtClean="0"/>
              <a:t>želina</a:t>
            </a:r>
            <a:r>
              <a:rPr lang="cs-CZ" b="1" dirty="0" smtClean="0"/>
              <a:t> -</a:t>
            </a:r>
            <a:r>
              <a:rPr lang="cs-CZ" b="1" dirty="0"/>
              <a:t/>
            </a:r>
            <a:br>
              <a:rPr lang="cs-CZ" b="1" dirty="0"/>
            </a:br>
            <a:r>
              <a:rPr lang="cs-CZ" b="1" dirty="0"/>
              <a:t>Historie</a:t>
            </a:r>
            <a:r>
              <a:rPr lang="cs-CZ" b="1" dirty="0" smtClean="0"/>
              <a:t>, současnost  </a:t>
            </a:r>
            <a:r>
              <a:rPr lang="cs-CZ" b="1" dirty="0"/>
              <a:t>a </a:t>
            </a:r>
            <a:br>
              <a:rPr lang="cs-CZ" b="1" dirty="0"/>
            </a:br>
            <a:r>
              <a:rPr lang="cs-CZ" b="1" dirty="0"/>
              <a:t>další  vodní  díla  v  okolí</a:t>
            </a:r>
            <a:br>
              <a:rPr lang="cs-CZ" b="1" dirty="0"/>
            </a:br>
            <a:r>
              <a:rPr lang="cs-CZ" b="1" dirty="0" err="1"/>
              <a:t>kadaně</a:t>
            </a:r>
            <a:endParaRPr lang="cs-CZ" b="1" dirty="0"/>
          </a:p>
        </p:txBody>
      </p:sp>
      <p:sp>
        <p:nvSpPr>
          <p:cNvPr id="6" name="Zástupný symbol pro text 5"/>
          <p:cNvSpPr>
            <a:spLocks noGrp="1"/>
          </p:cNvSpPr>
          <p:nvPr>
            <p:ph type="body" sz="quarter" idx="10"/>
          </p:nvPr>
        </p:nvSpPr>
        <p:spPr/>
        <p:txBody>
          <a:bodyPr/>
          <a:lstStyle/>
          <a:p>
            <a:r>
              <a:rPr lang="cs-CZ" dirty="0"/>
              <a:t>2018</a:t>
            </a:r>
          </a:p>
        </p:txBody>
      </p:sp>
      <p:sp>
        <p:nvSpPr>
          <p:cNvPr id="7" name="Zástupný symbol pro text 6"/>
          <p:cNvSpPr>
            <a:spLocks noGrp="1"/>
          </p:cNvSpPr>
          <p:nvPr>
            <p:ph type="body" sz="quarter" idx="11"/>
          </p:nvPr>
        </p:nvSpPr>
        <p:spPr/>
        <p:txBody>
          <a:bodyPr/>
          <a:lstStyle/>
          <a:p>
            <a:r>
              <a:rPr lang="cs-CZ" dirty="0"/>
              <a:t>Jaroslav Drozdík</a:t>
            </a:r>
          </a:p>
          <a:p>
            <a:r>
              <a:rPr lang="cs-CZ" dirty="0"/>
              <a:t>Přemysl Jirout</a:t>
            </a:r>
          </a:p>
        </p:txBody>
      </p:sp>
    </p:spTree>
    <p:extLst>
      <p:ext uri="{BB962C8B-B14F-4D97-AF65-F5344CB8AC3E}">
        <p14:creationId xmlns:p14="http://schemas.microsoft.com/office/powerpoint/2010/main" val="27498845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7"/>
          <p:cNvSpPr>
            <a:spLocks noGrp="1"/>
          </p:cNvSpPr>
          <p:nvPr>
            <p:ph idx="1"/>
          </p:nvPr>
        </p:nvSpPr>
        <p:spPr/>
        <p:txBody>
          <a:bodyPr/>
          <a:lstStyle/>
          <a:p>
            <a:endParaRPr lang="cs-CZ"/>
          </a:p>
        </p:txBody>
      </p:sp>
      <p:sp>
        <p:nvSpPr>
          <p:cNvPr id="2" name="Zástupný symbol pro číslo snímku 1"/>
          <p:cNvSpPr>
            <a:spLocks noGrp="1"/>
          </p:cNvSpPr>
          <p:nvPr>
            <p:ph type="sldNum" sz="quarter" idx="10"/>
          </p:nvPr>
        </p:nvSpPr>
        <p:spPr/>
        <p:txBody>
          <a:bodyPr/>
          <a:lstStyle/>
          <a:p>
            <a:fld id="{60512F0B-4359-4EDB-808F-E507DA35F8EF}" type="slidenum">
              <a:rPr lang="cs-CZ" smtClean="0"/>
              <a:pPr/>
              <a:t>9</a:t>
            </a:fld>
            <a:endParaRPr lang="cs-CZ"/>
          </a:p>
        </p:txBody>
      </p:sp>
      <p:sp>
        <p:nvSpPr>
          <p:cNvPr id="7" name="Nadpis 6"/>
          <p:cNvSpPr>
            <a:spLocks noGrp="1"/>
          </p:cNvSpPr>
          <p:nvPr>
            <p:ph type="title"/>
          </p:nvPr>
        </p:nvSpPr>
        <p:spPr>
          <a:xfrm>
            <a:off x="504000" y="423020"/>
            <a:ext cx="6876000" cy="846386"/>
          </a:xfrm>
        </p:spPr>
        <p:txBody>
          <a:bodyPr/>
          <a:lstStyle/>
          <a:p>
            <a:r>
              <a:rPr lang="cs-CZ" b="1" dirty="0"/>
              <a:t>rotor  </a:t>
            </a:r>
            <a:r>
              <a:rPr lang="cs-CZ" b="1" dirty="0" smtClean="0"/>
              <a:t>turbíny  - </a:t>
            </a:r>
            <a:r>
              <a:rPr lang="cs-CZ" b="1" dirty="0"/>
              <a:t>Obnovu  turbín  provedly  strojírny  </a:t>
            </a:r>
            <a:r>
              <a:rPr lang="cs-CZ" b="1" dirty="0" err="1" smtClean="0"/>
              <a:t>brno</a:t>
            </a:r>
            <a:r>
              <a:rPr lang="cs-CZ" b="1" dirty="0" smtClean="0"/>
              <a:t>,  </a:t>
            </a:r>
            <a:r>
              <a:rPr lang="cs-CZ" sz="2000" b="1" dirty="0"/>
              <a:t>a.s.  </a:t>
            </a:r>
            <a:endParaRPr lang="cs-CZ" b="1" dirty="0"/>
          </a:p>
        </p:txBody>
      </p:sp>
      <p:pic>
        <p:nvPicPr>
          <p:cNvPr id="6" name="Picture 2"/>
          <p:cNvPicPr>
            <a:picLocks noChangeAspect="1" noChangeArrowheads="1"/>
          </p:cNvPicPr>
          <p:nvPr/>
        </p:nvPicPr>
        <p:blipFill>
          <a:blip r:embed="rId2" cstate="print"/>
          <a:srcRect/>
          <a:stretch>
            <a:fillRect/>
          </a:stretch>
        </p:blipFill>
        <p:spPr bwMode="auto">
          <a:xfrm>
            <a:off x="457200" y="1821061"/>
            <a:ext cx="6760029" cy="43878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endParaRPr lang="cs-CZ" dirty="0"/>
          </a:p>
        </p:txBody>
      </p:sp>
      <p:sp>
        <p:nvSpPr>
          <p:cNvPr id="3" name="Zástupný symbol pro číslo snímku 2"/>
          <p:cNvSpPr>
            <a:spLocks noGrp="1"/>
          </p:cNvSpPr>
          <p:nvPr>
            <p:ph type="sldNum" sz="quarter" idx="10"/>
          </p:nvPr>
        </p:nvSpPr>
        <p:spPr/>
        <p:txBody>
          <a:bodyPr/>
          <a:lstStyle/>
          <a:p>
            <a:fld id="{569EC6D3-E5AC-407E-ABD5-BD9CA53279C2}" type="slidenum">
              <a:rPr lang="cs-CZ" smtClean="0"/>
              <a:pPr/>
              <a:t>10</a:t>
            </a:fld>
            <a:endParaRPr lang="cs-CZ"/>
          </a:p>
        </p:txBody>
      </p:sp>
      <p:sp>
        <p:nvSpPr>
          <p:cNvPr id="4" name="Nadpis 3"/>
          <p:cNvSpPr>
            <a:spLocks noGrp="1"/>
          </p:cNvSpPr>
          <p:nvPr>
            <p:ph type="title"/>
          </p:nvPr>
        </p:nvSpPr>
        <p:spPr>
          <a:xfrm>
            <a:off x="504000" y="423020"/>
            <a:ext cx="6876000" cy="846386"/>
          </a:xfrm>
        </p:spPr>
        <p:txBody>
          <a:bodyPr/>
          <a:lstStyle/>
          <a:p>
            <a:r>
              <a:rPr lang="cs-CZ" b="1" dirty="0" smtClean="0"/>
              <a:t>Generátory  a  </a:t>
            </a:r>
            <a:r>
              <a:rPr lang="cs-CZ" b="1" smtClean="0"/>
              <a:t>převodovky   </a:t>
            </a:r>
            <a:r>
              <a:rPr lang="cs-CZ" b="1" dirty="0" err="1" smtClean="0"/>
              <a:t>francisových</a:t>
            </a:r>
            <a:r>
              <a:rPr lang="cs-CZ" b="1" dirty="0" smtClean="0"/>
              <a:t>  turbín</a:t>
            </a:r>
            <a:endParaRPr lang="cs-CZ" b="1" dirty="0"/>
          </a:p>
        </p:txBody>
      </p:sp>
      <p:pic>
        <p:nvPicPr>
          <p:cNvPr id="5122" name="Picture 2" descr="E:\doplňující fotky MVE Želina\P_20180208_1013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431" y="1733307"/>
            <a:ext cx="7610354" cy="4498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8818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solidFill>
                  <a:srgbClr val="FFFFFF"/>
                </a:solidFill>
              </a:rPr>
              <a:pPr/>
              <a:t>11</a:t>
            </a:fld>
            <a:endParaRPr lang="cs-CZ">
              <a:solidFill>
                <a:srgbClr val="FFFFFF"/>
              </a:solidFill>
            </a:endParaRPr>
          </a:p>
        </p:txBody>
      </p:sp>
      <p:sp>
        <p:nvSpPr>
          <p:cNvPr id="4" name="Nadpis 3"/>
          <p:cNvSpPr>
            <a:spLocks noGrp="1"/>
          </p:cNvSpPr>
          <p:nvPr>
            <p:ph type="title"/>
          </p:nvPr>
        </p:nvSpPr>
        <p:spPr>
          <a:xfrm>
            <a:off x="504000" y="436770"/>
            <a:ext cx="6876000" cy="846386"/>
          </a:xfrm>
        </p:spPr>
        <p:txBody>
          <a:bodyPr/>
          <a:lstStyle/>
          <a:p>
            <a:r>
              <a:rPr lang="cs-CZ" b="1" dirty="0"/>
              <a:t>Vírové  turbíny  instalované  na  </a:t>
            </a:r>
            <a:r>
              <a:rPr lang="cs-CZ" b="1" dirty="0" err="1" smtClean="0"/>
              <a:t>mve</a:t>
            </a:r>
            <a:r>
              <a:rPr lang="cs-CZ" b="1" dirty="0" smtClean="0"/>
              <a:t> </a:t>
            </a:r>
            <a:r>
              <a:rPr lang="cs-CZ" b="1" dirty="0"/>
              <a:t/>
            </a:r>
            <a:br>
              <a:rPr lang="cs-CZ" b="1" dirty="0"/>
            </a:br>
            <a:r>
              <a:rPr lang="cs-CZ" b="1" dirty="0"/>
              <a:t>(patent  VUT  </a:t>
            </a:r>
            <a:r>
              <a:rPr lang="cs-CZ" b="1" dirty="0" err="1"/>
              <a:t>BRno</a:t>
            </a:r>
            <a:r>
              <a:rPr lang="cs-CZ" b="1" dirty="0"/>
              <a:t>)</a:t>
            </a:r>
          </a:p>
        </p:txBody>
      </p:sp>
      <p:sp>
        <p:nvSpPr>
          <p:cNvPr id="6" name="Zástupný symbol pro obsah 5"/>
          <p:cNvSpPr>
            <a:spLocks noGrp="1"/>
          </p:cNvSpPr>
          <p:nvPr>
            <p:ph idx="1"/>
          </p:nvPr>
        </p:nvSpPr>
        <p:spPr/>
        <p:txBody>
          <a:bodyPr/>
          <a:lstStyle/>
          <a:p>
            <a:endParaRPr lang="cs-CZ"/>
          </a:p>
        </p:txBody>
      </p:sp>
      <p:sp>
        <p:nvSpPr>
          <p:cNvPr id="7" name="Zástupný symbol pro obsah 6"/>
          <p:cNvSpPr>
            <a:spLocks noGrp="1"/>
          </p:cNvSpPr>
          <p:nvPr>
            <p:ph idx="11"/>
          </p:nvPr>
        </p:nvSpPr>
        <p:spPr>
          <a:xfrm>
            <a:off x="6379029" y="1692000"/>
            <a:ext cx="2260971" cy="4680000"/>
          </a:xfrm>
        </p:spPr>
        <p:txBody>
          <a:bodyPr/>
          <a:lstStyle/>
          <a:p>
            <a:pPr>
              <a:buFont typeface="Wingdings" pitchFamily="2" charset="2"/>
              <a:buChar char="Ø"/>
            </a:pPr>
            <a:r>
              <a:rPr lang="cs-CZ" dirty="0" smtClean="0"/>
              <a:t> vertikální </a:t>
            </a:r>
            <a:r>
              <a:rPr lang="cs-CZ" dirty="0"/>
              <a:t>vírová </a:t>
            </a:r>
          </a:p>
          <a:p>
            <a:r>
              <a:rPr lang="cs-CZ" dirty="0"/>
              <a:t>    turbína</a:t>
            </a:r>
          </a:p>
          <a:p>
            <a:pPr>
              <a:buFont typeface="Wingdings" pitchFamily="2" charset="2"/>
              <a:buChar char="Ø"/>
            </a:pPr>
            <a:r>
              <a:rPr lang="cs-CZ" dirty="0" smtClean="0"/>
              <a:t> výkon </a:t>
            </a:r>
            <a:r>
              <a:rPr lang="cs-CZ" dirty="0"/>
              <a:t>13,7 kW</a:t>
            </a:r>
          </a:p>
          <a:p>
            <a:pPr>
              <a:buFont typeface="Wingdings" pitchFamily="2" charset="2"/>
              <a:buChar char="Ø"/>
            </a:pPr>
            <a:r>
              <a:rPr lang="cs-CZ" dirty="0" smtClean="0"/>
              <a:t> otáčky </a:t>
            </a:r>
            <a:r>
              <a:rPr lang="cs-CZ" dirty="0"/>
              <a:t>505 </a:t>
            </a:r>
            <a:r>
              <a:rPr lang="cs-CZ" dirty="0" smtClean="0"/>
              <a:t>min</a:t>
            </a:r>
            <a:r>
              <a:rPr lang="cs-CZ" baseline="30000" dirty="0" smtClean="0"/>
              <a:t>-1 </a:t>
            </a:r>
          </a:p>
          <a:p>
            <a:pPr>
              <a:buFont typeface="Wingdings" pitchFamily="2" charset="2"/>
              <a:buChar char="Ø"/>
            </a:pPr>
            <a:r>
              <a:rPr lang="cs-CZ" baseline="30000" dirty="0"/>
              <a:t> </a:t>
            </a:r>
            <a:r>
              <a:rPr lang="cs-CZ" baseline="30000" dirty="0" smtClean="0"/>
              <a:t> </a:t>
            </a:r>
            <a:r>
              <a:rPr lang="cs-CZ" dirty="0" smtClean="0"/>
              <a:t>spád 2,05 m</a:t>
            </a:r>
            <a:endParaRPr lang="cs-CZ" dirty="0"/>
          </a:p>
          <a:p>
            <a:pPr>
              <a:buFont typeface="Wingdings" pitchFamily="2" charset="2"/>
              <a:buChar char="Ø"/>
            </a:pPr>
            <a:r>
              <a:rPr lang="cs-CZ" dirty="0" smtClean="0"/>
              <a:t> průměr </a:t>
            </a:r>
            <a:r>
              <a:rPr lang="cs-CZ" dirty="0"/>
              <a:t>kola 620 mm</a:t>
            </a:r>
          </a:p>
          <a:p>
            <a:pPr>
              <a:buFont typeface="Wingdings" pitchFamily="2" charset="2"/>
              <a:buChar char="Ø"/>
            </a:pPr>
            <a:r>
              <a:rPr lang="cs-CZ" dirty="0" smtClean="0"/>
              <a:t> průtok </a:t>
            </a:r>
            <a:r>
              <a:rPr lang="cs-CZ" dirty="0"/>
              <a:t>1</a:t>
            </a:r>
            <a:r>
              <a:rPr lang="cs-CZ" b="1" dirty="0"/>
              <a:t> </a:t>
            </a:r>
            <a:r>
              <a:rPr lang="cs-CZ" dirty="0" smtClean="0"/>
              <a:t>m</a:t>
            </a:r>
            <a:r>
              <a:rPr lang="cs-CZ" b="1" baseline="30000" dirty="0" smtClean="0"/>
              <a:t>3</a:t>
            </a:r>
            <a:r>
              <a:rPr lang="cs-CZ" dirty="0" smtClean="0"/>
              <a:t>/s</a:t>
            </a:r>
            <a:endParaRPr lang="cs-CZ" dirty="0"/>
          </a:p>
          <a:p>
            <a:pPr>
              <a:buFont typeface="Wingdings" pitchFamily="2" charset="2"/>
              <a:buChar char="Ø"/>
            </a:pPr>
            <a:r>
              <a:rPr lang="cs-CZ" dirty="0" smtClean="0"/>
              <a:t> výrobce EXMONT -</a:t>
            </a:r>
            <a:endParaRPr lang="cs-CZ" dirty="0"/>
          </a:p>
          <a:p>
            <a:r>
              <a:rPr lang="cs-CZ" dirty="0"/>
              <a:t>    </a:t>
            </a:r>
            <a:r>
              <a:rPr lang="cs-CZ" dirty="0" err="1" smtClean="0"/>
              <a:t>Energo</a:t>
            </a:r>
            <a:r>
              <a:rPr lang="cs-CZ" dirty="0" smtClean="0"/>
              <a:t>, </a:t>
            </a:r>
            <a:r>
              <a:rPr lang="cs-CZ" dirty="0"/>
              <a:t>a.s. Brno</a:t>
            </a:r>
          </a:p>
        </p:txBody>
      </p:sp>
      <p:pic>
        <p:nvPicPr>
          <p:cNvPr id="2051" name="Picture 3" descr="C:\Users\Jiroutpre\Desktop\MVE želina, VÍROVÉ TURBÍNY\MONTÁŽ VÍROVÝCH TURBÍN - FOTO\20160521 MVE Prodloužení savek\IMG_86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38" y="1761424"/>
            <a:ext cx="5798533" cy="4280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3619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504001" y="437652"/>
            <a:ext cx="6876000" cy="391389"/>
          </a:xfrm>
        </p:spPr>
        <p:txBody>
          <a:bodyPr/>
          <a:lstStyle/>
          <a:p>
            <a:r>
              <a:rPr lang="cs-CZ" b="1" dirty="0" smtClean="0"/>
              <a:t>Zaplněný  vstupní  bazén</a:t>
            </a:r>
            <a:endParaRPr lang="cs-CZ" b="1" dirty="0"/>
          </a:p>
        </p:txBody>
      </p:sp>
      <p:sp>
        <p:nvSpPr>
          <p:cNvPr id="2" name="Zástupný symbol pro číslo snímku 1"/>
          <p:cNvSpPr>
            <a:spLocks noGrp="1"/>
          </p:cNvSpPr>
          <p:nvPr>
            <p:ph type="sldNum" sz="quarter" idx="10"/>
          </p:nvPr>
        </p:nvSpPr>
        <p:spPr/>
        <p:txBody>
          <a:bodyPr/>
          <a:lstStyle/>
          <a:p>
            <a:fld id="{60512F0B-4359-4EDB-808F-E507DA35F8EF}" type="slidenum">
              <a:rPr lang="cs-CZ" smtClean="0">
                <a:solidFill>
                  <a:srgbClr val="FFFFFF"/>
                </a:solidFill>
              </a:rPr>
              <a:pPr/>
              <a:t>12</a:t>
            </a:fld>
            <a:endParaRPr lang="cs-CZ">
              <a:solidFill>
                <a:srgbClr val="FFFFFF"/>
              </a:solidFill>
            </a:endParaRPr>
          </a:p>
        </p:txBody>
      </p:sp>
      <p:sp>
        <p:nvSpPr>
          <p:cNvPr id="8" name="Zástupný symbol pro obsah 7"/>
          <p:cNvSpPr>
            <a:spLocks noGrp="1"/>
          </p:cNvSpPr>
          <p:nvPr>
            <p:ph idx="1"/>
          </p:nvPr>
        </p:nvSpPr>
        <p:spPr/>
        <p:txBody>
          <a:bodyPr/>
          <a:lstStyle/>
          <a:p>
            <a:endParaRPr lang="cs-CZ" dirty="0"/>
          </a:p>
        </p:txBody>
      </p:sp>
      <p:pic>
        <p:nvPicPr>
          <p:cNvPr id="3075" name="Picture 3" descr="E:\doplňující fotky MVE Želina\P_20180208_100801_HD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263" y="1620456"/>
            <a:ext cx="7396223" cy="4571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0063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endParaRPr lang="cs-CZ" dirty="0"/>
          </a:p>
        </p:txBody>
      </p:sp>
      <p:sp>
        <p:nvSpPr>
          <p:cNvPr id="3" name="Zástupný symbol pro číslo snímku 2"/>
          <p:cNvSpPr>
            <a:spLocks noGrp="1"/>
          </p:cNvSpPr>
          <p:nvPr>
            <p:ph type="sldNum" sz="quarter" idx="10"/>
          </p:nvPr>
        </p:nvSpPr>
        <p:spPr/>
        <p:txBody>
          <a:bodyPr/>
          <a:lstStyle/>
          <a:p>
            <a:fld id="{569EC6D3-E5AC-407E-ABD5-BD9CA53279C2}" type="slidenum">
              <a:rPr lang="cs-CZ" smtClean="0">
                <a:solidFill>
                  <a:srgbClr val="FFFFFF"/>
                </a:solidFill>
              </a:rPr>
              <a:pPr/>
              <a:t>13</a:t>
            </a:fld>
            <a:endParaRPr lang="cs-CZ">
              <a:solidFill>
                <a:srgbClr val="FFFFFF"/>
              </a:solidFill>
            </a:endParaRPr>
          </a:p>
        </p:txBody>
      </p:sp>
      <p:sp>
        <p:nvSpPr>
          <p:cNvPr id="4" name="Nadpis 3"/>
          <p:cNvSpPr>
            <a:spLocks noGrp="1"/>
          </p:cNvSpPr>
          <p:nvPr>
            <p:ph type="title"/>
          </p:nvPr>
        </p:nvSpPr>
        <p:spPr>
          <a:xfrm>
            <a:off x="504000" y="423020"/>
            <a:ext cx="6876000" cy="387414"/>
          </a:xfrm>
        </p:spPr>
        <p:txBody>
          <a:bodyPr/>
          <a:lstStyle/>
          <a:p>
            <a:r>
              <a:rPr lang="cs-CZ" b="1" dirty="0"/>
              <a:t>Savky  vírových  turbín</a:t>
            </a:r>
          </a:p>
        </p:txBody>
      </p:sp>
      <p:pic>
        <p:nvPicPr>
          <p:cNvPr id="3074" name="Picture 2" descr="E:\MVE želina, VÍROVÉ TURBÍNY\MONTÁŽ VÍROVÝCH TURBÍN - FOTO\20160407 montáž druhé vírové turbíny\IMG_82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2013" y="1504449"/>
            <a:ext cx="6987942" cy="4831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9525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endParaRPr lang="cs-CZ" dirty="0"/>
          </a:p>
        </p:txBody>
      </p:sp>
      <p:sp>
        <p:nvSpPr>
          <p:cNvPr id="3" name="Zástupný symbol pro číslo snímku 2"/>
          <p:cNvSpPr>
            <a:spLocks noGrp="1"/>
          </p:cNvSpPr>
          <p:nvPr>
            <p:ph type="sldNum" sz="quarter" idx="10"/>
          </p:nvPr>
        </p:nvSpPr>
        <p:spPr/>
        <p:txBody>
          <a:bodyPr/>
          <a:lstStyle/>
          <a:p>
            <a:fld id="{569EC6D3-E5AC-407E-ABD5-BD9CA53279C2}" type="slidenum">
              <a:rPr lang="cs-CZ" smtClean="0">
                <a:solidFill>
                  <a:srgbClr val="FFFFFF"/>
                </a:solidFill>
              </a:rPr>
              <a:pPr/>
              <a:t>14</a:t>
            </a:fld>
            <a:endParaRPr lang="cs-CZ">
              <a:solidFill>
                <a:srgbClr val="FFFFFF"/>
              </a:solidFill>
            </a:endParaRPr>
          </a:p>
        </p:txBody>
      </p:sp>
      <p:sp>
        <p:nvSpPr>
          <p:cNvPr id="4" name="Nadpis 3"/>
          <p:cNvSpPr>
            <a:spLocks noGrp="1"/>
          </p:cNvSpPr>
          <p:nvPr>
            <p:ph type="title"/>
          </p:nvPr>
        </p:nvSpPr>
        <p:spPr>
          <a:xfrm>
            <a:off x="504000" y="423020"/>
            <a:ext cx="6876000" cy="1269578"/>
          </a:xfrm>
        </p:spPr>
        <p:txBody>
          <a:bodyPr/>
          <a:lstStyle/>
          <a:p>
            <a:r>
              <a:rPr lang="cs-CZ" b="1" dirty="0" smtClean="0"/>
              <a:t>Čisticí  zařízení  a  vstup  do  </a:t>
            </a:r>
            <a:r>
              <a:rPr lang="cs-CZ" b="1" dirty="0" err="1" smtClean="0"/>
              <a:t>lomazického</a:t>
            </a:r>
            <a:r>
              <a:rPr lang="cs-CZ" b="1" dirty="0" smtClean="0"/>
              <a:t>  kanálu - na  jeho   konci  je  čerpací  stanice  surové  vody  elektrárny  Tušimice</a:t>
            </a:r>
            <a:endParaRPr lang="cs-CZ" b="1" dirty="0"/>
          </a:p>
        </p:txBody>
      </p:sp>
      <p:pic>
        <p:nvPicPr>
          <p:cNvPr id="4098" name="Picture 2" descr="E:\doplňující fotky MVE Želina\P_20180208_1010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091" y="1701476"/>
            <a:ext cx="7303625" cy="454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3694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solidFill>
                  <a:srgbClr val="FFFFFF"/>
                </a:solidFill>
              </a:rPr>
              <a:pPr/>
              <a:t>15</a:t>
            </a:fld>
            <a:endParaRPr lang="cs-CZ">
              <a:solidFill>
                <a:srgbClr val="FFFFFF"/>
              </a:solidFill>
            </a:endParaRPr>
          </a:p>
        </p:txBody>
      </p:sp>
      <p:sp>
        <p:nvSpPr>
          <p:cNvPr id="4" name="Nadpis 3"/>
          <p:cNvSpPr>
            <a:spLocks noGrp="1"/>
          </p:cNvSpPr>
          <p:nvPr>
            <p:ph type="title"/>
          </p:nvPr>
        </p:nvSpPr>
        <p:spPr>
          <a:xfrm>
            <a:off x="504000" y="423020"/>
            <a:ext cx="6876000" cy="387414"/>
          </a:xfrm>
        </p:spPr>
        <p:txBody>
          <a:bodyPr/>
          <a:lstStyle/>
          <a:p>
            <a:r>
              <a:rPr lang="cs-CZ" b="1" dirty="0"/>
              <a:t>Potopa  v  roce  2003</a:t>
            </a:r>
          </a:p>
        </p:txBody>
      </p:sp>
      <p:pic>
        <p:nvPicPr>
          <p:cNvPr id="2050" name="Picture 2"/>
          <p:cNvPicPr>
            <a:picLocks noGrp="1" noChangeAspect="1" noChangeArrowheads="1"/>
          </p:cNvPicPr>
          <p:nvPr>
            <p:ph idx="1"/>
          </p:nvPr>
        </p:nvPicPr>
        <p:blipFill>
          <a:blip r:embed="rId2" cstate="print"/>
          <a:srcRect/>
          <a:stretch>
            <a:fillRect/>
          </a:stretch>
        </p:blipFill>
        <p:spPr bwMode="auto">
          <a:xfrm>
            <a:off x="614463" y="1675025"/>
            <a:ext cx="6512712" cy="45828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solidFill>
                  <a:srgbClr val="FFFFFF"/>
                </a:solidFill>
              </a:rPr>
              <a:pPr/>
              <a:t>16</a:t>
            </a:fld>
            <a:endParaRPr lang="cs-CZ">
              <a:solidFill>
                <a:srgbClr val="FFFFFF"/>
              </a:solidFill>
            </a:endParaRPr>
          </a:p>
        </p:txBody>
      </p:sp>
      <p:sp>
        <p:nvSpPr>
          <p:cNvPr id="4" name="Nadpis 3"/>
          <p:cNvSpPr>
            <a:spLocks noGrp="1"/>
          </p:cNvSpPr>
          <p:nvPr>
            <p:ph type="title"/>
          </p:nvPr>
        </p:nvSpPr>
        <p:spPr>
          <a:xfrm>
            <a:off x="504000" y="436770"/>
            <a:ext cx="6876000" cy="387414"/>
          </a:xfrm>
        </p:spPr>
        <p:txBody>
          <a:bodyPr/>
          <a:lstStyle/>
          <a:p>
            <a:r>
              <a:rPr lang="cs-CZ" b="1" dirty="0"/>
              <a:t>Vodní  elektrárna  </a:t>
            </a:r>
            <a:r>
              <a:rPr lang="cs-CZ" b="1" dirty="0" err="1"/>
              <a:t>lomazice</a:t>
            </a:r>
            <a:endParaRPr lang="cs-CZ" b="1" dirty="0"/>
          </a:p>
        </p:txBody>
      </p:sp>
      <p:sp>
        <p:nvSpPr>
          <p:cNvPr id="6" name="Zástupný symbol pro obsah 5"/>
          <p:cNvSpPr>
            <a:spLocks noGrp="1"/>
          </p:cNvSpPr>
          <p:nvPr>
            <p:ph idx="1"/>
          </p:nvPr>
        </p:nvSpPr>
        <p:spPr/>
        <p:txBody>
          <a:bodyPr/>
          <a:lstStyle/>
          <a:p>
            <a:endParaRPr lang="cs-CZ"/>
          </a:p>
        </p:txBody>
      </p:sp>
      <p:sp>
        <p:nvSpPr>
          <p:cNvPr id="7" name="Zástupný symbol pro obsah 6"/>
          <p:cNvSpPr>
            <a:spLocks noGrp="1"/>
          </p:cNvSpPr>
          <p:nvPr>
            <p:ph idx="11"/>
          </p:nvPr>
        </p:nvSpPr>
        <p:spPr>
          <a:xfrm>
            <a:off x="6667500" y="1692000"/>
            <a:ext cx="1972500" cy="4680000"/>
          </a:xfrm>
        </p:spPr>
        <p:txBody>
          <a:bodyPr/>
          <a:lstStyle/>
          <a:p>
            <a:pPr marL="285750" indent="-285750">
              <a:buFont typeface="Wingdings" panose="05000000000000000000" pitchFamily="2" charset="2"/>
              <a:buChar char="Ø"/>
            </a:pPr>
            <a:r>
              <a:rPr lang="cs-CZ" dirty="0"/>
              <a:t>výstavba </a:t>
            </a:r>
            <a:r>
              <a:rPr lang="cs-CZ" dirty="0" smtClean="0"/>
              <a:t>1919 - 1925</a:t>
            </a:r>
            <a:endParaRPr lang="cs-CZ" dirty="0"/>
          </a:p>
          <a:p>
            <a:pPr marL="285750" indent="-285750">
              <a:buFont typeface="Wingdings" panose="05000000000000000000" pitchFamily="2" charset="2"/>
              <a:buChar char="Ø"/>
            </a:pPr>
            <a:r>
              <a:rPr lang="cs-CZ" dirty="0"/>
              <a:t>přivaděč 7,2 km </a:t>
            </a:r>
          </a:p>
          <a:p>
            <a:r>
              <a:rPr lang="cs-CZ" dirty="0"/>
              <a:t>     dlouhý od</a:t>
            </a:r>
          </a:p>
          <a:p>
            <a:r>
              <a:rPr lang="cs-CZ" dirty="0"/>
              <a:t>     jezu </a:t>
            </a:r>
            <a:r>
              <a:rPr lang="cs-CZ" dirty="0" err="1"/>
              <a:t>Želina</a:t>
            </a:r>
            <a:endParaRPr lang="cs-CZ" dirty="0"/>
          </a:p>
          <a:p>
            <a:pPr marL="285750" indent="-285750">
              <a:buFont typeface="Wingdings" panose="05000000000000000000" pitchFamily="2" charset="2"/>
              <a:buChar char="Ø"/>
            </a:pPr>
            <a:r>
              <a:rPr lang="cs-CZ" dirty="0"/>
              <a:t>vodní spád 27 m</a:t>
            </a:r>
          </a:p>
          <a:p>
            <a:pPr marL="285750" indent="-285750">
              <a:buFont typeface="Wingdings" panose="05000000000000000000" pitchFamily="2" charset="2"/>
              <a:buChar char="Ø"/>
            </a:pPr>
            <a:r>
              <a:rPr lang="cs-CZ" dirty="0"/>
              <a:t>3 </a:t>
            </a:r>
            <a:r>
              <a:rPr lang="cs-CZ" dirty="0" err="1"/>
              <a:t>Francisovy</a:t>
            </a:r>
            <a:r>
              <a:rPr lang="cs-CZ" dirty="0"/>
              <a:t>  turbíny</a:t>
            </a:r>
          </a:p>
          <a:p>
            <a:pPr marL="285750" indent="-285750">
              <a:buFont typeface="Wingdings" panose="05000000000000000000" pitchFamily="2" charset="2"/>
              <a:buChar char="Ø"/>
            </a:pPr>
            <a:r>
              <a:rPr lang="cs-CZ" dirty="0"/>
              <a:t>výkon 7,28 MW</a:t>
            </a:r>
          </a:p>
          <a:p>
            <a:pPr marL="285750" indent="-285750">
              <a:buFont typeface="Wingdings" panose="05000000000000000000" pitchFamily="2" charset="2"/>
              <a:buChar char="Ø"/>
            </a:pPr>
            <a:r>
              <a:rPr lang="cs-CZ" dirty="0"/>
              <a:t>zbourána 1965 na  </a:t>
            </a:r>
          </a:p>
          <a:p>
            <a:r>
              <a:rPr lang="cs-CZ" dirty="0"/>
              <a:t>     úkor Nechranické </a:t>
            </a:r>
          </a:p>
          <a:p>
            <a:r>
              <a:rPr lang="cs-CZ" dirty="0"/>
              <a:t>     </a:t>
            </a:r>
            <a:r>
              <a:rPr lang="cs-CZ" dirty="0" smtClean="0"/>
              <a:t>přehrady</a:t>
            </a:r>
          </a:p>
          <a:p>
            <a:pPr>
              <a:buFont typeface="Wingdings" pitchFamily="2" charset="2"/>
              <a:buChar char="Ø"/>
            </a:pPr>
            <a:r>
              <a:rPr lang="cs-CZ" dirty="0" smtClean="0"/>
              <a:t>  náklady na stavbu</a:t>
            </a:r>
          </a:p>
          <a:p>
            <a:r>
              <a:rPr lang="cs-CZ" dirty="0" smtClean="0"/>
              <a:t>     200 000 </a:t>
            </a:r>
            <a:r>
              <a:rPr lang="cs-CZ" dirty="0" err="1" smtClean="0"/>
              <a:t>000</a:t>
            </a:r>
            <a:r>
              <a:rPr lang="cs-CZ" dirty="0" smtClean="0"/>
              <a:t> Kč</a:t>
            </a:r>
            <a:endParaRPr lang="cs-CZ" dirty="0"/>
          </a:p>
          <a:p>
            <a:endParaRPr lang="cs-CZ" dirty="0"/>
          </a:p>
        </p:txBody>
      </p:sp>
      <p:pic>
        <p:nvPicPr>
          <p:cNvPr id="1026" name="Picture 2"/>
          <p:cNvPicPr>
            <a:picLocks noChangeAspect="1" noChangeArrowheads="1"/>
          </p:cNvPicPr>
          <p:nvPr/>
        </p:nvPicPr>
        <p:blipFill>
          <a:blip r:embed="rId2" cstate="print"/>
          <a:srcRect/>
          <a:stretch>
            <a:fillRect/>
          </a:stretch>
        </p:blipFill>
        <p:spPr bwMode="auto">
          <a:xfrm>
            <a:off x="433321" y="1752600"/>
            <a:ext cx="6053204" cy="46100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solidFill>
                  <a:srgbClr val="FFFFFF"/>
                </a:solidFill>
              </a:rPr>
              <a:pPr/>
              <a:t>17</a:t>
            </a:fld>
            <a:endParaRPr lang="cs-CZ">
              <a:solidFill>
                <a:srgbClr val="FFFFFF"/>
              </a:solidFill>
            </a:endParaRPr>
          </a:p>
        </p:txBody>
      </p:sp>
      <p:sp>
        <p:nvSpPr>
          <p:cNvPr id="4" name="Nadpis 3"/>
          <p:cNvSpPr>
            <a:spLocks noGrp="1"/>
          </p:cNvSpPr>
          <p:nvPr>
            <p:ph type="title"/>
          </p:nvPr>
        </p:nvSpPr>
        <p:spPr>
          <a:xfrm>
            <a:off x="504000" y="423020"/>
            <a:ext cx="6876000" cy="423193"/>
          </a:xfrm>
        </p:spPr>
        <p:txBody>
          <a:bodyPr/>
          <a:lstStyle/>
          <a:p>
            <a:r>
              <a:rPr lang="cs-CZ" b="1" dirty="0"/>
              <a:t>Přívodní   kanál   k  </a:t>
            </a:r>
            <a:r>
              <a:rPr lang="cs-CZ" b="1" dirty="0" err="1"/>
              <a:t>lomazické</a:t>
            </a:r>
            <a:r>
              <a:rPr lang="cs-CZ" b="1" dirty="0"/>
              <a:t>  elektrárně</a:t>
            </a:r>
          </a:p>
        </p:txBody>
      </p:sp>
      <p:sp>
        <p:nvSpPr>
          <p:cNvPr id="6" name="Zástupný symbol pro obsah 5"/>
          <p:cNvSpPr>
            <a:spLocks noGrp="1"/>
          </p:cNvSpPr>
          <p:nvPr>
            <p:ph idx="1"/>
          </p:nvPr>
        </p:nvSpPr>
        <p:spPr/>
        <p:txBody>
          <a:bodyPr/>
          <a:lstStyle/>
          <a:p>
            <a:endParaRPr lang="cs-CZ"/>
          </a:p>
        </p:txBody>
      </p:sp>
      <p:pic>
        <p:nvPicPr>
          <p:cNvPr id="2050" name="Picture 2"/>
          <p:cNvPicPr>
            <a:picLocks noChangeAspect="1" noChangeArrowheads="1"/>
          </p:cNvPicPr>
          <p:nvPr/>
        </p:nvPicPr>
        <p:blipFill>
          <a:blip r:embed="rId2" cstate="print"/>
          <a:srcRect/>
          <a:stretch>
            <a:fillRect/>
          </a:stretch>
        </p:blipFill>
        <p:spPr bwMode="auto">
          <a:xfrm>
            <a:off x="522515" y="1567544"/>
            <a:ext cx="6487886" cy="4942114"/>
          </a:xfrm>
          <a:prstGeom prst="rect">
            <a:avLst/>
          </a:prstGeom>
          <a:noFill/>
          <a:ln w="9525">
            <a:noFill/>
            <a:miter lim="800000"/>
            <a:headEnd/>
            <a:tailEnd/>
          </a:ln>
        </p:spPr>
      </p:pic>
    </p:spTree>
    <p:extLst>
      <p:ext uri="{BB962C8B-B14F-4D97-AF65-F5344CB8AC3E}">
        <p14:creationId xmlns:p14="http://schemas.microsoft.com/office/powerpoint/2010/main" val="14171160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solidFill>
                  <a:srgbClr val="FFFFFF"/>
                </a:solidFill>
              </a:rPr>
              <a:pPr/>
              <a:t>18</a:t>
            </a:fld>
            <a:endParaRPr lang="cs-CZ">
              <a:solidFill>
                <a:srgbClr val="FFFFFF"/>
              </a:solidFill>
            </a:endParaRPr>
          </a:p>
        </p:txBody>
      </p:sp>
      <p:sp>
        <p:nvSpPr>
          <p:cNvPr id="4" name="Nadpis 3"/>
          <p:cNvSpPr>
            <a:spLocks noGrp="1"/>
          </p:cNvSpPr>
          <p:nvPr>
            <p:ph type="title"/>
          </p:nvPr>
        </p:nvSpPr>
        <p:spPr>
          <a:xfrm>
            <a:off x="504000" y="423020"/>
            <a:ext cx="6876000" cy="810607"/>
          </a:xfrm>
        </p:spPr>
        <p:txBody>
          <a:bodyPr/>
          <a:lstStyle/>
          <a:p>
            <a:r>
              <a:rPr lang="cs-CZ" b="1" dirty="0"/>
              <a:t>Jedno z  turbosoustrojí  </a:t>
            </a:r>
            <a:r>
              <a:rPr lang="cs-CZ" b="1" dirty="0" err="1"/>
              <a:t>lomazické</a:t>
            </a:r>
            <a:r>
              <a:rPr lang="cs-CZ" b="1" dirty="0"/>
              <a:t>  elektrárny </a:t>
            </a:r>
          </a:p>
        </p:txBody>
      </p:sp>
      <p:sp>
        <p:nvSpPr>
          <p:cNvPr id="6" name="Zástupný symbol pro obsah 5"/>
          <p:cNvSpPr>
            <a:spLocks noGrp="1"/>
          </p:cNvSpPr>
          <p:nvPr>
            <p:ph idx="1"/>
          </p:nvPr>
        </p:nvSpPr>
        <p:spPr/>
        <p:txBody>
          <a:bodyPr/>
          <a:lstStyle/>
          <a:p>
            <a:endParaRPr lang="cs-CZ"/>
          </a:p>
        </p:txBody>
      </p:sp>
      <p:pic>
        <p:nvPicPr>
          <p:cNvPr id="3074" name="Picture 2"/>
          <p:cNvPicPr>
            <a:picLocks noChangeAspect="1" noChangeArrowheads="1"/>
          </p:cNvPicPr>
          <p:nvPr/>
        </p:nvPicPr>
        <p:blipFill>
          <a:blip r:embed="rId2" cstate="print"/>
          <a:srcRect/>
          <a:stretch>
            <a:fillRect/>
          </a:stretch>
        </p:blipFill>
        <p:spPr bwMode="auto">
          <a:xfrm>
            <a:off x="517792" y="1509311"/>
            <a:ext cx="7036563" cy="4973727"/>
          </a:xfrm>
          <a:prstGeom prst="rect">
            <a:avLst/>
          </a:prstGeom>
          <a:noFill/>
          <a:ln w="9525">
            <a:noFill/>
            <a:miter lim="800000"/>
            <a:headEnd/>
            <a:tailEnd/>
          </a:ln>
        </p:spPr>
      </p:pic>
    </p:spTree>
    <p:extLst>
      <p:ext uri="{BB962C8B-B14F-4D97-AF65-F5344CB8AC3E}">
        <p14:creationId xmlns:p14="http://schemas.microsoft.com/office/powerpoint/2010/main" val="30232357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1" y="437652"/>
            <a:ext cx="6876000" cy="810607"/>
          </a:xfrm>
        </p:spPr>
        <p:txBody>
          <a:bodyPr/>
          <a:lstStyle/>
          <a:p>
            <a:r>
              <a:rPr lang="cs-CZ" b="1" dirty="0"/>
              <a:t>Povodí  řeky  </a:t>
            </a:r>
            <a:r>
              <a:rPr lang="cs-CZ" b="1" dirty="0" err="1"/>
              <a:t>ohře</a:t>
            </a:r>
            <a:r>
              <a:rPr lang="cs-CZ" b="1" dirty="0"/>
              <a:t>  kolem  </a:t>
            </a:r>
            <a:r>
              <a:rPr lang="cs-CZ" b="1" dirty="0" err="1"/>
              <a:t>kadaně</a:t>
            </a:r>
            <a:r>
              <a:rPr lang="cs-CZ" b="1" dirty="0"/>
              <a:t>  z  roku 1930  a  vodní  díla  současnosti</a:t>
            </a:r>
          </a:p>
        </p:txBody>
      </p:sp>
      <p:sp>
        <p:nvSpPr>
          <p:cNvPr id="4" name="Slide Number Placeholder 3"/>
          <p:cNvSpPr>
            <a:spLocks noGrp="1"/>
          </p:cNvSpPr>
          <p:nvPr>
            <p:ph type="sldNum" sz="quarter" idx="10"/>
          </p:nvPr>
        </p:nvSpPr>
        <p:spPr/>
        <p:txBody>
          <a:bodyPr/>
          <a:lstStyle/>
          <a:p>
            <a:fld id="{569EC6D3-E5AC-407E-ABD5-BD9CA53279C2}" type="slidenum">
              <a:rPr lang="cs-CZ" smtClean="0"/>
              <a:pPr/>
              <a:t>1</a:t>
            </a:fld>
            <a:endParaRPr lang="cs-CZ"/>
          </a:p>
        </p:txBody>
      </p:sp>
      <p:pic>
        <p:nvPicPr>
          <p:cNvPr id="6" name="Zástupný symbol pro obsah 5">
            <a:extLst>
              <a:ext uri="{FF2B5EF4-FFF2-40B4-BE49-F238E27FC236}">
                <a16:creationId xmlns="" xmlns:a16="http://schemas.microsoft.com/office/drawing/2014/main" id="{CDCF361E-5940-44A7-BC0D-5CF2BEEC9F0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7218" y="1585743"/>
            <a:ext cx="6682400" cy="4679950"/>
          </a:xfrm>
        </p:spPr>
      </p:pic>
    </p:spTree>
    <p:extLst>
      <p:ext uri="{BB962C8B-B14F-4D97-AF65-F5344CB8AC3E}">
        <p14:creationId xmlns:p14="http://schemas.microsoft.com/office/powerpoint/2010/main" val="642385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solidFill>
                  <a:srgbClr val="FFFFFF"/>
                </a:solidFill>
              </a:rPr>
              <a:pPr/>
              <a:t>19</a:t>
            </a:fld>
            <a:endParaRPr lang="cs-CZ">
              <a:solidFill>
                <a:srgbClr val="FFFFFF"/>
              </a:solidFill>
            </a:endParaRPr>
          </a:p>
        </p:txBody>
      </p:sp>
      <p:sp>
        <p:nvSpPr>
          <p:cNvPr id="4" name="Nadpis 3"/>
          <p:cNvSpPr>
            <a:spLocks noGrp="1"/>
          </p:cNvSpPr>
          <p:nvPr>
            <p:ph type="title"/>
          </p:nvPr>
        </p:nvSpPr>
        <p:spPr>
          <a:xfrm>
            <a:off x="504000" y="436770"/>
            <a:ext cx="6876000" cy="810607"/>
          </a:xfrm>
        </p:spPr>
        <p:txBody>
          <a:bodyPr/>
          <a:lstStyle/>
          <a:p>
            <a:r>
              <a:rPr lang="cs-CZ" b="1" dirty="0"/>
              <a:t>Vodní dílo   </a:t>
            </a:r>
            <a:r>
              <a:rPr lang="cs-CZ" b="1" dirty="0" err="1"/>
              <a:t>Kadaňský</a:t>
            </a:r>
            <a:r>
              <a:rPr lang="cs-CZ" b="1" dirty="0"/>
              <a:t>  stupeň  a  jeho  okolí</a:t>
            </a:r>
          </a:p>
        </p:txBody>
      </p:sp>
      <p:pic>
        <p:nvPicPr>
          <p:cNvPr id="5" name="Zástupný symbol pro obsah 4" descr="VD Kadaň"/>
          <p:cNvPicPr>
            <a:picLocks noGrp="1"/>
          </p:cNvPicPr>
          <p:nvPr>
            <p:ph idx="1"/>
          </p:nvPr>
        </p:nvPicPr>
        <p:blipFill>
          <a:blip r:embed="rId2" cstate="print"/>
          <a:stretch>
            <a:fillRect/>
          </a:stretch>
        </p:blipFill>
        <p:spPr bwMode="auto">
          <a:xfrm>
            <a:off x="382295" y="1730684"/>
            <a:ext cx="5467350" cy="4114800"/>
          </a:xfrm>
          <a:prstGeom prst="rect">
            <a:avLst/>
          </a:prstGeom>
          <a:noFill/>
          <a:ln w="9525">
            <a:noFill/>
            <a:miter lim="800000"/>
            <a:headEnd/>
            <a:tailEnd/>
          </a:ln>
        </p:spPr>
      </p:pic>
      <p:sp>
        <p:nvSpPr>
          <p:cNvPr id="7" name="Zástupný symbol pro obsah 6"/>
          <p:cNvSpPr>
            <a:spLocks noGrp="1"/>
          </p:cNvSpPr>
          <p:nvPr>
            <p:ph idx="11"/>
          </p:nvPr>
        </p:nvSpPr>
        <p:spPr>
          <a:xfrm>
            <a:off x="5915024" y="1691999"/>
            <a:ext cx="2895601" cy="4718325"/>
          </a:xfrm>
        </p:spPr>
        <p:txBody>
          <a:bodyPr/>
          <a:lstStyle/>
          <a:p>
            <a:pPr marL="285750" indent="-285750">
              <a:buFont typeface="Wingdings" panose="05000000000000000000" pitchFamily="2" charset="2"/>
              <a:buChar char="Ø"/>
            </a:pPr>
            <a:r>
              <a:rPr lang="cs-CZ" sz="1400" dirty="0"/>
              <a:t>délka koruny hráze  104,3 m  </a:t>
            </a:r>
          </a:p>
          <a:p>
            <a:pPr marL="285750" indent="-285750">
              <a:buFont typeface="Wingdings" panose="05000000000000000000" pitchFamily="2" charset="2"/>
              <a:buChar char="Ø"/>
            </a:pPr>
            <a:r>
              <a:rPr lang="cs-CZ" sz="1400" dirty="0"/>
              <a:t>šířka koruny hráze      4,9 m   </a:t>
            </a:r>
          </a:p>
          <a:p>
            <a:pPr marL="285750" indent="-285750">
              <a:buFont typeface="Wingdings" panose="05000000000000000000" pitchFamily="2" charset="2"/>
              <a:buChar char="Ø"/>
            </a:pPr>
            <a:r>
              <a:rPr lang="cs-CZ" sz="1400" dirty="0"/>
              <a:t>výška hráze nad terénem </a:t>
            </a:r>
          </a:p>
          <a:p>
            <a:r>
              <a:rPr lang="cs-CZ" sz="1400" dirty="0"/>
              <a:t>      14,15 m</a:t>
            </a:r>
          </a:p>
          <a:p>
            <a:pPr marL="285750" indent="-285750">
              <a:buFont typeface="Wingdings" panose="05000000000000000000" pitchFamily="2" charset="2"/>
              <a:buChar char="Ø"/>
            </a:pPr>
            <a:r>
              <a:rPr lang="cs-CZ" sz="1400" dirty="0"/>
              <a:t>plocha povodí  3491 km</a:t>
            </a:r>
            <a:r>
              <a:rPr lang="cs-CZ" sz="1400" baseline="30000" dirty="0"/>
              <a:t>2</a:t>
            </a:r>
          </a:p>
          <a:p>
            <a:pPr marL="285750" indent="-285750">
              <a:buFont typeface="Wingdings" panose="05000000000000000000" pitchFamily="2" charset="2"/>
              <a:buChar char="Ø"/>
            </a:pPr>
            <a:r>
              <a:rPr lang="cs-CZ" sz="1400" dirty="0" smtClean="0"/>
              <a:t>Kaplanova </a:t>
            </a:r>
            <a:r>
              <a:rPr lang="cs-CZ" sz="1400" dirty="0"/>
              <a:t>turbína  </a:t>
            </a:r>
            <a:r>
              <a:rPr lang="cs-CZ" sz="1400" dirty="0" err="1"/>
              <a:t>přímoproudá</a:t>
            </a:r>
            <a:endParaRPr lang="cs-CZ" sz="1400" dirty="0"/>
          </a:p>
          <a:p>
            <a:pPr marL="285750" indent="-285750">
              <a:buFont typeface="Wingdings" panose="05000000000000000000" pitchFamily="2" charset="2"/>
              <a:buChar char="Ø"/>
            </a:pPr>
            <a:r>
              <a:rPr lang="cs-CZ" sz="1400" dirty="0"/>
              <a:t>max. spád                   8,85 m</a:t>
            </a:r>
          </a:p>
          <a:p>
            <a:pPr marL="285750" indent="-285750">
              <a:buFont typeface="Wingdings" panose="05000000000000000000" pitchFamily="2" charset="2"/>
              <a:buChar char="Ø"/>
            </a:pPr>
            <a:r>
              <a:rPr lang="cs-CZ" sz="1400" dirty="0"/>
              <a:t>maximální hltnost        31 m</a:t>
            </a:r>
            <a:r>
              <a:rPr lang="cs-CZ" sz="1400" baseline="30000" dirty="0"/>
              <a:t>3</a:t>
            </a:r>
            <a:r>
              <a:rPr lang="cs-CZ" sz="1400" dirty="0"/>
              <a:t>/s</a:t>
            </a:r>
          </a:p>
          <a:p>
            <a:pPr marL="285750" indent="-285750">
              <a:buFont typeface="Wingdings" panose="05000000000000000000" pitchFamily="2" charset="2"/>
              <a:buChar char="Ø"/>
            </a:pPr>
            <a:r>
              <a:rPr lang="cs-CZ" sz="1400" dirty="0"/>
              <a:t>max. výkon             2,34 MW</a:t>
            </a:r>
          </a:p>
          <a:p>
            <a:pPr marL="285750" indent="-285750">
              <a:buFont typeface="Wingdings" panose="05000000000000000000" pitchFamily="2" charset="2"/>
              <a:buChar char="Ø"/>
            </a:pPr>
            <a:r>
              <a:rPr lang="cs-CZ" sz="1400" dirty="0"/>
              <a:t>činný výkon          2,15 MW</a:t>
            </a:r>
          </a:p>
          <a:p>
            <a:pPr marL="285750" indent="-285750">
              <a:buFont typeface="Wingdings" panose="05000000000000000000" pitchFamily="2" charset="2"/>
              <a:buChar char="Ø"/>
            </a:pPr>
            <a:endParaRPr lang="cs-CZ" sz="1400" baseline="30000" dirty="0"/>
          </a:p>
          <a:p>
            <a:endParaRPr lang="cs-CZ" sz="1400" baseline="30000" dirty="0"/>
          </a:p>
          <a:p>
            <a:endParaRPr lang="cs-CZ" sz="1400"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0"/>
          </p:nvPr>
        </p:nvSpPr>
        <p:spPr/>
        <p:txBody>
          <a:bodyPr/>
          <a:lstStyle/>
          <a:p>
            <a:fld id="{60512F0B-4359-4EDB-808F-E507DA35F8EF}" type="slidenum">
              <a:rPr lang="cs-CZ" smtClean="0">
                <a:solidFill>
                  <a:srgbClr val="FFFFFF"/>
                </a:solidFill>
              </a:rPr>
              <a:pPr/>
              <a:t>20</a:t>
            </a:fld>
            <a:endParaRPr lang="cs-CZ">
              <a:solidFill>
                <a:srgbClr val="FFFFFF"/>
              </a:solidFill>
            </a:endParaRPr>
          </a:p>
        </p:txBody>
      </p:sp>
      <p:sp>
        <p:nvSpPr>
          <p:cNvPr id="6" name="Nadpis 5"/>
          <p:cNvSpPr>
            <a:spLocks noGrp="1"/>
          </p:cNvSpPr>
          <p:nvPr>
            <p:ph type="title"/>
          </p:nvPr>
        </p:nvSpPr>
        <p:spPr>
          <a:xfrm>
            <a:off x="504000" y="423020"/>
            <a:ext cx="6876000" cy="387414"/>
          </a:xfrm>
        </p:spPr>
        <p:txBody>
          <a:bodyPr/>
          <a:lstStyle/>
          <a:p>
            <a:r>
              <a:rPr lang="cs-CZ" b="1" dirty="0"/>
              <a:t>Vodní dílo   </a:t>
            </a:r>
            <a:r>
              <a:rPr lang="cs-CZ" b="1" dirty="0" err="1"/>
              <a:t>Kadaňský</a:t>
            </a:r>
            <a:r>
              <a:rPr lang="cs-CZ" b="1" dirty="0"/>
              <a:t>  stupeň</a:t>
            </a:r>
          </a:p>
        </p:txBody>
      </p:sp>
      <p:pic>
        <p:nvPicPr>
          <p:cNvPr id="8" name="Zástupný symbol pro obsah 7" descr="img00001.jpg">
            <a:hlinkClick r:id="rId2"/>
          </p:cNvPr>
          <p:cNvPicPr>
            <a:picLocks noGrp="1"/>
          </p:cNvPicPr>
          <p:nvPr>
            <p:ph idx="1"/>
          </p:nvPr>
        </p:nvPicPr>
        <p:blipFill>
          <a:blip r:embed="rId3" cstate="print"/>
          <a:srcRect/>
          <a:stretch>
            <a:fillRect/>
          </a:stretch>
        </p:blipFill>
        <p:spPr bwMode="auto">
          <a:xfrm>
            <a:off x="542925" y="1619250"/>
            <a:ext cx="6600825"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solidFill>
                  <a:srgbClr val="FFFFFF"/>
                </a:solidFill>
              </a:rPr>
              <a:pPr/>
              <a:t>21</a:t>
            </a:fld>
            <a:endParaRPr lang="cs-CZ">
              <a:solidFill>
                <a:srgbClr val="FFFFFF"/>
              </a:solidFill>
            </a:endParaRPr>
          </a:p>
        </p:txBody>
      </p:sp>
      <p:sp>
        <p:nvSpPr>
          <p:cNvPr id="7" name="Zástupný symbol pro obsah 6"/>
          <p:cNvSpPr>
            <a:spLocks noGrp="1"/>
          </p:cNvSpPr>
          <p:nvPr>
            <p:ph idx="11"/>
          </p:nvPr>
        </p:nvSpPr>
        <p:spPr>
          <a:xfrm>
            <a:off x="5718629" y="2116800"/>
            <a:ext cx="3206296" cy="4176000"/>
          </a:xfrm>
        </p:spPr>
        <p:txBody>
          <a:bodyPr/>
          <a:lstStyle/>
          <a:p>
            <a:pPr marL="285750" indent="-285750">
              <a:buFont typeface="Wingdings" panose="05000000000000000000" pitchFamily="2" charset="2"/>
              <a:buChar char="Ø"/>
            </a:pPr>
            <a:r>
              <a:rPr lang="cs-CZ" sz="1400" dirty="0"/>
              <a:t>délka koruny hráze   3280 m</a:t>
            </a:r>
          </a:p>
          <a:p>
            <a:pPr marL="285750" indent="-285750">
              <a:buFont typeface="Wingdings" panose="05000000000000000000" pitchFamily="2" charset="2"/>
              <a:buChar char="Ø"/>
            </a:pPr>
            <a:r>
              <a:rPr lang="cs-CZ" sz="1400" dirty="0"/>
              <a:t>šířka koruny hráze          9 m</a:t>
            </a:r>
          </a:p>
          <a:p>
            <a:pPr marL="285750" indent="-285750">
              <a:buFont typeface="Wingdings" panose="05000000000000000000" pitchFamily="2" charset="2"/>
              <a:buChar char="Ø"/>
            </a:pPr>
            <a:r>
              <a:rPr lang="cs-CZ" sz="1400" dirty="0"/>
              <a:t>výška hráze nad terénem    47,5 m</a:t>
            </a:r>
          </a:p>
          <a:p>
            <a:pPr marL="285750" indent="-285750">
              <a:buFont typeface="Wingdings" panose="05000000000000000000" pitchFamily="2" charset="2"/>
              <a:buChar char="Ø"/>
            </a:pPr>
            <a:r>
              <a:rPr lang="cs-CZ" sz="1400" dirty="0"/>
              <a:t>plocha povodí         3590 km</a:t>
            </a:r>
            <a:r>
              <a:rPr lang="cs-CZ" sz="1400" baseline="30000" dirty="0"/>
              <a:t>2</a:t>
            </a:r>
          </a:p>
          <a:p>
            <a:pPr marL="285750" indent="-285750">
              <a:buFont typeface="Wingdings" panose="05000000000000000000" pitchFamily="2" charset="2"/>
              <a:buChar char="Ø"/>
            </a:pPr>
            <a:r>
              <a:rPr lang="cs-CZ" sz="1400" dirty="0"/>
              <a:t>Kaplanova turbína  2×KT 6-K-50 </a:t>
            </a:r>
          </a:p>
          <a:p>
            <a:pPr marL="285750" indent="-285750">
              <a:buFont typeface="Wingdings" panose="05000000000000000000" pitchFamily="2" charset="2"/>
              <a:buChar char="Ø"/>
            </a:pPr>
            <a:r>
              <a:rPr lang="cs-CZ" sz="1400" dirty="0"/>
              <a:t>maximální hltnost        2 × 16 m</a:t>
            </a:r>
            <a:r>
              <a:rPr lang="cs-CZ" sz="1400" baseline="30000" dirty="0"/>
              <a:t>3</a:t>
            </a:r>
            <a:r>
              <a:rPr lang="cs-CZ" sz="1400" dirty="0"/>
              <a:t>/s</a:t>
            </a:r>
          </a:p>
          <a:p>
            <a:pPr marL="285750" indent="-285750">
              <a:buFont typeface="Wingdings" panose="05000000000000000000" pitchFamily="2" charset="2"/>
              <a:buChar char="Ø"/>
            </a:pPr>
            <a:r>
              <a:rPr lang="cs-CZ" sz="1400" dirty="0"/>
              <a:t>instalovaný výkon          2 × 5 MW </a:t>
            </a:r>
          </a:p>
          <a:p>
            <a:pPr marL="285750" indent="-285750">
              <a:buFont typeface="Wingdings" panose="05000000000000000000" pitchFamily="2" charset="2"/>
              <a:buChar char="Ø"/>
            </a:pPr>
            <a:r>
              <a:rPr lang="cs-CZ" sz="1400" dirty="0"/>
              <a:t>dokončena v roce 1968</a:t>
            </a:r>
          </a:p>
          <a:p>
            <a:endParaRPr lang="cs-CZ" sz="1400" dirty="0"/>
          </a:p>
          <a:p>
            <a:endParaRPr lang="cs-CZ" sz="1400" dirty="0"/>
          </a:p>
        </p:txBody>
      </p:sp>
      <p:sp>
        <p:nvSpPr>
          <p:cNvPr id="6" name="Nadpis 5"/>
          <p:cNvSpPr>
            <a:spLocks noGrp="1"/>
          </p:cNvSpPr>
          <p:nvPr>
            <p:ph type="title"/>
          </p:nvPr>
        </p:nvSpPr>
        <p:spPr>
          <a:xfrm>
            <a:off x="504000" y="423020"/>
            <a:ext cx="6876000" cy="384464"/>
          </a:xfrm>
        </p:spPr>
        <p:txBody>
          <a:bodyPr/>
          <a:lstStyle/>
          <a:p>
            <a:r>
              <a:rPr lang="cs-CZ" b="1" dirty="0"/>
              <a:t>Vodní  dílo  </a:t>
            </a:r>
            <a:r>
              <a:rPr lang="cs-CZ" b="1" dirty="0" err="1"/>
              <a:t>nechranice</a:t>
            </a:r>
            <a:r>
              <a:rPr lang="cs-CZ" b="1" dirty="0"/>
              <a:t> – přehradní hráz</a:t>
            </a:r>
          </a:p>
        </p:txBody>
      </p:sp>
      <p:sp>
        <p:nvSpPr>
          <p:cNvPr id="10" name="Zástupný symbol pro obsah 9"/>
          <p:cNvSpPr>
            <a:spLocks noGrp="1"/>
          </p:cNvSpPr>
          <p:nvPr>
            <p:ph idx="1"/>
          </p:nvPr>
        </p:nvSpPr>
        <p:spPr>
          <a:xfrm>
            <a:off x="523050" y="2116800"/>
            <a:ext cx="4810950" cy="4176000"/>
          </a:xfrm>
        </p:spPr>
        <p:txBody>
          <a:bodyPr/>
          <a:lstStyle/>
          <a:p>
            <a:endParaRPr lang="cs-CZ" dirty="0"/>
          </a:p>
        </p:txBody>
      </p:sp>
      <p:pic>
        <p:nvPicPr>
          <p:cNvPr id="1027" name="Picture 3"/>
          <p:cNvPicPr>
            <a:picLocks noChangeAspect="1" noChangeArrowheads="1"/>
          </p:cNvPicPr>
          <p:nvPr/>
        </p:nvPicPr>
        <p:blipFill>
          <a:blip r:embed="rId2" cstate="print"/>
          <a:srcRect/>
          <a:stretch>
            <a:fillRect/>
          </a:stretch>
        </p:blipFill>
        <p:spPr bwMode="auto">
          <a:xfrm>
            <a:off x="495299" y="2116800"/>
            <a:ext cx="5076825" cy="3893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solidFill>
                  <a:srgbClr val="FFFFFF"/>
                </a:solidFill>
              </a:rPr>
              <a:pPr/>
              <a:t>22</a:t>
            </a:fld>
            <a:endParaRPr lang="cs-CZ">
              <a:solidFill>
                <a:srgbClr val="FFFFFF"/>
              </a:solidFill>
            </a:endParaRPr>
          </a:p>
        </p:txBody>
      </p:sp>
      <p:sp>
        <p:nvSpPr>
          <p:cNvPr id="4" name="Nadpis 3"/>
          <p:cNvSpPr>
            <a:spLocks noGrp="1"/>
          </p:cNvSpPr>
          <p:nvPr>
            <p:ph type="title"/>
          </p:nvPr>
        </p:nvSpPr>
        <p:spPr>
          <a:xfrm>
            <a:off x="504000" y="423020"/>
            <a:ext cx="6876000" cy="423193"/>
          </a:xfrm>
        </p:spPr>
        <p:txBody>
          <a:bodyPr/>
          <a:lstStyle/>
          <a:p>
            <a:r>
              <a:rPr lang="cs-CZ" b="1" dirty="0"/>
              <a:t>Vodní  dílo  </a:t>
            </a:r>
            <a:r>
              <a:rPr lang="cs-CZ" b="1" dirty="0" err="1"/>
              <a:t>nechranice</a:t>
            </a:r>
            <a:r>
              <a:rPr lang="cs-CZ" b="1" dirty="0"/>
              <a:t> </a:t>
            </a:r>
            <a:r>
              <a:rPr lang="cs-CZ" b="1" dirty="0" smtClean="0"/>
              <a:t> - odtokový  </a:t>
            </a:r>
            <a:r>
              <a:rPr lang="cs-CZ" b="1" dirty="0"/>
              <a:t>objekt</a:t>
            </a:r>
          </a:p>
        </p:txBody>
      </p:sp>
      <p:pic>
        <p:nvPicPr>
          <p:cNvPr id="4098" name="Picture 2"/>
          <p:cNvPicPr>
            <a:picLocks noGrp="1" noChangeAspect="1" noChangeArrowheads="1"/>
          </p:cNvPicPr>
          <p:nvPr>
            <p:ph idx="1"/>
          </p:nvPr>
        </p:nvPicPr>
        <p:blipFill>
          <a:blip r:embed="rId2" cstate="print"/>
          <a:srcRect/>
          <a:stretch>
            <a:fillRect/>
          </a:stretch>
        </p:blipFill>
        <p:spPr bwMode="auto">
          <a:xfrm>
            <a:off x="571050" y="1754080"/>
            <a:ext cx="6764496"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504000" y="1052730"/>
            <a:ext cx="6876000" cy="1923604"/>
          </a:xfrm>
        </p:spPr>
        <p:txBody>
          <a:bodyPr/>
          <a:lstStyle/>
          <a:p>
            <a:r>
              <a:rPr lang="cs-CZ" b="1" dirty="0"/>
              <a:t>Vodní  díla  na  řece  </a:t>
            </a:r>
            <a:r>
              <a:rPr lang="cs-CZ" b="1" dirty="0" err="1"/>
              <a:t>ohři</a:t>
            </a:r>
            <a:r>
              <a:rPr lang="cs-CZ" b="1" dirty="0"/>
              <a:t/>
            </a:r>
            <a:br>
              <a:rPr lang="cs-CZ" b="1" dirty="0"/>
            </a:br>
            <a:r>
              <a:rPr lang="cs-CZ" b="1" dirty="0"/>
              <a:t>v  okolí  </a:t>
            </a:r>
            <a:r>
              <a:rPr lang="cs-CZ" b="1" dirty="0" err="1" smtClean="0"/>
              <a:t>kadaně</a:t>
            </a:r>
            <a:r>
              <a:rPr lang="cs-CZ" b="1" dirty="0"/>
              <a:t> </a:t>
            </a:r>
            <a:r>
              <a:rPr lang="cs-CZ" b="1" dirty="0" smtClean="0"/>
              <a:t>-</a:t>
            </a:r>
            <a:r>
              <a:rPr lang="cs-CZ" b="1" dirty="0"/>
              <a:t/>
            </a:r>
            <a:br>
              <a:rPr lang="cs-CZ" b="1" dirty="0"/>
            </a:br>
            <a:r>
              <a:rPr lang="cs-CZ" b="1" dirty="0"/>
              <a:t>minulost  a  současnost</a:t>
            </a:r>
          </a:p>
        </p:txBody>
      </p:sp>
      <p:sp>
        <p:nvSpPr>
          <p:cNvPr id="2" name="Zástupný symbol pro obsah 1"/>
          <p:cNvSpPr>
            <a:spLocks noGrp="1"/>
          </p:cNvSpPr>
          <p:nvPr>
            <p:ph type="body" sz="quarter" idx="10"/>
          </p:nvPr>
        </p:nvSpPr>
        <p:spPr/>
        <p:txBody>
          <a:bodyPr/>
          <a:lstStyle/>
          <a:p>
            <a:endParaRPr lang="cs-CZ" dirty="0"/>
          </a:p>
          <a:p>
            <a:endParaRPr lang="cs-CZ" dirty="0"/>
          </a:p>
          <a:p>
            <a:endParaRPr lang="cs-CZ" dirty="0"/>
          </a:p>
          <a:p>
            <a:r>
              <a:rPr lang="cs-CZ" dirty="0"/>
              <a:t> </a:t>
            </a:r>
          </a:p>
        </p:txBody>
      </p:sp>
      <p:sp>
        <p:nvSpPr>
          <p:cNvPr id="6" name="Zástupný symbol pro text 5"/>
          <p:cNvSpPr>
            <a:spLocks noGrp="1"/>
          </p:cNvSpPr>
          <p:nvPr>
            <p:ph type="body" sz="quarter" idx="11"/>
          </p:nvPr>
        </p:nvSpPr>
        <p:spPr/>
        <p:txBody>
          <a:bodyPr/>
          <a:lstStyle/>
          <a:p>
            <a:r>
              <a:rPr lang="cs-CZ" dirty="0"/>
              <a:t>Děkuji za pozornost</a:t>
            </a:r>
          </a:p>
        </p:txBody>
      </p:sp>
      <p:sp>
        <p:nvSpPr>
          <p:cNvPr id="3" name="Zástupný symbol pro číslo snímku 2"/>
          <p:cNvSpPr>
            <a:spLocks noGrp="1"/>
          </p:cNvSpPr>
          <p:nvPr>
            <p:ph type="sldNum" sz="quarter" idx="4294967295"/>
          </p:nvPr>
        </p:nvSpPr>
        <p:spPr>
          <a:xfrm>
            <a:off x="0" y="6651625"/>
            <a:ext cx="311150" cy="155575"/>
          </a:xfrm>
        </p:spPr>
        <p:txBody>
          <a:bodyPr/>
          <a:lstStyle/>
          <a:p>
            <a:fld id="{569EC6D3-E5AC-407E-ABD5-BD9CA53279C2}" type="slidenum">
              <a:rPr lang="cs-CZ" smtClean="0">
                <a:solidFill>
                  <a:srgbClr val="FFFFFF"/>
                </a:solidFill>
              </a:rPr>
              <a:pPr/>
              <a:t>23</a:t>
            </a:fld>
            <a:endParaRPr lang="cs-CZ">
              <a:solidFill>
                <a:srgbClr val="FFFFFF"/>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solidFill>
                  <a:srgbClr val="FFFFFF"/>
                </a:solidFill>
              </a:rPr>
              <a:pPr/>
              <a:t>2</a:t>
            </a:fld>
            <a:endParaRPr lang="cs-CZ">
              <a:solidFill>
                <a:srgbClr val="FFFFFF"/>
              </a:solidFill>
            </a:endParaRPr>
          </a:p>
        </p:txBody>
      </p:sp>
      <p:sp>
        <p:nvSpPr>
          <p:cNvPr id="4" name="Nadpis 3"/>
          <p:cNvSpPr>
            <a:spLocks noGrp="1"/>
          </p:cNvSpPr>
          <p:nvPr>
            <p:ph type="title"/>
          </p:nvPr>
        </p:nvSpPr>
        <p:spPr>
          <a:xfrm>
            <a:off x="504000" y="423020"/>
            <a:ext cx="6876000" cy="423193"/>
          </a:xfrm>
        </p:spPr>
        <p:txBody>
          <a:bodyPr/>
          <a:lstStyle/>
          <a:p>
            <a:r>
              <a:rPr lang="cs-CZ" b="1" dirty="0"/>
              <a:t>Meandr  řeky  Ohře  s MVE  </a:t>
            </a:r>
            <a:r>
              <a:rPr lang="cs-CZ" b="1" dirty="0" err="1"/>
              <a:t>Želina</a:t>
            </a:r>
            <a:endParaRPr lang="cs-CZ" b="1" dirty="0"/>
          </a:p>
        </p:txBody>
      </p:sp>
      <p:pic>
        <p:nvPicPr>
          <p:cNvPr id="5" name="Picture 4" descr="ONJ_5560"/>
          <p:cNvPicPr>
            <a:picLocks noGrp="1" noChangeAspect="1" noChangeArrowheads="1"/>
          </p:cNvPicPr>
          <p:nvPr>
            <p:ph idx="1"/>
          </p:nvPr>
        </p:nvPicPr>
        <p:blipFill>
          <a:blip r:embed="rId2" cstate="print"/>
          <a:srcRect/>
          <a:stretch>
            <a:fillRect/>
          </a:stretch>
        </p:blipFill>
        <p:spPr bwMode="auto">
          <a:xfrm>
            <a:off x="531925" y="1648549"/>
            <a:ext cx="6676482" cy="4542184"/>
          </a:xfrm>
          <a:prstGeom prst="rect">
            <a:avLst/>
          </a:prstGeom>
          <a:noFill/>
          <a:ln w="9525">
            <a:noFill/>
            <a:miter lim="800000"/>
            <a:headEnd/>
            <a:tailEnd/>
          </a:ln>
        </p:spPr>
      </p:pic>
    </p:spTree>
    <p:extLst>
      <p:ext uri="{BB962C8B-B14F-4D97-AF65-F5344CB8AC3E}">
        <p14:creationId xmlns:p14="http://schemas.microsoft.com/office/powerpoint/2010/main" val="32250137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solidFill>
                  <a:srgbClr val="FFFFFF"/>
                </a:solidFill>
              </a:rPr>
              <a:pPr/>
              <a:t>3</a:t>
            </a:fld>
            <a:endParaRPr lang="cs-CZ">
              <a:solidFill>
                <a:srgbClr val="FFFFFF"/>
              </a:solidFill>
            </a:endParaRPr>
          </a:p>
        </p:txBody>
      </p:sp>
      <p:sp>
        <p:nvSpPr>
          <p:cNvPr id="4" name="Nadpis 3"/>
          <p:cNvSpPr>
            <a:spLocks noGrp="1"/>
          </p:cNvSpPr>
          <p:nvPr>
            <p:ph type="title"/>
          </p:nvPr>
        </p:nvSpPr>
        <p:spPr/>
        <p:txBody>
          <a:bodyPr/>
          <a:lstStyle/>
          <a:p>
            <a:r>
              <a:rPr lang="cs-CZ" b="1" dirty="0" err="1"/>
              <a:t>Mve</a:t>
            </a:r>
            <a:r>
              <a:rPr lang="cs-CZ" b="1" dirty="0"/>
              <a:t>  </a:t>
            </a:r>
            <a:r>
              <a:rPr lang="cs-CZ" b="1" dirty="0" err="1"/>
              <a:t>želina</a:t>
            </a:r>
            <a:r>
              <a:rPr lang="cs-CZ" b="1" dirty="0"/>
              <a:t>  před  obnovou  v  roce  1991</a:t>
            </a:r>
          </a:p>
        </p:txBody>
      </p:sp>
      <p:pic>
        <p:nvPicPr>
          <p:cNvPr id="1026" name="Picture 2"/>
          <p:cNvPicPr>
            <a:picLocks noGrp="1" noChangeAspect="1" noChangeArrowheads="1"/>
          </p:cNvPicPr>
          <p:nvPr>
            <p:ph idx="1"/>
          </p:nvPr>
        </p:nvPicPr>
        <p:blipFill>
          <a:blip r:embed="rId2" cstate="print"/>
          <a:stretch>
            <a:fillRect/>
          </a:stretch>
        </p:blipFill>
        <p:spPr bwMode="auto">
          <a:xfrm>
            <a:off x="503238" y="1692001"/>
            <a:ext cx="4576762" cy="4386382"/>
          </a:xfrm>
          <a:prstGeom prst="rect">
            <a:avLst/>
          </a:prstGeom>
          <a:noFill/>
          <a:ln w="9525">
            <a:noFill/>
            <a:miter lim="800000"/>
            <a:headEnd/>
            <a:tailEnd/>
          </a:ln>
        </p:spPr>
      </p:pic>
      <p:sp>
        <p:nvSpPr>
          <p:cNvPr id="2" name="Zástupný symbol pro obsah 1">
            <a:extLst>
              <a:ext uri="{FF2B5EF4-FFF2-40B4-BE49-F238E27FC236}">
                <a16:creationId xmlns="" xmlns:a16="http://schemas.microsoft.com/office/drawing/2014/main" id="{95852B1C-6436-422B-909E-A96A6358429D}"/>
              </a:ext>
            </a:extLst>
          </p:cNvPr>
          <p:cNvSpPr>
            <a:spLocks noGrp="1"/>
          </p:cNvSpPr>
          <p:nvPr>
            <p:ph idx="11"/>
          </p:nvPr>
        </p:nvSpPr>
        <p:spPr>
          <a:xfrm>
            <a:off x="5326742" y="1692000"/>
            <a:ext cx="3313257" cy="4680000"/>
          </a:xfrm>
        </p:spPr>
        <p:txBody>
          <a:bodyPr/>
          <a:lstStyle/>
          <a:p>
            <a:pPr>
              <a:buFont typeface="Wingdings" pitchFamily="2" charset="2"/>
              <a:buChar char="Ø"/>
            </a:pPr>
            <a:r>
              <a:rPr lang="cs-CZ" dirty="0" smtClean="0"/>
              <a:t>   uvedení </a:t>
            </a:r>
            <a:r>
              <a:rPr lang="cs-CZ" dirty="0"/>
              <a:t>do provozu    </a:t>
            </a:r>
          </a:p>
          <a:p>
            <a:r>
              <a:rPr lang="cs-CZ" dirty="0"/>
              <a:t>    </a:t>
            </a:r>
            <a:r>
              <a:rPr lang="cs-CZ" dirty="0" smtClean="0"/>
              <a:t> 6.4.1908</a:t>
            </a:r>
            <a:endParaRPr lang="cs-CZ" dirty="0"/>
          </a:p>
          <a:p>
            <a:pPr>
              <a:buFont typeface="Wingdings" pitchFamily="2" charset="2"/>
              <a:buChar char="Ø"/>
            </a:pPr>
            <a:r>
              <a:rPr lang="cs-CZ" dirty="0" smtClean="0"/>
              <a:t>   ukončení </a:t>
            </a:r>
            <a:r>
              <a:rPr lang="cs-CZ" dirty="0"/>
              <a:t>provozu</a:t>
            </a:r>
          </a:p>
          <a:p>
            <a:r>
              <a:rPr lang="cs-CZ" dirty="0"/>
              <a:t>    </a:t>
            </a:r>
            <a:r>
              <a:rPr lang="cs-CZ" dirty="0" smtClean="0"/>
              <a:t> v roce 1925</a:t>
            </a:r>
            <a:endParaRPr lang="cs-CZ" dirty="0"/>
          </a:p>
          <a:p>
            <a:pPr marL="285750" indent="-285750">
              <a:buFont typeface="Wingdings" panose="05000000000000000000" pitchFamily="2" charset="2"/>
              <a:buChar char="Ø"/>
            </a:pPr>
            <a:r>
              <a:rPr lang="cs-CZ" dirty="0" smtClean="0"/>
              <a:t>dále </a:t>
            </a:r>
            <a:r>
              <a:rPr lang="cs-CZ" dirty="0"/>
              <a:t>v provozu pouze jako </a:t>
            </a:r>
            <a:r>
              <a:rPr lang="cs-CZ" dirty="0" smtClean="0"/>
              <a:t>čisticí </a:t>
            </a:r>
            <a:r>
              <a:rPr lang="cs-CZ" dirty="0"/>
              <a:t>objekt pro </a:t>
            </a:r>
            <a:r>
              <a:rPr lang="cs-CZ" dirty="0" smtClean="0"/>
              <a:t>vodní elektrárnu </a:t>
            </a:r>
            <a:r>
              <a:rPr lang="cs-CZ" dirty="0" err="1"/>
              <a:t>Lomazice</a:t>
            </a:r>
            <a:r>
              <a:rPr lang="cs-CZ" dirty="0"/>
              <a:t> a po roce 1963 pro čerpací stanice surové vody  uhelných elektráren ETU </a:t>
            </a:r>
            <a:r>
              <a:rPr lang="cs-CZ" dirty="0" smtClean="0"/>
              <a:t>I  </a:t>
            </a:r>
            <a:r>
              <a:rPr lang="cs-CZ" dirty="0"/>
              <a:t>a  ETU II</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569EC6D3-E5AC-407E-ABD5-BD9CA53279C2}" type="slidenum">
              <a:rPr lang="cs-CZ" smtClean="0"/>
              <a:pPr/>
              <a:t>4</a:t>
            </a:fld>
            <a:endParaRPr lang="cs-CZ"/>
          </a:p>
        </p:txBody>
      </p:sp>
      <p:sp>
        <p:nvSpPr>
          <p:cNvPr id="2" name="Title 1"/>
          <p:cNvSpPr>
            <a:spLocks noGrp="1"/>
          </p:cNvSpPr>
          <p:nvPr>
            <p:ph type="title"/>
          </p:nvPr>
        </p:nvSpPr>
        <p:spPr>
          <a:xfrm>
            <a:off x="504000" y="436770"/>
            <a:ext cx="6876000" cy="846386"/>
          </a:xfrm>
        </p:spPr>
        <p:txBody>
          <a:bodyPr/>
          <a:lstStyle/>
          <a:p>
            <a:r>
              <a:rPr lang="cs-CZ" b="1" dirty="0"/>
              <a:t>Malá  vodní  elektrárna  </a:t>
            </a:r>
            <a:r>
              <a:rPr lang="cs-CZ" b="1" dirty="0" err="1"/>
              <a:t>Želina</a:t>
            </a:r>
            <a:r>
              <a:rPr lang="cs-CZ" b="1" dirty="0"/>
              <a:t/>
            </a:r>
            <a:br>
              <a:rPr lang="cs-CZ" b="1" dirty="0"/>
            </a:br>
            <a:r>
              <a:rPr lang="cs-CZ" b="1" dirty="0"/>
              <a:t>po  obnově  </a:t>
            </a:r>
            <a:r>
              <a:rPr lang="cs-CZ" b="1" dirty="0" smtClean="0"/>
              <a:t>r. 1995</a:t>
            </a:r>
            <a:endParaRPr lang="cs-CZ" b="1" dirty="0"/>
          </a:p>
        </p:txBody>
      </p:sp>
      <p:sp>
        <p:nvSpPr>
          <p:cNvPr id="6" name="Zástupný symbol pro obsah 5"/>
          <p:cNvSpPr>
            <a:spLocks noGrp="1"/>
          </p:cNvSpPr>
          <p:nvPr>
            <p:ph idx="1"/>
          </p:nvPr>
        </p:nvSpPr>
        <p:spPr/>
        <p:txBody>
          <a:bodyPr/>
          <a:lstStyle/>
          <a:p>
            <a:endParaRPr lang="cs-CZ"/>
          </a:p>
        </p:txBody>
      </p:sp>
      <p:sp>
        <p:nvSpPr>
          <p:cNvPr id="7" name="Zástupný symbol pro obsah 6"/>
          <p:cNvSpPr>
            <a:spLocks noGrp="1"/>
          </p:cNvSpPr>
          <p:nvPr>
            <p:ph idx="11"/>
          </p:nvPr>
        </p:nvSpPr>
        <p:spPr>
          <a:xfrm>
            <a:off x="6379029" y="1692000"/>
            <a:ext cx="2336346" cy="4680000"/>
          </a:xfrm>
        </p:spPr>
        <p:txBody>
          <a:bodyPr/>
          <a:lstStyle/>
          <a:p>
            <a:endParaRPr lang="cs-CZ" dirty="0"/>
          </a:p>
          <a:p>
            <a:pPr>
              <a:buFont typeface="Wingdings" pitchFamily="2" charset="2"/>
              <a:buChar char="Ø"/>
            </a:pPr>
            <a:r>
              <a:rPr lang="cs-CZ" dirty="0" smtClean="0"/>
              <a:t>  opětné </a:t>
            </a:r>
            <a:r>
              <a:rPr lang="cs-CZ" dirty="0"/>
              <a:t>uvedení do   </a:t>
            </a:r>
          </a:p>
          <a:p>
            <a:r>
              <a:rPr lang="cs-CZ" dirty="0"/>
              <a:t>    provozu 1995</a:t>
            </a:r>
          </a:p>
          <a:p>
            <a:pPr>
              <a:buFont typeface="Wingdings" pitchFamily="2" charset="2"/>
              <a:buChar char="Ø"/>
            </a:pPr>
            <a:r>
              <a:rPr lang="cs-CZ" dirty="0" smtClean="0"/>
              <a:t>  2 </a:t>
            </a:r>
            <a:r>
              <a:rPr lang="cs-CZ" dirty="0"/>
              <a:t>dvojité </a:t>
            </a:r>
            <a:r>
              <a:rPr lang="cs-CZ" dirty="0" err="1"/>
              <a:t>Francisovy</a:t>
            </a:r>
            <a:endParaRPr lang="cs-CZ" dirty="0"/>
          </a:p>
          <a:p>
            <a:r>
              <a:rPr lang="cs-CZ" dirty="0"/>
              <a:t>    turbíny</a:t>
            </a:r>
          </a:p>
          <a:p>
            <a:pPr>
              <a:buFont typeface="Wingdings" pitchFamily="2" charset="2"/>
              <a:buChar char="Ø"/>
            </a:pPr>
            <a:r>
              <a:rPr lang="cs-CZ" dirty="0" smtClean="0"/>
              <a:t>  výkon </a:t>
            </a:r>
            <a:r>
              <a:rPr lang="cs-CZ" dirty="0"/>
              <a:t>2 x 294 kW</a:t>
            </a:r>
          </a:p>
          <a:p>
            <a:pPr>
              <a:buFont typeface="Wingdings" pitchFamily="2" charset="2"/>
              <a:buChar char="Ø"/>
            </a:pPr>
            <a:r>
              <a:rPr lang="cs-CZ" dirty="0" smtClean="0"/>
              <a:t>  délka </a:t>
            </a:r>
            <a:r>
              <a:rPr lang="cs-CZ" dirty="0"/>
              <a:t>přivaděče </a:t>
            </a:r>
            <a:r>
              <a:rPr lang="cs-CZ" dirty="0" smtClean="0"/>
              <a:t>166 m</a:t>
            </a:r>
            <a:endParaRPr lang="cs-CZ" dirty="0"/>
          </a:p>
          <a:p>
            <a:pPr>
              <a:buFont typeface="Wingdings" pitchFamily="2" charset="2"/>
              <a:buChar char="Ø"/>
            </a:pPr>
            <a:r>
              <a:rPr lang="cs-CZ" dirty="0" smtClean="0"/>
              <a:t>  vodní </a:t>
            </a:r>
            <a:r>
              <a:rPr lang="cs-CZ" dirty="0"/>
              <a:t>spád </a:t>
            </a:r>
            <a:r>
              <a:rPr lang="cs-CZ" dirty="0" smtClean="0"/>
              <a:t>4,5 m</a:t>
            </a:r>
            <a:endParaRPr lang="cs-CZ" dirty="0"/>
          </a:p>
          <a:p>
            <a:pPr>
              <a:buFont typeface="Wingdings" pitchFamily="2" charset="2"/>
              <a:buChar char="Ø"/>
            </a:pPr>
            <a:r>
              <a:rPr lang="cs-CZ" dirty="0" smtClean="0"/>
              <a:t>  otáčky </a:t>
            </a:r>
            <a:r>
              <a:rPr lang="cs-CZ" dirty="0"/>
              <a:t>turbíny </a:t>
            </a:r>
          </a:p>
          <a:p>
            <a:r>
              <a:rPr lang="cs-CZ" dirty="0"/>
              <a:t>    130 min</a:t>
            </a:r>
            <a:r>
              <a:rPr lang="cs-CZ" baseline="30000" dirty="0"/>
              <a:t>-1</a:t>
            </a:r>
            <a:r>
              <a:rPr lang="cs-CZ" dirty="0"/>
              <a:t>  </a:t>
            </a:r>
          </a:p>
          <a:p>
            <a:r>
              <a:rPr lang="cs-CZ" dirty="0"/>
              <a:t>    </a:t>
            </a:r>
          </a:p>
          <a:p>
            <a:pPr>
              <a:buFont typeface="Wingdings" pitchFamily="2" charset="2"/>
              <a:buChar char="Ø"/>
            </a:pPr>
            <a:r>
              <a:rPr lang="cs-CZ" dirty="0" smtClean="0"/>
              <a:t>  hltnost  </a:t>
            </a:r>
            <a:r>
              <a:rPr lang="cs-CZ" dirty="0"/>
              <a:t>jedné turbíny </a:t>
            </a:r>
          </a:p>
          <a:p>
            <a:r>
              <a:rPr lang="cs-CZ" dirty="0"/>
              <a:t>    </a:t>
            </a:r>
            <a:r>
              <a:rPr lang="cs-CZ" dirty="0" smtClean="0"/>
              <a:t>3 m</a:t>
            </a:r>
            <a:r>
              <a:rPr lang="cs-CZ" baseline="30000" dirty="0" smtClean="0"/>
              <a:t>3</a:t>
            </a:r>
            <a:r>
              <a:rPr lang="cs-CZ" dirty="0" smtClean="0"/>
              <a:t>/s</a:t>
            </a:r>
            <a:endParaRPr lang="cs-CZ" dirty="0"/>
          </a:p>
          <a:p>
            <a:pPr>
              <a:buFont typeface="Wingdings" pitchFamily="2" charset="2"/>
              <a:buChar char="Ø"/>
            </a:pPr>
            <a:r>
              <a:rPr lang="cs-CZ" dirty="0" smtClean="0"/>
              <a:t>  výrobce </a:t>
            </a:r>
            <a:r>
              <a:rPr lang="cs-CZ" dirty="0"/>
              <a:t>J</a:t>
            </a:r>
            <a:r>
              <a:rPr lang="cs-CZ" dirty="0" smtClean="0"/>
              <a:t>. M. VOITH</a:t>
            </a:r>
            <a:endParaRPr lang="cs-CZ" dirty="0"/>
          </a:p>
          <a:p>
            <a:endParaRPr lang="cs-CZ" dirty="0"/>
          </a:p>
          <a:p>
            <a:endParaRPr lang="cs-CZ" dirty="0"/>
          </a:p>
          <a:p>
            <a:endParaRPr lang="cs-CZ"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3440" y="1665957"/>
            <a:ext cx="5850589" cy="4387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47997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 xmlns:a16="http://schemas.microsoft.com/office/drawing/2014/main" id="{423A3469-71DF-44A4-863D-83E69BA35689}"/>
              </a:ext>
            </a:extLst>
          </p:cNvPr>
          <p:cNvSpPr>
            <a:spLocks noGrp="1"/>
          </p:cNvSpPr>
          <p:nvPr>
            <p:ph type="sldNum" sz="quarter" idx="10"/>
          </p:nvPr>
        </p:nvSpPr>
        <p:spPr/>
        <p:txBody>
          <a:bodyPr/>
          <a:lstStyle/>
          <a:p>
            <a:fld id="{60512F0B-4359-4EDB-808F-E507DA35F8EF}" type="slidenum">
              <a:rPr lang="cs-CZ" smtClean="0"/>
              <a:pPr/>
              <a:t>5</a:t>
            </a:fld>
            <a:endParaRPr lang="cs-CZ"/>
          </a:p>
        </p:txBody>
      </p:sp>
      <p:sp>
        <p:nvSpPr>
          <p:cNvPr id="3" name="Nadpis 2">
            <a:extLst>
              <a:ext uri="{FF2B5EF4-FFF2-40B4-BE49-F238E27FC236}">
                <a16:creationId xmlns="" xmlns:a16="http://schemas.microsoft.com/office/drawing/2014/main" id="{80AE4236-BC71-4146-9809-B921C2519A98}"/>
              </a:ext>
            </a:extLst>
          </p:cNvPr>
          <p:cNvSpPr>
            <a:spLocks noGrp="1"/>
          </p:cNvSpPr>
          <p:nvPr>
            <p:ph type="title"/>
          </p:nvPr>
        </p:nvSpPr>
        <p:spPr>
          <a:xfrm>
            <a:off x="504000" y="436770"/>
            <a:ext cx="6876000" cy="385683"/>
          </a:xfrm>
        </p:spPr>
        <p:txBody>
          <a:bodyPr/>
          <a:lstStyle/>
          <a:p>
            <a:r>
              <a:rPr lang="cs-CZ" b="1" dirty="0"/>
              <a:t>Jez  </a:t>
            </a:r>
            <a:r>
              <a:rPr lang="cs-CZ" b="1" dirty="0" err="1"/>
              <a:t>želina</a:t>
            </a:r>
            <a:endParaRPr lang="cs-CZ" b="1" dirty="0"/>
          </a:p>
        </p:txBody>
      </p:sp>
      <p:pic>
        <p:nvPicPr>
          <p:cNvPr id="7" name="Zástupný symbol pro obsah 6">
            <a:extLst>
              <a:ext uri="{FF2B5EF4-FFF2-40B4-BE49-F238E27FC236}">
                <a16:creationId xmlns="" xmlns:a16="http://schemas.microsoft.com/office/drawing/2014/main" id="{28F12C1A-7DB6-4E1F-8070-DE49A2BB996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1755" y="1701469"/>
            <a:ext cx="5621791" cy="4013497"/>
          </a:xfrm>
        </p:spPr>
      </p:pic>
      <p:sp>
        <p:nvSpPr>
          <p:cNvPr id="5" name="Zástupný symbol pro obsah 4">
            <a:extLst>
              <a:ext uri="{FF2B5EF4-FFF2-40B4-BE49-F238E27FC236}">
                <a16:creationId xmlns="" xmlns:a16="http://schemas.microsoft.com/office/drawing/2014/main" id="{E4ED36A0-C1C6-46DB-B22A-D945C8B09B6A}"/>
              </a:ext>
            </a:extLst>
          </p:cNvPr>
          <p:cNvSpPr>
            <a:spLocks noGrp="1"/>
          </p:cNvSpPr>
          <p:nvPr>
            <p:ph idx="11"/>
          </p:nvPr>
        </p:nvSpPr>
        <p:spPr>
          <a:xfrm>
            <a:off x="6270170" y="1692000"/>
            <a:ext cx="2369829" cy="4680000"/>
          </a:xfrm>
        </p:spPr>
        <p:txBody>
          <a:bodyPr/>
          <a:lstStyle/>
          <a:p>
            <a:pPr marL="285750" indent="-285750">
              <a:buFont typeface="Wingdings" panose="05000000000000000000" pitchFamily="2" charset="2"/>
              <a:buChar char="Ø"/>
            </a:pPr>
            <a:r>
              <a:rPr lang="cs-CZ" dirty="0"/>
              <a:t>minimální průtok v Ohři pod jezem 4,5 </a:t>
            </a:r>
            <a:r>
              <a:rPr lang="cs-CZ" dirty="0" smtClean="0"/>
              <a:t>m</a:t>
            </a:r>
            <a:r>
              <a:rPr lang="cs-CZ" baseline="30000" dirty="0" smtClean="0"/>
              <a:t>3</a:t>
            </a:r>
            <a:r>
              <a:rPr lang="cs-CZ" dirty="0" smtClean="0"/>
              <a:t>/s</a:t>
            </a:r>
          </a:p>
          <a:p>
            <a:pPr marL="285750" indent="-285750">
              <a:buFont typeface="Wingdings" panose="05000000000000000000" pitchFamily="2" charset="2"/>
              <a:buChar char="Ø"/>
            </a:pPr>
            <a:r>
              <a:rPr lang="cs-CZ" dirty="0" smtClean="0"/>
              <a:t>maximální </a:t>
            </a:r>
            <a:r>
              <a:rPr lang="cs-CZ" dirty="0"/>
              <a:t>průtok štolou (Qt = 16,0 m</a:t>
            </a:r>
            <a:r>
              <a:rPr lang="cs-CZ" baseline="30000" dirty="0"/>
              <a:t>3</a:t>
            </a:r>
            <a:r>
              <a:rPr lang="cs-CZ" dirty="0"/>
              <a:t>/s, Q ETU = </a:t>
            </a:r>
            <a:r>
              <a:rPr lang="cs-CZ" dirty="0" smtClean="0"/>
              <a:t>3,0m</a:t>
            </a:r>
            <a:r>
              <a:rPr lang="cs-CZ" baseline="30000" dirty="0" smtClean="0"/>
              <a:t>3</a:t>
            </a:r>
            <a:r>
              <a:rPr lang="cs-CZ" dirty="0" smtClean="0"/>
              <a:t>/s)</a:t>
            </a:r>
            <a:endParaRPr lang="cs-CZ" dirty="0"/>
          </a:p>
        </p:txBody>
      </p:sp>
    </p:spTree>
    <p:extLst>
      <p:ext uri="{BB962C8B-B14F-4D97-AF65-F5344CB8AC3E}">
        <p14:creationId xmlns:p14="http://schemas.microsoft.com/office/powerpoint/2010/main" val="10220151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0"/>
          </p:nvPr>
        </p:nvSpPr>
        <p:spPr/>
        <p:txBody>
          <a:bodyPr/>
          <a:lstStyle/>
          <a:p>
            <a:fld id="{60512F0B-4359-4EDB-808F-E507DA35F8EF}" type="slidenum">
              <a:rPr lang="cs-CZ" smtClean="0"/>
              <a:pPr/>
              <a:t>6</a:t>
            </a:fld>
            <a:endParaRPr lang="cs-CZ"/>
          </a:p>
        </p:txBody>
      </p:sp>
      <p:sp>
        <p:nvSpPr>
          <p:cNvPr id="3" name="Nadpis 2"/>
          <p:cNvSpPr>
            <a:spLocks noGrp="1"/>
          </p:cNvSpPr>
          <p:nvPr>
            <p:ph type="title"/>
          </p:nvPr>
        </p:nvSpPr>
        <p:spPr>
          <a:xfrm>
            <a:off x="504000" y="436770"/>
            <a:ext cx="6876000" cy="391389"/>
          </a:xfrm>
        </p:spPr>
        <p:txBody>
          <a:bodyPr/>
          <a:lstStyle/>
          <a:p>
            <a:r>
              <a:rPr lang="cs-CZ" b="1" dirty="0"/>
              <a:t>Jez  </a:t>
            </a:r>
            <a:r>
              <a:rPr lang="cs-CZ" b="1" dirty="0" err="1"/>
              <a:t>želina</a:t>
            </a:r>
            <a:endParaRPr lang="cs-CZ" dirty="0"/>
          </a:p>
        </p:txBody>
      </p:sp>
      <p:sp>
        <p:nvSpPr>
          <p:cNvPr id="5" name="Zástupný symbol pro obsah 4"/>
          <p:cNvSpPr>
            <a:spLocks noGrp="1"/>
          </p:cNvSpPr>
          <p:nvPr>
            <p:ph idx="11"/>
          </p:nvPr>
        </p:nvSpPr>
        <p:spPr>
          <a:xfrm>
            <a:off x="6470248" y="1692000"/>
            <a:ext cx="2169752" cy="4680000"/>
          </a:xfrm>
        </p:spPr>
        <p:txBody>
          <a:bodyPr/>
          <a:lstStyle/>
          <a:p>
            <a:pPr marL="285750" indent="-285750">
              <a:buFont typeface="Wingdings" panose="05000000000000000000" pitchFamily="2" charset="2"/>
              <a:buChar char="Ø"/>
            </a:pPr>
            <a:r>
              <a:rPr lang="cs-CZ" dirty="0" smtClean="0"/>
              <a:t>zvýšený průtok řekou – zima 2018 </a:t>
            </a:r>
            <a:endParaRPr lang="cs-CZ" dirty="0"/>
          </a:p>
        </p:txBody>
      </p:sp>
      <p:pic>
        <p:nvPicPr>
          <p:cNvPr id="7" name="Picture 2" descr="E:\doplňující fotky MVE Želina\P_20180208_100109_HDR.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03238" y="1738787"/>
            <a:ext cx="5862637" cy="4004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6898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0"/>
          </p:nvPr>
        </p:nvSpPr>
        <p:spPr/>
        <p:txBody>
          <a:bodyPr/>
          <a:lstStyle/>
          <a:p>
            <a:fld id="{60512F0B-4359-4EDB-808F-E507DA35F8EF}" type="slidenum">
              <a:rPr lang="cs-CZ" smtClean="0"/>
              <a:pPr/>
              <a:t>7</a:t>
            </a:fld>
            <a:endParaRPr lang="cs-CZ"/>
          </a:p>
        </p:txBody>
      </p:sp>
      <p:sp>
        <p:nvSpPr>
          <p:cNvPr id="3" name="Nadpis 2"/>
          <p:cNvSpPr>
            <a:spLocks noGrp="1"/>
          </p:cNvSpPr>
          <p:nvPr>
            <p:ph type="title"/>
          </p:nvPr>
        </p:nvSpPr>
        <p:spPr>
          <a:xfrm>
            <a:off x="504000" y="436770"/>
            <a:ext cx="6876000" cy="846386"/>
          </a:xfrm>
        </p:spPr>
        <p:txBody>
          <a:bodyPr/>
          <a:lstStyle/>
          <a:p>
            <a:r>
              <a:rPr lang="cs-CZ" b="1" dirty="0"/>
              <a:t>Jez  </a:t>
            </a:r>
            <a:r>
              <a:rPr lang="cs-CZ" b="1" dirty="0" err="1" smtClean="0"/>
              <a:t>želina</a:t>
            </a:r>
            <a:r>
              <a:rPr lang="cs-CZ" b="1" dirty="0" smtClean="0"/>
              <a:t>  - vstupní hradítka do </a:t>
            </a:r>
            <a:r>
              <a:rPr lang="cs-CZ" b="1" dirty="0" err="1" smtClean="0"/>
              <a:t>lomazického</a:t>
            </a:r>
            <a:r>
              <a:rPr lang="cs-CZ" b="1" dirty="0" smtClean="0"/>
              <a:t> kanálu</a:t>
            </a:r>
            <a:endParaRPr lang="cs-CZ" dirty="0"/>
          </a:p>
        </p:txBody>
      </p:sp>
      <p:sp>
        <p:nvSpPr>
          <p:cNvPr id="4" name="Zástupný symbol pro obsah 3"/>
          <p:cNvSpPr>
            <a:spLocks noGrp="1"/>
          </p:cNvSpPr>
          <p:nvPr>
            <p:ph idx="1"/>
          </p:nvPr>
        </p:nvSpPr>
        <p:spPr>
          <a:xfrm>
            <a:off x="504000" y="1692000"/>
            <a:ext cx="6070420" cy="4680000"/>
          </a:xfrm>
        </p:spPr>
        <p:txBody>
          <a:bodyPr/>
          <a:lstStyle/>
          <a:p>
            <a:endParaRPr lang="cs-CZ" dirty="0"/>
          </a:p>
        </p:txBody>
      </p:sp>
      <p:sp>
        <p:nvSpPr>
          <p:cNvPr id="5" name="Zástupný symbol pro obsah 4"/>
          <p:cNvSpPr>
            <a:spLocks noGrp="1"/>
          </p:cNvSpPr>
          <p:nvPr>
            <p:ph idx="11"/>
          </p:nvPr>
        </p:nvSpPr>
        <p:spPr>
          <a:xfrm>
            <a:off x="6748040" y="1692000"/>
            <a:ext cx="1891959" cy="4680000"/>
          </a:xfrm>
        </p:spPr>
        <p:txBody>
          <a:bodyPr/>
          <a:lstStyle/>
          <a:p>
            <a:pPr marL="285750" indent="-285750">
              <a:buFont typeface="Wingdings" panose="05000000000000000000" pitchFamily="2" charset="2"/>
              <a:buChar char="Ø"/>
            </a:pPr>
            <a:endParaRPr lang="cs-CZ" dirty="0"/>
          </a:p>
        </p:txBody>
      </p:sp>
      <p:pic>
        <p:nvPicPr>
          <p:cNvPr id="2050" name="Picture 2" descr="E:\doplňující fotky MVE Želina\P_20180208_100050_HD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815" y="2024980"/>
            <a:ext cx="6261904" cy="4160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1976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fld id="{569EC6D3-E5AC-407E-ABD5-BD9CA53279C2}" type="slidenum">
              <a:rPr lang="cs-CZ" smtClean="0"/>
              <a:pPr/>
              <a:t>8</a:t>
            </a:fld>
            <a:endParaRPr lang="cs-CZ"/>
          </a:p>
        </p:txBody>
      </p:sp>
      <p:sp>
        <p:nvSpPr>
          <p:cNvPr id="4" name="Nadpis 3"/>
          <p:cNvSpPr>
            <a:spLocks noGrp="1"/>
          </p:cNvSpPr>
          <p:nvPr>
            <p:ph type="title"/>
          </p:nvPr>
        </p:nvSpPr>
        <p:spPr>
          <a:xfrm>
            <a:off x="504000" y="436770"/>
            <a:ext cx="6876000" cy="846386"/>
          </a:xfrm>
        </p:spPr>
        <p:txBody>
          <a:bodyPr/>
          <a:lstStyle/>
          <a:p>
            <a:r>
              <a:rPr lang="cs-CZ" b="1" dirty="0" err="1"/>
              <a:t>Francisova</a:t>
            </a:r>
            <a:r>
              <a:rPr lang="cs-CZ" b="1" dirty="0"/>
              <a:t>  turbína  před vyzvednutím  Z  kašny   (oprava </a:t>
            </a:r>
            <a:r>
              <a:rPr lang="cs-CZ" b="1" dirty="0" smtClean="0"/>
              <a:t> 2016 - 2017</a:t>
            </a:r>
            <a:r>
              <a:rPr lang="cs-CZ" b="1" dirty="0"/>
              <a:t>)</a:t>
            </a:r>
          </a:p>
        </p:txBody>
      </p:sp>
      <p:sp>
        <p:nvSpPr>
          <p:cNvPr id="6" name="Zástupný symbol pro obsah 5"/>
          <p:cNvSpPr>
            <a:spLocks noGrp="1"/>
          </p:cNvSpPr>
          <p:nvPr>
            <p:ph idx="1"/>
          </p:nvPr>
        </p:nvSpPr>
        <p:spPr/>
        <p:txBody>
          <a:bodyPr/>
          <a:lstStyle/>
          <a:p>
            <a:endParaRPr lang="cs-CZ"/>
          </a:p>
        </p:txBody>
      </p:sp>
      <p:sp>
        <p:nvSpPr>
          <p:cNvPr id="7" name="Zástupný symbol pro obsah 6"/>
          <p:cNvSpPr>
            <a:spLocks noGrp="1"/>
          </p:cNvSpPr>
          <p:nvPr>
            <p:ph idx="11"/>
          </p:nvPr>
        </p:nvSpPr>
        <p:spPr>
          <a:xfrm>
            <a:off x="6030686" y="1692000"/>
            <a:ext cx="2609314" cy="4680000"/>
          </a:xfrm>
        </p:spPr>
        <p:txBody>
          <a:bodyPr/>
          <a:lstStyle/>
          <a:p>
            <a:pPr>
              <a:buFont typeface="Wingdings" pitchFamily="2" charset="2"/>
              <a:buChar char="Ø"/>
            </a:pPr>
            <a:r>
              <a:rPr lang="cs-CZ" dirty="0" smtClean="0"/>
              <a:t>  demontáž </a:t>
            </a:r>
            <a:r>
              <a:rPr lang="cs-CZ" dirty="0"/>
              <a:t>turbíny v kašně</a:t>
            </a:r>
          </a:p>
          <a:p>
            <a:pPr>
              <a:buFont typeface="Wingdings" pitchFamily="2" charset="2"/>
              <a:buChar char="Ø"/>
            </a:pPr>
            <a:r>
              <a:rPr lang="cs-CZ" dirty="0" smtClean="0"/>
              <a:t>  následně </a:t>
            </a:r>
            <a:r>
              <a:rPr lang="cs-CZ" dirty="0"/>
              <a:t>byly obě turbíny</a:t>
            </a:r>
          </a:p>
          <a:p>
            <a:r>
              <a:rPr lang="cs-CZ" dirty="0"/>
              <a:t>    odvezeny do Strojíren    </a:t>
            </a:r>
          </a:p>
          <a:p>
            <a:r>
              <a:rPr lang="cs-CZ" dirty="0"/>
              <a:t>    Brno a.s</a:t>
            </a:r>
            <a:r>
              <a:rPr lang="cs-CZ" dirty="0" smtClean="0"/>
              <a:t>., </a:t>
            </a:r>
            <a:r>
              <a:rPr lang="cs-CZ" dirty="0"/>
              <a:t>kde byly  </a:t>
            </a:r>
          </a:p>
          <a:p>
            <a:r>
              <a:rPr lang="cs-CZ" dirty="0"/>
              <a:t>    kompletně opraveny,  </a:t>
            </a:r>
          </a:p>
          <a:p>
            <a:r>
              <a:rPr lang="cs-CZ" dirty="0"/>
              <a:t>    včetně česlových </a:t>
            </a:r>
          </a:p>
          <a:p>
            <a:r>
              <a:rPr lang="cs-CZ" dirty="0"/>
              <a:t>    polí</a:t>
            </a:r>
            <a:r>
              <a:rPr lang="cs-CZ" dirty="0" smtClean="0"/>
              <a:t>, hradicího </a:t>
            </a:r>
            <a:r>
              <a:rPr lang="cs-CZ" dirty="0"/>
              <a:t>zařízení</a:t>
            </a:r>
          </a:p>
          <a:p>
            <a:r>
              <a:rPr lang="cs-CZ" dirty="0"/>
              <a:t>    a čisticích strojů </a:t>
            </a:r>
          </a:p>
        </p:txBody>
      </p:sp>
      <p:pic>
        <p:nvPicPr>
          <p:cNvPr id="1026" name="Picture 2"/>
          <p:cNvPicPr>
            <a:picLocks noChangeAspect="1" noChangeArrowheads="1"/>
          </p:cNvPicPr>
          <p:nvPr/>
        </p:nvPicPr>
        <p:blipFill>
          <a:blip r:embed="rId2" cstate="print"/>
          <a:srcRect/>
          <a:stretch>
            <a:fillRect/>
          </a:stretch>
        </p:blipFill>
        <p:spPr bwMode="auto">
          <a:xfrm>
            <a:off x="500744" y="1749344"/>
            <a:ext cx="5475514" cy="41241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2.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3.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5.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6.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heme/theme1.xml><?xml version="1.0" encoding="utf-8"?>
<a:theme xmlns:a="http://schemas.openxmlformats.org/drawingml/2006/main" name="cez-sablona_newcz (3)">
  <a:themeElements>
    <a:clrScheme name="Skupina CEZ 1">
      <a:dk1>
        <a:srgbClr val="000000"/>
      </a:dk1>
      <a:lt1>
        <a:srgbClr val="FFFFFF"/>
      </a:lt1>
      <a:dk2>
        <a:srgbClr val="FFFFFF"/>
      </a:dk2>
      <a:lt2>
        <a:srgbClr val="969696"/>
      </a:lt2>
      <a:accent1>
        <a:srgbClr val="DDDDDD"/>
      </a:accent1>
      <a:accent2>
        <a:srgbClr val="F24F00"/>
      </a:accent2>
      <a:accent3>
        <a:srgbClr val="FFFFFF"/>
      </a:accent3>
      <a:accent4>
        <a:srgbClr val="000000"/>
      </a:accent4>
      <a:accent5>
        <a:srgbClr val="EBEBEB"/>
      </a:accent5>
      <a:accent6>
        <a:srgbClr val="DB4700"/>
      </a:accent6>
      <a:hlink>
        <a:srgbClr val="909090"/>
      </a:hlink>
      <a:folHlink>
        <a:srgbClr val="606060"/>
      </a:folHlink>
    </a:clrScheme>
    <a:fontScheme name="ČEZ">
      <a:majorFont>
        <a:latin typeface="Futura CEZ Medium"/>
        <a:ea typeface=""/>
        <a:cs typeface=""/>
      </a:majorFont>
      <a:minorFont>
        <a:latin typeface="Arial 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none" lIns="78762" tIns="39382" rIns="78762" bIns="39382" numCol="1" anchor="ctr" anchorCtr="0" compatLnSpc="1">
        <a:prstTxWarp prst="textNoShape">
          <a:avLst/>
        </a:prstTxWarp>
      </a:bodyPr>
      <a:lstStyle>
        <a:defPPr marL="0" marR="0" indent="0" algn="ctr" defTabSz="652463" rtl="0" eaLnBrk="0" fontAlgn="base" latinLnBrk="0" hangingPunct="0">
          <a:lnSpc>
            <a:spcPct val="100000"/>
          </a:lnSpc>
          <a:spcBef>
            <a:spcPct val="50000"/>
          </a:spcBef>
          <a:spcAft>
            <a:spcPct val="0"/>
          </a:spcAft>
          <a:buClr>
            <a:schemeClr val="accent2"/>
          </a:buClr>
          <a:buSzTx/>
          <a:buFont typeface="Wingdings" pitchFamily="2" charset="2"/>
          <a:buNone/>
          <a:tabLst/>
          <a:defRPr kumimoji="0" lang="en-US" sz="1400" b="0" i="1"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none" lIns="78762" tIns="39382" rIns="78762" bIns="39382" numCol="1" anchor="ctr" anchorCtr="0" compatLnSpc="1">
        <a:prstTxWarp prst="textNoShape">
          <a:avLst/>
        </a:prstTxWarp>
      </a:bodyPr>
      <a:lstStyle>
        <a:defPPr marL="0" marR="0" indent="0" algn="ctr" defTabSz="652463" rtl="0" eaLnBrk="0" fontAlgn="base" latinLnBrk="0" hangingPunct="0">
          <a:lnSpc>
            <a:spcPct val="100000"/>
          </a:lnSpc>
          <a:spcBef>
            <a:spcPct val="50000"/>
          </a:spcBef>
          <a:spcAft>
            <a:spcPct val="0"/>
          </a:spcAft>
          <a:buClr>
            <a:schemeClr val="accent2"/>
          </a:buClr>
          <a:buSzTx/>
          <a:buFont typeface="Wingdings" pitchFamily="2" charset="2"/>
          <a:buNone/>
          <a:tabLst/>
          <a:defRPr kumimoji="0" lang="en-US" sz="1400" b="0" i="1" u="none" strike="noStrike" cap="none" normalizeH="0" baseline="0" smtClean="0">
            <a:ln>
              <a:noFill/>
            </a:ln>
            <a:solidFill>
              <a:schemeClr val="tx1"/>
            </a:solidFill>
            <a:effectLst/>
            <a:latin typeface="Arial" pitchFamily="34" charset="0"/>
          </a:defRPr>
        </a:defPPr>
      </a:lstStyle>
    </a:lnDef>
  </a:objectDefaults>
  <a:extraClrSchemeLst>
    <a:extraClrScheme>
      <a:clrScheme name="Skupina CEZ 1">
        <a:dk1>
          <a:srgbClr val="000000"/>
        </a:dk1>
        <a:lt1>
          <a:srgbClr val="FFFFFF"/>
        </a:lt1>
        <a:dk2>
          <a:srgbClr val="FFFFFF"/>
        </a:dk2>
        <a:lt2>
          <a:srgbClr val="969696"/>
        </a:lt2>
        <a:accent1>
          <a:srgbClr val="DDDDDD"/>
        </a:accent1>
        <a:accent2>
          <a:srgbClr val="F24F00"/>
        </a:accent2>
        <a:accent3>
          <a:srgbClr val="FFFFFF"/>
        </a:accent3>
        <a:accent4>
          <a:srgbClr val="000000"/>
        </a:accent4>
        <a:accent5>
          <a:srgbClr val="EBEBEB"/>
        </a:accent5>
        <a:accent6>
          <a:srgbClr val="DB4700"/>
        </a:accent6>
        <a:hlink>
          <a:srgbClr val="909090"/>
        </a:hlink>
        <a:folHlink>
          <a:srgbClr val="60606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ez-sablona_newcz (3)">
  <a:themeElements>
    <a:clrScheme name="Skupina CEZ 1">
      <a:dk1>
        <a:srgbClr val="000000"/>
      </a:dk1>
      <a:lt1>
        <a:srgbClr val="FFFFFF"/>
      </a:lt1>
      <a:dk2>
        <a:srgbClr val="FFFFFF"/>
      </a:dk2>
      <a:lt2>
        <a:srgbClr val="969696"/>
      </a:lt2>
      <a:accent1>
        <a:srgbClr val="DDDDDD"/>
      </a:accent1>
      <a:accent2>
        <a:srgbClr val="F24F00"/>
      </a:accent2>
      <a:accent3>
        <a:srgbClr val="FFFFFF"/>
      </a:accent3>
      <a:accent4>
        <a:srgbClr val="000000"/>
      </a:accent4>
      <a:accent5>
        <a:srgbClr val="EBEBEB"/>
      </a:accent5>
      <a:accent6>
        <a:srgbClr val="DB4700"/>
      </a:accent6>
      <a:hlink>
        <a:srgbClr val="909090"/>
      </a:hlink>
      <a:folHlink>
        <a:srgbClr val="606060"/>
      </a:folHlink>
    </a:clrScheme>
    <a:fontScheme name="ČEZ">
      <a:majorFont>
        <a:latin typeface="Futura CEZ Medium"/>
        <a:ea typeface=""/>
        <a:cs typeface=""/>
      </a:majorFont>
      <a:minorFont>
        <a:latin typeface="Arial 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none" lIns="78762" tIns="39382" rIns="78762" bIns="39382" numCol="1" anchor="ctr" anchorCtr="0" compatLnSpc="1">
        <a:prstTxWarp prst="textNoShape">
          <a:avLst/>
        </a:prstTxWarp>
      </a:bodyPr>
      <a:lstStyle>
        <a:defPPr marL="0" marR="0" indent="0" algn="ctr" defTabSz="652463" rtl="0" eaLnBrk="0" fontAlgn="base" latinLnBrk="0" hangingPunct="0">
          <a:lnSpc>
            <a:spcPct val="100000"/>
          </a:lnSpc>
          <a:spcBef>
            <a:spcPct val="50000"/>
          </a:spcBef>
          <a:spcAft>
            <a:spcPct val="0"/>
          </a:spcAft>
          <a:buClr>
            <a:schemeClr val="accent2"/>
          </a:buClr>
          <a:buSzTx/>
          <a:buFont typeface="Wingdings" pitchFamily="2" charset="2"/>
          <a:buNone/>
          <a:tabLst/>
          <a:defRPr kumimoji="0" lang="en-US" sz="1400" b="0" i="1"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none" lIns="78762" tIns="39382" rIns="78762" bIns="39382" numCol="1" anchor="ctr" anchorCtr="0" compatLnSpc="1">
        <a:prstTxWarp prst="textNoShape">
          <a:avLst/>
        </a:prstTxWarp>
      </a:bodyPr>
      <a:lstStyle>
        <a:defPPr marL="0" marR="0" indent="0" algn="ctr" defTabSz="652463" rtl="0" eaLnBrk="0" fontAlgn="base" latinLnBrk="0" hangingPunct="0">
          <a:lnSpc>
            <a:spcPct val="100000"/>
          </a:lnSpc>
          <a:spcBef>
            <a:spcPct val="50000"/>
          </a:spcBef>
          <a:spcAft>
            <a:spcPct val="0"/>
          </a:spcAft>
          <a:buClr>
            <a:schemeClr val="accent2"/>
          </a:buClr>
          <a:buSzTx/>
          <a:buFont typeface="Wingdings" pitchFamily="2" charset="2"/>
          <a:buNone/>
          <a:tabLst/>
          <a:defRPr kumimoji="0" lang="en-US" sz="1400" b="0" i="1" u="none" strike="noStrike" cap="none" normalizeH="0" baseline="0" smtClean="0">
            <a:ln>
              <a:noFill/>
            </a:ln>
            <a:solidFill>
              <a:schemeClr val="tx1"/>
            </a:solidFill>
            <a:effectLst/>
            <a:latin typeface="Arial" pitchFamily="34" charset="0"/>
          </a:defRPr>
        </a:defPPr>
      </a:lstStyle>
    </a:lnDef>
  </a:objectDefaults>
  <a:extraClrSchemeLst>
    <a:extraClrScheme>
      <a:clrScheme name="Skupina CEZ 1">
        <a:dk1>
          <a:srgbClr val="000000"/>
        </a:dk1>
        <a:lt1>
          <a:srgbClr val="FFFFFF"/>
        </a:lt1>
        <a:dk2>
          <a:srgbClr val="FFFFFF"/>
        </a:dk2>
        <a:lt2>
          <a:srgbClr val="969696"/>
        </a:lt2>
        <a:accent1>
          <a:srgbClr val="DDDDDD"/>
        </a:accent1>
        <a:accent2>
          <a:srgbClr val="F24F00"/>
        </a:accent2>
        <a:accent3>
          <a:srgbClr val="FFFFFF"/>
        </a:accent3>
        <a:accent4>
          <a:srgbClr val="000000"/>
        </a:accent4>
        <a:accent5>
          <a:srgbClr val="EBEBEB"/>
        </a:accent5>
        <a:accent6>
          <a:srgbClr val="DB4700"/>
        </a:accent6>
        <a:hlink>
          <a:srgbClr val="909090"/>
        </a:hlink>
        <a:folHlink>
          <a:srgbClr val="60606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cez-sablona_newcz (3)">
  <a:themeElements>
    <a:clrScheme name="Skupina CEZ 1">
      <a:dk1>
        <a:srgbClr val="000000"/>
      </a:dk1>
      <a:lt1>
        <a:srgbClr val="FFFFFF"/>
      </a:lt1>
      <a:dk2>
        <a:srgbClr val="FFFFFF"/>
      </a:dk2>
      <a:lt2>
        <a:srgbClr val="969696"/>
      </a:lt2>
      <a:accent1>
        <a:srgbClr val="DDDDDD"/>
      </a:accent1>
      <a:accent2>
        <a:srgbClr val="F24F00"/>
      </a:accent2>
      <a:accent3>
        <a:srgbClr val="FFFFFF"/>
      </a:accent3>
      <a:accent4>
        <a:srgbClr val="000000"/>
      </a:accent4>
      <a:accent5>
        <a:srgbClr val="EBEBEB"/>
      </a:accent5>
      <a:accent6>
        <a:srgbClr val="DB4700"/>
      </a:accent6>
      <a:hlink>
        <a:srgbClr val="909090"/>
      </a:hlink>
      <a:folHlink>
        <a:srgbClr val="606060"/>
      </a:folHlink>
    </a:clrScheme>
    <a:fontScheme name="ČEZ">
      <a:majorFont>
        <a:latin typeface="Futura CEZ Medium"/>
        <a:ea typeface=""/>
        <a:cs typeface=""/>
      </a:majorFont>
      <a:minorFont>
        <a:latin typeface="Arial 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none" lIns="78762" tIns="39382" rIns="78762" bIns="39382" numCol="1" anchor="ctr" anchorCtr="0" compatLnSpc="1">
        <a:prstTxWarp prst="textNoShape">
          <a:avLst/>
        </a:prstTxWarp>
      </a:bodyPr>
      <a:lstStyle>
        <a:defPPr marL="0" marR="0" indent="0" algn="ctr" defTabSz="652463" rtl="0" eaLnBrk="0" fontAlgn="base" latinLnBrk="0" hangingPunct="0">
          <a:lnSpc>
            <a:spcPct val="100000"/>
          </a:lnSpc>
          <a:spcBef>
            <a:spcPct val="50000"/>
          </a:spcBef>
          <a:spcAft>
            <a:spcPct val="0"/>
          </a:spcAft>
          <a:buClr>
            <a:schemeClr val="accent2"/>
          </a:buClr>
          <a:buSzTx/>
          <a:buFont typeface="Wingdings" pitchFamily="2" charset="2"/>
          <a:buNone/>
          <a:tabLst/>
          <a:defRPr kumimoji="0" lang="en-US" sz="1400" b="0" i="1"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none" lIns="78762" tIns="39382" rIns="78762" bIns="39382" numCol="1" anchor="ctr" anchorCtr="0" compatLnSpc="1">
        <a:prstTxWarp prst="textNoShape">
          <a:avLst/>
        </a:prstTxWarp>
      </a:bodyPr>
      <a:lstStyle>
        <a:defPPr marL="0" marR="0" indent="0" algn="ctr" defTabSz="652463" rtl="0" eaLnBrk="0" fontAlgn="base" latinLnBrk="0" hangingPunct="0">
          <a:lnSpc>
            <a:spcPct val="100000"/>
          </a:lnSpc>
          <a:spcBef>
            <a:spcPct val="50000"/>
          </a:spcBef>
          <a:spcAft>
            <a:spcPct val="0"/>
          </a:spcAft>
          <a:buClr>
            <a:schemeClr val="accent2"/>
          </a:buClr>
          <a:buSzTx/>
          <a:buFont typeface="Wingdings" pitchFamily="2" charset="2"/>
          <a:buNone/>
          <a:tabLst/>
          <a:defRPr kumimoji="0" lang="en-US" sz="1400" b="0" i="1" u="none" strike="noStrike" cap="none" normalizeH="0" baseline="0" smtClean="0">
            <a:ln>
              <a:noFill/>
            </a:ln>
            <a:solidFill>
              <a:schemeClr val="tx1"/>
            </a:solidFill>
            <a:effectLst/>
            <a:latin typeface="Arial" pitchFamily="34" charset="0"/>
          </a:defRPr>
        </a:defPPr>
      </a:lstStyle>
    </a:lnDef>
  </a:objectDefaults>
  <a:extraClrSchemeLst>
    <a:extraClrScheme>
      <a:clrScheme name="Skupina CEZ 1">
        <a:dk1>
          <a:srgbClr val="000000"/>
        </a:dk1>
        <a:lt1>
          <a:srgbClr val="FFFFFF"/>
        </a:lt1>
        <a:dk2>
          <a:srgbClr val="FFFFFF"/>
        </a:dk2>
        <a:lt2>
          <a:srgbClr val="969696"/>
        </a:lt2>
        <a:accent1>
          <a:srgbClr val="DDDDDD"/>
        </a:accent1>
        <a:accent2>
          <a:srgbClr val="F24F00"/>
        </a:accent2>
        <a:accent3>
          <a:srgbClr val="FFFFFF"/>
        </a:accent3>
        <a:accent4>
          <a:srgbClr val="000000"/>
        </a:accent4>
        <a:accent5>
          <a:srgbClr val="EBEBEB"/>
        </a:accent5>
        <a:accent6>
          <a:srgbClr val="DB4700"/>
        </a:accent6>
        <a:hlink>
          <a:srgbClr val="909090"/>
        </a:hlink>
        <a:folHlink>
          <a:srgbClr val="60606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ez-sablona_newcz (3)">
  <a:themeElements>
    <a:clrScheme name="Skupina CEZ 1">
      <a:dk1>
        <a:srgbClr val="000000"/>
      </a:dk1>
      <a:lt1>
        <a:srgbClr val="FFFFFF"/>
      </a:lt1>
      <a:dk2>
        <a:srgbClr val="FFFFFF"/>
      </a:dk2>
      <a:lt2>
        <a:srgbClr val="969696"/>
      </a:lt2>
      <a:accent1>
        <a:srgbClr val="DDDDDD"/>
      </a:accent1>
      <a:accent2>
        <a:srgbClr val="F24F00"/>
      </a:accent2>
      <a:accent3>
        <a:srgbClr val="FFFFFF"/>
      </a:accent3>
      <a:accent4>
        <a:srgbClr val="000000"/>
      </a:accent4>
      <a:accent5>
        <a:srgbClr val="EBEBEB"/>
      </a:accent5>
      <a:accent6>
        <a:srgbClr val="DB4700"/>
      </a:accent6>
      <a:hlink>
        <a:srgbClr val="909090"/>
      </a:hlink>
      <a:folHlink>
        <a:srgbClr val="606060"/>
      </a:folHlink>
    </a:clrScheme>
    <a:fontScheme name="ČEZ">
      <a:majorFont>
        <a:latin typeface="Futura CEZ Medium"/>
        <a:ea typeface=""/>
        <a:cs typeface=""/>
      </a:majorFont>
      <a:minorFont>
        <a:latin typeface="Arial 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none" lIns="78762" tIns="39382" rIns="78762" bIns="39382" numCol="1" anchor="ctr" anchorCtr="0" compatLnSpc="1">
        <a:prstTxWarp prst="textNoShape">
          <a:avLst/>
        </a:prstTxWarp>
      </a:bodyPr>
      <a:lstStyle>
        <a:defPPr marL="0" marR="0" indent="0" algn="ctr" defTabSz="652463" rtl="0" eaLnBrk="0" fontAlgn="base" latinLnBrk="0" hangingPunct="0">
          <a:lnSpc>
            <a:spcPct val="100000"/>
          </a:lnSpc>
          <a:spcBef>
            <a:spcPct val="50000"/>
          </a:spcBef>
          <a:spcAft>
            <a:spcPct val="0"/>
          </a:spcAft>
          <a:buClr>
            <a:schemeClr val="accent2"/>
          </a:buClr>
          <a:buSzTx/>
          <a:buFont typeface="Wingdings" pitchFamily="2" charset="2"/>
          <a:buNone/>
          <a:tabLst/>
          <a:defRPr kumimoji="0" lang="en-US" sz="1400" b="0" i="1"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none" lIns="78762" tIns="39382" rIns="78762" bIns="39382" numCol="1" anchor="ctr" anchorCtr="0" compatLnSpc="1">
        <a:prstTxWarp prst="textNoShape">
          <a:avLst/>
        </a:prstTxWarp>
      </a:bodyPr>
      <a:lstStyle>
        <a:defPPr marL="0" marR="0" indent="0" algn="ctr" defTabSz="652463" rtl="0" eaLnBrk="0" fontAlgn="base" latinLnBrk="0" hangingPunct="0">
          <a:lnSpc>
            <a:spcPct val="100000"/>
          </a:lnSpc>
          <a:spcBef>
            <a:spcPct val="50000"/>
          </a:spcBef>
          <a:spcAft>
            <a:spcPct val="0"/>
          </a:spcAft>
          <a:buClr>
            <a:schemeClr val="accent2"/>
          </a:buClr>
          <a:buSzTx/>
          <a:buFont typeface="Wingdings" pitchFamily="2" charset="2"/>
          <a:buNone/>
          <a:tabLst/>
          <a:defRPr kumimoji="0" lang="en-US" sz="1400" b="0" i="1" u="none" strike="noStrike" cap="none" normalizeH="0" baseline="0" smtClean="0">
            <a:ln>
              <a:noFill/>
            </a:ln>
            <a:solidFill>
              <a:schemeClr val="tx1"/>
            </a:solidFill>
            <a:effectLst/>
            <a:latin typeface="Arial" pitchFamily="34" charset="0"/>
          </a:defRPr>
        </a:defPPr>
      </a:lstStyle>
    </a:lnDef>
  </a:objectDefaults>
  <a:extraClrSchemeLst>
    <a:extraClrScheme>
      <a:clrScheme name="Skupina CEZ 1">
        <a:dk1>
          <a:srgbClr val="000000"/>
        </a:dk1>
        <a:lt1>
          <a:srgbClr val="FFFFFF"/>
        </a:lt1>
        <a:dk2>
          <a:srgbClr val="FFFFFF"/>
        </a:dk2>
        <a:lt2>
          <a:srgbClr val="969696"/>
        </a:lt2>
        <a:accent1>
          <a:srgbClr val="DDDDDD"/>
        </a:accent1>
        <a:accent2>
          <a:srgbClr val="F24F00"/>
        </a:accent2>
        <a:accent3>
          <a:srgbClr val="FFFFFF"/>
        </a:accent3>
        <a:accent4>
          <a:srgbClr val="000000"/>
        </a:accent4>
        <a:accent5>
          <a:srgbClr val="EBEBEB"/>
        </a:accent5>
        <a:accent6>
          <a:srgbClr val="DB4700"/>
        </a:accent6>
        <a:hlink>
          <a:srgbClr val="909090"/>
        </a:hlink>
        <a:folHlink>
          <a:srgbClr val="60606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cez-sablona_newcz (3)">
  <a:themeElements>
    <a:clrScheme name="Skupina CEZ 1">
      <a:dk1>
        <a:srgbClr val="000000"/>
      </a:dk1>
      <a:lt1>
        <a:srgbClr val="FFFFFF"/>
      </a:lt1>
      <a:dk2>
        <a:srgbClr val="FFFFFF"/>
      </a:dk2>
      <a:lt2>
        <a:srgbClr val="969696"/>
      </a:lt2>
      <a:accent1>
        <a:srgbClr val="DDDDDD"/>
      </a:accent1>
      <a:accent2>
        <a:srgbClr val="F24F00"/>
      </a:accent2>
      <a:accent3>
        <a:srgbClr val="FFFFFF"/>
      </a:accent3>
      <a:accent4>
        <a:srgbClr val="000000"/>
      </a:accent4>
      <a:accent5>
        <a:srgbClr val="EBEBEB"/>
      </a:accent5>
      <a:accent6>
        <a:srgbClr val="DB4700"/>
      </a:accent6>
      <a:hlink>
        <a:srgbClr val="909090"/>
      </a:hlink>
      <a:folHlink>
        <a:srgbClr val="606060"/>
      </a:folHlink>
    </a:clrScheme>
    <a:fontScheme name="ČEZ">
      <a:majorFont>
        <a:latin typeface="Futura CEZ Medium"/>
        <a:ea typeface=""/>
        <a:cs typeface=""/>
      </a:majorFont>
      <a:minorFont>
        <a:latin typeface="Arial 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none" lIns="78762" tIns="39382" rIns="78762" bIns="39382" numCol="1" anchor="ctr" anchorCtr="0" compatLnSpc="1">
        <a:prstTxWarp prst="textNoShape">
          <a:avLst/>
        </a:prstTxWarp>
      </a:bodyPr>
      <a:lstStyle>
        <a:defPPr marL="0" marR="0" indent="0" algn="ctr" defTabSz="652463" rtl="0" eaLnBrk="0" fontAlgn="base" latinLnBrk="0" hangingPunct="0">
          <a:lnSpc>
            <a:spcPct val="100000"/>
          </a:lnSpc>
          <a:spcBef>
            <a:spcPct val="50000"/>
          </a:spcBef>
          <a:spcAft>
            <a:spcPct val="0"/>
          </a:spcAft>
          <a:buClr>
            <a:schemeClr val="accent2"/>
          </a:buClr>
          <a:buSzTx/>
          <a:buFont typeface="Wingdings" pitchFamily="2" charset="2"/>
          <a:buNone/>
          <a:tabLst/>
          <a:defRPr kumimoji="0" lang="en-US" sz="1400" b="0" i="1"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none" lIns="78762" tIns="39382" rIns="78762" bIns="39382" numCol="1" anchor="ctr" anchorCtr="0" compatLnSpc="1">
        <a:prstTxWarp prst="textNoShape">
          <a:avLst/>
        </a:prstTxWarp>
      </a:bodyPr>
      <a:lstStyle>
        <a:defPPr marL="0" marR="0" indent="0" algn="ctr" defTabSz="652463" rtl="0" eaLnBrk="0" fontAlgn="base" latinLnBrk="0" hangingPunct="0">
          <a:lnSpc>
            <a:spcPct val="100000"/>
          </a:lnSpc>
          <a:spcBef>
            <a:spcPct val="50000"/>
          </a:spcBef>
          <a:spcAft>
            <a:spcPct val="0"/>
          </a:spcAft>
          <a:buClr>
            <a:schemeClr val="accent2"/>
          </a:buClr>
          <a:buSzTx/>
          <a:buFont typeface="Wingdings" pitchFamily="2" charset="2"/>
          <a:buNone/>
          <a:tabLst/>
          <a:defRPr kumimoji="0" lang="en-US" sz="1400" b="0" i="1" u="none" strike="noStrike" cap="none" normalizeH="0" baseline="0" smtClean="0">
            <a:ln>
              <a:noFill/>
            </a:ln>
            <a:solidFill>
              <a:schemeClr val="tx1"/>
            </a:solidFill>
            <a:effectLst/>
            <a:latin typeface="Arial" pitchFamily="34" charset="0"/>
          </a:defRPr>
        </a:defPPr>
      </a:lstStyle>
    </a:lnDef>
  </a:objectDefaults>
  <a:extraClrSchemeLst>
    <a:extraClrScheme>
      <a:clrScheme name="Skupina CEZ 1">
        <a:dk1>
          <a:srgbClr val="000000"/>
        </a:dk1>
        <a:lt1>
          <a:srgbClr val="FFFFFF"/>
        </a:lt1>
        <a:dk2>
          <a:srgbClr val="FFFFFF"/>
        </a:dk2>
        <a:lt2>
          <a:srgbClr val="969696"/>
        </a:lt2>
        <a:accent1>
          <a:srgbClr val="DDDDDD"/>
        </a:accent1>
        <a:accent2>
          <a:srgbClr val="F24F00"/>
        </a:accent2>
        <a:accent3>
          <a:srgbClr val="FFFFFF"/>
        </a:accent3>
        <a:accent4>
          <a:srgbClr val="000000"/>
        </a:accent4>
        <a:accent5>
          <a:srgbClr val="EBEBEB"/>
        </a:accent5>
        <a:accent6>
          <a:srgbClr val="DB4700"/>
        </a:accent6>
        <a:hlink>
          <a:srgbClr val="909090"/>
        </a:hlink>
        <a:folHlink>
          <a:srgbClr val="60606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cez-sablona_newcz (3)">
  <a:themeElements>
    <a:clrScheme name="Skupina CEZ 1">
      <a:dk1>
        <a:srgbClr val="000000"/>
      </a:dk1>
      <a:lt1>
        <a:srgbClr val="FFFFFF"/>
      </a:lt1>
      <a:dk2>
        <a:srgbClr val="FFFFFF"/>
      </a:dk2>
      <a:lt2>
        <a:srgbClr val="969696"/>
      </a:lt2>
      <a:accent1>
        <a:srgbClr val="DDDDDD"/>
      </a:accent1>
      <a:accent2>
        <a:srgbClr val="F24F00"/>
      </a:accent2>
      <a:accent3>
        <a:srgbClr val="FFFFFF"/>
      </a:accent3>
      <a:accent4>
        <a:srgbClr val="000000"/>
      </a:accent4>
      <a:accent5>
        <a:srgbClr val="EBEBEB"/>
      </a:accent5>
      <a:accent6>
        <a:srgbClr val="DB4700"/>
      </a:accent6>
      <a:hlink>
        <a:srgbClr val="909090"/>
      </a:hlink>
      <a:folHlink>
        <a:srgbClr val="606060"/>
      </a:folHlink>
    </a:clrScheme>
    <a:fontScheme name="ČEZ">
      <a:majorFont>
        <a:latin typeface="Futura CEZ Medium"/>
        <a:ea typeface=""/>
        <a:cs typeface=""/>
      </a:majorFont>
      <a:minorFont>
        <a:latin typeface="Arial 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none" lIns="78762" tIns="39382" rIns="78762" bIns="39382" numCol="1" anchor="ctr" anchorCtr="0" compatLnSpc="1">
        <a:prstTxWarp prst="textNoShape">
          <a:avLst/>
        </a:prstTxWarp>
      </a:bodyPr>
      <a:lstStyle>
        <a:defPPr marL="0" marR="0" indent="0" algn="ctr" defTabSz="652463" rtl="0" eaLnBrk="0" fontAlgn="base" latinLnBrk="0" hangingPunct="0">
          <a:lnSpc>
            <a:spcPct val="100000"/>
          </a:lnSpc>
          <a:spcBef>
            <a:spcPct val="50000"/>
          </a:spcBef>
          <a:spcAft>
            <a:spcPct val="0"/>
          </a:spcAft>
          <a:buClr>
            <a:schemeClr val="accent2"/>
          </a:buClr>
          <a:buSzTx/>
          <a:buFont typeface="Wingdings" pitchFamily="2" charset="2"/>
          <a:buNone/>
          <a:tabLst/>
          <a:defRPr kumimoji="0" lang="en-US" sz="1400" b="0" i="1"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none" lIns="78762" tIns="39382" rIns="78762" bIns="39382" numCol="1" anchor="ctr" anchorCtr="0" compatLnSpc="1">
        <a:prstTxWarp prst="textNoShape">
          <a:avLst/>
        </a:prstTxWarp>
      </a:bodyPr>
      <a:lstStyle>
        <a:defPPr marL="0" marR="0" indent="0" algn="ctr" defTabSz="652463" rtl="0" eaLnBrk="0" fontAlgn="base" latinLnBrk="0" hangingPunct="0">
          <a:lnSpc>
            <a:spcPct val="100000"/>
          </a:lnSpc>
          <a:spcBef>
            <a:spcPct val="50000"/>
          </a:spcBef>
          <a:spcAft>
            <a:spcPct val="0"/>
          </a:spcAft>
          <a:buClr>
            <a:schemeClr val="accent2"/>
          </a:buClr>
          <a:buSzTx/>
          <a:buFont typeface="Wingdings" pitchFamily="2" charset="2"/>
          <a:buNone/>
          <a:tabLst/>
          <a:defRPr kumimoji="0" lang="en-US" sz="1400" b="0" i="1" u="none" strike="noStrike" cap="none" normalizeH="0" baseline="0" smtClean="0">
            <a:ln>
              <a:noFill/>
            </a:ln>
            <a:solidFill>
              <a:schemeClr val="tx1"/>
            </a:solidFill>
            <a:effectLst/>
            <a:latin typeface="Arial" pitchFamily="34" charset="0"/>
          </a:defRPr>
        </a:defPPr>
      </a:lstStyle>
    </a:lnDef>
  </a:objectDefaults>
  <a:extraClrSchemeLst>
    <a:extraClrScheme>
      <a:clrScheme name="Skupina CEZ 1">
        <a:dk1>
          <a:srgbClr val="000000"/>
        </a:dk1>
        <a:lt1>
          <a:srgbClr val="FFFFFF"/>
        </a:lt1>
        <a:dk2>
          <a:srgbClr val="FFFFFF"/>
        </a:dk2>
        <a:lt2>
          <a:srgbClr val="969696"/>
        </a:lt2>
        <a:accent1>
          <a:srgbClr val="DDDDDD"/>
        </a:accent1>
        <a:accent2>
          <a:srgbClr val="F24F00"/>
        </a:accent2>
        <a:accent3>
          <a:srgbClr val="FFFFFF"/>
        </a:accent3>
        <a:accent4>
          <a:srgbClr val="000000"/>
        </a:accent4>
        <a:accent5>
          <a:srgbClr val="EBEBEB"/>
        </a:accent5>
        <a:accent6>
          <a:srgbClr val="DB4700"/>
        </a:accent6>
        <a:hlink>
          <a:srgbClr val="909090"/>
        </a:hlink>
        <a:folHlink>
          <a:srgbClr val="60606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000000"/>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cez-sablona_newcz (3)</Template>
  <TotalTime>486</TotalTime>
  <Words>438</Words>
  <Application>Microsoft Office PowerPoint</Application>
  <PresentationFormat>Předvádění na obrazovce (4:3)</PresentationFormat>
  <Paragraphs>126</Paragraphs>
  <Slides>24</Slides>
  <Notes>0</Notes>
  <HiddenSlides>0</HiddenSlides>
  <MMClips>0</MMClips>
  <ScaleCrop>false</ScaleCrop>
  <HeadingPairs>
    <vt:vector size="4" baseType="variant">
      <vt:variant>
        <vt:lpstr>Motiv</vt:lpstr>
      </vt:variant>
      <vt:variant>
        <vt:i4>6</vt:i4>
      </vt:variant>
      <vt:variant>
        <vt:lpstr>Nadpisy snímků</vt:lpstr>
      </vt:variant>
      <vt:variant>
        <vt:i4>24</vt:i4>
      </vt:variant>
    </vt:vector>
  </HeadingPairs>
  <TitlesOfParts>
    <vt:vector size="30" baseType="lpstr">
      <vt:lpstr>cez-sablona_newcz (3)</vt:lpstr>
      <vt:lpstr>1_cez-sablona_newcz (3)</vt:lpstr>
      <vt:lpstr>2_cez-sablona_newcz (3)</vt:lpstr>
      <vt:lpstr>3_cez-sablona_newcz (3)</vt:lpstr>
      <vt:lpstr>5_cez-sablona_newcz (3)</vt:lpstr>
      <vt:lpstr>6_cez-sablona_newcz (3)</vt:lpstr>
      <vt:lpstr>Vodní elektrárna  želina - Historie, současnost  a  další  vodní  díla  v  okolí kadaně</vt:lpstr>
      <vt:lpstr>Povodí  řeky  ohře  kolem  kadaně  z  roku 1930  a  vodní  díla  současnosti</vt:lpstr>
      <vt:lpstr>Meandr  řeky  Ohře  s MVE  Želina</vt:lpstr>
      <vt:lpstr>Mve  želina  před  obnovou  v  roce  1991</vt:lpstr>
      <vt:lpstr>Malá  vodní  elektrárna  Želina po  obnově  r. 1995</vt:lpstr>
      <vt:lpstr>Jez  želina</vt:lpstr>
      <vt:lpstr>Jez  želina</vt:lpstr>
      <vt:lpstr>Jez  želina  - vstupní hradítka do lomazického kanálu</vt:lpstr>
      <vt:lpstr>Francisova  turbína  před vyzvednutím  Z  kašny   (oprava  2016 - 2017)</vt:lpstr>
      <vt:lpstr>rotor  turbíny  - Obnovu  turbín  provedly  strojírny  brno,  a.s.  </vt:lpstr>
      <vt:lpstr>Generátory  a  převodovky   francisových  turbín</vt:lpstr>
      <vt:lpstr>Vírové  turbíny  instalované  na  mve  (patent  VUT  BRno)</vt:lpstr>
      <vt:lpstr>Zaplněný  vstupní  bazén</vt:lpstr>
      <vt:lpstr>Savky  vírových  turbín</vt:lpstr>
      <vt:lpstr>Čisticí  zařízení  a  vstup  do  lomazického  kanálu - na  jeho   konci  je  čerpací  stanice  surové  vody  elektrárny  Tušimice</vt:lpstr>
      <vt:lpstr>Potopa  v  roce  2003</vt:lpstr>
      <vt:lpstr>Vodní  elektrárna  lomazice</vt:lpstr>
      <vt:lpstr>Přívodní   kanál   k  lomazické  elektrárně</vt:lpstr>
      <vt:lpstr>Jedno z  turbosoustrojí  lomazické  elektrárny </vt:lpstr>
      <vt:lpstr>Vodní dílo   Kadaňský  stupeň  a  jeho  okolí</vt:lpstr>
      <vt:lpstr>Vodní dílo   Kadaňský  stupeň</vt:lpstr>
      <vt:lpstr>Vodní  dílo  nechranice – přehradní hráz</vt:lpstr>
      <vt:lpstr>Vodní  dílo  nechranice  - odtokový  objekt</vt:lpstr>
      <vt:lpstr>Vodní  díla  na  řece  ohři v  okolí  kadaně - minulost  a  současnost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0</dc:title>
  <dc:creator>Jirout Přemysl</dc:creator>
  <cp:keywords>ČEZ</cp:keywords>
  <cp:lastModifiedBy>Drozdík Jaroslav</cp:lastModifiedBy>
  <cp:revision>62</cp:revision>
  <dcterms:created xsi:type="dcterms:W3CDTF">2017-12-23T17:14:18Z</dcterms:created>
  <dcterms:modified xsi:type="dcterms:W3CDTF">2018-02-13T10:18:10Z</dcterms:modified>
  <cp:category>šablona</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niversal Objects">
    <vt:bool>true</vt:bool>
  </property>
  <property fmtid="{D5CDD505-2E9C-101B-9397-08002B2CF9AE}" pid="3" name="McKPaperSize">
    <vt:lpwstr>A4</vt:lpwstr>
  </property>
  <property fmtid="{D5CDD505-2E9C-101B-9397-08002B2CF9AE}" pid="4" name="NotesPageLayout">
    <vt:lpwstr>Message</vt:lpwstr>
  </property>
  <property fmtid="{D5CDD505-2E9C-101B-9397-08002B2CF9AE}" pid="5" name="Event">
    <vt:lpwstr>Document</vt:lpwstr>
  </property>
  <property fmtid="{D5CDD505-2E9C-101B-9397-08002B2CF9AE}" pid="6" name="Delivery Date">
    <vt:lpwstr>Date</vt:lpwstr>
  </property>
  <property fmtid="{D5CDD505-2E9C-101B-9397-08002B2CF9AE}" pid="7" name="DocID">
    <vt:lpwstr>PRG-ZPD008-20041008-11373P1C</vt:lpwstr>
  </property>
  <property fmtid="{D5CDD505-2E9C-101B-9397-08002B2CF9AE}" pid="8" name="DocIDinTitle">
    <vt:bool>true</vt:bool>
  </property>
  <property fmtid="{D5CDD505-2E9C-101B-9397-08002B2CF9AE}" pid="9" name="DocIDinSlide">
    <vt:bool>true</vt:bool>
  </property>
  <property fmtid="{D5CDD505-2E9C-101B-9397-08002B2CF9AE}" pid="10" name="DocIDPosition">
    <vt:i4>0</vt:i4>
  </property>
</Properties>
</file>