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0"/>
  </p:notesMasterIdLst>
  <p:handoutMasterIdLst>
    <p:handoutMasterId r:id="rId31"/>
  </p:handoutMasterIdLst>
  <p:sldIdLst>
    <p:sldId id="256" r:id="rId2"/>
    <p:sldId id="258" r:id="rId3"/>
    <p:sldId id="259" r:id="rId4"/>
    <p:sldId id="260" r:id="rId5"/>
    <p:sldId id="261" r:id="rId6"/>
    <p:sldId id="288" r:id="rId7"/>
    <p:sldId id="276" r:id="rId8"/>
    <p:sldId id="278" r:id="rId9"/>
    <p:sldId id="277" r:id="rId10"/>
    <p:sldId id="286" r:id="rId11"/>
    <p:sldId id="280" r:id="rId12"/>
    <p:sldId id="281" r:id="rId13"/>
    <p:sldId id="282" r:id="rId14"/>
    <p:sldId id="284" r:id="rId15"/>
    <p:sldId id="285" r:id="rId16"/>
    <p:sldId id="262" r:id="rId17"/>
    <p:sldId id="263" r:id="rId18"/>
    <p:sldId id="264" r:id="rId19"/>
    <p:sldId id="265" r:id="rId20"/>
    <p:sldId id="266" r:id="rId21"/>
    <p:sldId id="279" r:id="rId22"/>
    <p:sldId id="267" r:id="rId23"/>
    <p:sldId id="268" r:id="rId24"/>
    <p:sldId id="269" r:id="rId25"/>
    <p:sldId id="270" r:id="rId26"/>
    <p:sldId id="271" r:id="rId27"/>
    <p:sldId id="272" r:id="rId28"/>
    <p:sldId id="273" r:id="rId29"/>
  </p:sldIdLst>
  <p:sldSz cx="9144000" cy="6858000" type="screen4x3"/>
  <p:notesSz cx="6797675" cy="9926638"/>
  <p:defaultTextStyle>
    <a:defPPr>
      <a:defRPr lang="en-US"/>
    </a:defPPr>
    <a:lvl1pPr algn="l" rtl="0" fontAlgn="base">
      <a:spcBef>
        <a:spcPct val="0"/>
      </a:spcBef>
      <a:spcAft>
        <a:spcPct val="0"/>
      </a:spcAft>
      <a:defRPr sz="1400" i="1" kern="1200">
        <a:solidFill>
          <a:schemeClr val="tx1"/>
        </a:solidFill>
        <a:latin typeface="Arial" pitchFamily="34" charset="0"/>
        <a:ea typeface="+mn-ea"/>
        <a:cs typeface="+mn-cs"/>
      </a:defRPr>
    </a:lvl1pPr>
    <a:lvl2pPr marL="465138" indent="-7938" algn="l" rtl="0" fontAlgn="base">
      <a:spcBef>
        <a:spcPct val="0"/>
      </a:spcBef>
      <a:spcAft>
        <a:spcPct val="0"/>
      </a:spcAft>
      <a:defRPr sz="1400" i="1" kern="1200">
        <a:solidFill>
          <a:schemeClr val="tx1"/>
        </a:solidFill>
        <a:latin typeface="Arial" pitchFamily="34" charset="0"/>
        <a:ea typeface="+mn-ea"/>
        <a:cs typeface="+mn-cs"/>
      </a:defRPr>
    </a:lvl2pPr>
    <a:lvl3pPr marL="931863" indent="-17463" algn="l" rtl="0" fontAlgn="base">
      <a:spcBef>
        <a:spcPct val="0"/>
      </a:spcBef>
      <a:spcAft>
        <a:spcPct val="0"/>
      </a:spcAft>
      <a:defRPr sz="1400" i="1" kern="1200">
        <a:solidFill>
          <a:schemeClr val="tx1"/>
        </a:solidFill>
        <a:latin typeface="Arial" pitchFamily="34" charset="0"/>
        <a:ea typeface="+mn-ea"/>
        <a:cs typeface="+mn-cs"/>
      </a:defRPr>
    </a:lvl3pPr>
    <a:lvl4pPr marL="1398588" indent="-26988" algn="l" rtl="0" fontAlgn="base">
      <a:spcBef>
        <a:spcPct val="0"/>
      </a:spcBef>
      <a:spcAft>
        <a:spcPct val="0"/>
      </a:spcAft>
      <a:defRPr sz="1400" i="1" kern="1200">
        <a:solidFill>
          <a:schemeClr val="tx1"/>
        </a:solidFill>
        <a:latin typeface="Arial" pitchFamily="34" charset="0"/>
        <a:ea typeface="+mn-ea"/>
        <a:cs typeface="+mn-cs"/>
      </a:defRPr>
    </a:lvl4pPr>
    <a:lvl5pPr marL="1865313" indent="-36513" algn="l" rtl="0" fontAlgn="base">
      <a:spcBef>
        <a:spcPct val="0"/>
      </a:spcBef>
      <a:spcAft>
        <a:spcPct val="0"/>
      </a:spcAft>
      <a:defRPr sz="1400" i="1" kern="1200">
        <a:solidFill>
          <a:schemeClr val="tx1"/>
        </a:solidFill>
        <a:latin typeface="Arial" pitchFamily="34" charset="0"/>
        <a:ea typeface="+mn-ea"/>
        <a:cs typeface="+mn-cs"/>
      </a:defRPr>
    </a:lvl5pPr>
    <a:lvl6pPr marL="2286000" algn="l" defTabSz="914400" rtl="0" eaLnBrk="1" latinLnBrk="0" hangingPunct="1">
      <a:defRPr sz="1400" i="1" kern="1200">
        <a:solidFill>
          <a:schemeClr val="tx1"/>
        </a:solidFill>
        <a:latin typeface="Arial" pitchFamily="34" charset="0"/>
        <a:ea typeface="+mn-ea"/>
        <a:cs typeface="+mn-cs"/>
      </a:defRPr>
    </a:lvl6pPr>
    <a:lvl7pPr marL="2743200" algn="l" defTabSz="914400" rtl="0" eaLnBrk="1" latinLnBrk="0" hangingPunct="1">
      <a:defRPr sz="1400" i="1" kern="1200">
        <a:solidFill>
          <a:schemeClr val="tx1"/>
        </a:solidFill>
        <a:latin typeface="Arial" pitchFamily="34" charset="0"/>
        <a:ea typeface="+mn-ea"/>
        <a:cs typeface="+mn-cs"/>
      </a:defRPr>
    </a:lvl7pPr>
    <a:lvl8pPr marL="3200400" algn="l" defTabSz="914400" rtl="0" eaLnBrk="1" latinLnBrk="0" hangingPunct="1">
      <a:defRPr sz="1400" i="1" kern="1200">
        <a:solidFill>
          <a:schemeClr val="tx1"/>
        </a:solidFill>
        <a:latin typeface="Arial" pitchFamily="34" charset="0"/>
        <a:ea typeface="+mn-ea"/>
        <a:cs typeface="+mn-cs"/>
      </a:defRPr>
    </a:lvl8pPr>
    <a:lvl9pPr marL="3657600" algn="l" defTabSz="914400" rtl="0" eaLnBrk="1" latinLnBrk="0" hangingPunct="1">
      <a:defRPr sz="1400" i="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E6E6E6"/>
    <a:srgbClr val="F24F00"/>
    <a:srgbClr val="606060"/>
    <a:srgbClr val="969696"/>
    <a:srgbClr val="F24800"/>
    <a:srgbClr val="FFCC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5725" autoAdjust="0"/>
  </p:normalViewPr>
  <p:slideViewPr>
    <p:cSldViewPr snapToGrid="0">
      <p:cViewPr varScale="1">
        <p:scale>
          <a:sx n="66" d="100"/>
          <a:sy n="66" d="100"/>
        </p:scale>
        <p:origin x="-1771" y="-86"/>
      </p:cViewPr>
      <p:guideLst>
        <p:guide orient="horz" pos="3952"/>
        <p:guide pos="54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napToGrid="0">
      <p:cViewPr>
        <p:scale>
          <a:sx n="75" d="100"/>
          <a:sy n="75" d="100"/>
        </p:scale>
        <p:origin x="2478" y="14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46145" cy="496332"/>
          </a:xfrm>
          <a:prstGeom prst="rect">
            <a:avLst/>
          </a:prstGeom>
          <a:noFill/>
          <a:ln w="9525">
            <a:noFill/>
            <a:miter lim="800000"/>
            <a:headEnd/>
            <a:tailEnd/>
          </a:ln>
          <a:effectLst/>
        </p:spPr>
        <p:txBody>
          <a:bodyPr vert="horz" wrap="square" lIns="91828" tIns="45915" rIns="91828" bIns="45915" numCol="1" anchor="t" anchorCtr="0" compatLnSpc="1">
            <a:prstTxWarp prst="textNoShape">
              <a:avLst/>
            </a:prstTxWarp>
          </a:bodyPr>
          <a:lstStyle>
            <a:lvl1pPr algn="l" defTabSz="919699" eaLnBrk="1" hangingPunct="1">
              <a:spcBef>
                <a:spcPct val="0"/>
              </a:spcBef>
              <a:buClrTx/>
              <a:buFontTx/>
              <a:buNone/>
              <a:defRPr sz="1200" i="0">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3851530" y="0"/>
            <a:ext cx="2946145" cy="496332"/>
          </a:xfrm>
          <a:prstGeom prst="rect">
            <a:avLst/>
          </a:prstGeom>
          <a:noFill/>
          <a:ln w="9525">
            <a:noFill/>
            <a:miter lim="800000"/>
            <a:headEnd/>
            <a:tailEnd/>
          </a:ln>
          <a:effectLst/>
        </p:spPr>
        <p:txBody>
          <a:bodyPr vert="horz" wrap="square" lIns="91828" tIns="45915" rIns="91828" bIns="45915" numCol="1" anchor="t" anchorCtr="0" compatLnSpc="1">
            <a:prstTxWarp prst="textNoShape">
              <a:avLst/>
            </a:prstTxWarp>
          </a:bodyPr>
          <a:lstStyle>
            <a:lvl1pPr algn="r" defTabSz="919699" eaLnBrk="1" hangingPunct="1">
              <a:spcBef>
                <a:spcPct val="0"/>
              </a:spcBef>
              <a:buClrTx/>
              <a:buFontTx/>
              <a:buNone/>
              <a:defRPr sz="1200" i="0">
                <a:latin typeface="Times New Roman" pitchFamily="18" charset="0"/>
              </a:defRPr>
            </a:lvl1pPr>
          </a:lstStyle>
          <a:p>
            <a:pPr>
              <a:defRPr/>
            </a:pPr>
            <a:fld id="{E416E43B-3813-4B81-BE92-CD10638403CC}" type="datetime1">
              <a:rPr lang="en-US"/>
              <a:pPr>
                <a:defRPr/>
              </a:pPr>
              <a:t>10/4/2017</a:t>
            </a:fld>
            <a:endParaRPr lang="en-US"/>
          </a:p>
        </p:txBody>
      </p:sp>
      <p:sp>
        <p:nvSpPr>
          <p:cNvPr id="7172" name="Rectangle 4"/>
          <p:cNvSpPr>
            <a:spLocks noGrp="1" noChangeArrowheads="1"/>
          </p:cNvSpPr>
          <p:nvPr>
            <p:ph type="ftr" sz="quarter" idx="2"/>
          </p:nvPr>
        </p:nvSpPr>
        <p:spPr bwMode="auto">
          <a:xfrm>
            <a:off x="1" y="9430306"/>
            <a:ext cx="2946145" cy="496332"/>
          </a:xfrm>
          <a:prstGeom prst="rect">
            <a:avLst/>
          </a:prstGeom>
          <a:noFill/>
          <a:ln w="9525">
            <a:noFill/>
            <a:miter lim="800000"/>
            <a:headEnd/>
            <a:tailEnd/>
          </a:ln>
          <a:effectLst/>
        </p:spPr>
        <p:txBody>
          <a:bodyPr vert="horz" wrap="square" lIns="91828" tIns="45915" rIns="91828" bIns="45915" numCol="1" anchor="b" anchorCtr="0" compatLnSpc="1">
            <a:prstTxWarp prst="textNoShape">
              <a:avLst/>
            </a:prstTxWarp>
          </a:bodyPr>
          <a:lstStyle>
            <a:lvl1pPr algn="l" defTabSz="919699" eaLnBrk="1" hangingPunct="1">
              <a:spcBef>
                <a:spcPct val="0"/>
              </a:spcBef>
              <a:buClrTx/>
              <a:buFontTx/>
              <a:buNone/>
              <a:defRPr sz="1200" i="0">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3851530" y="9430306"/>
            <a:ext cx="2946145" cy="496332"/>
          </a:xfrm>
          <a:prstGeom prst="rect">
            <a:avLst/>
          </a:prstGeom>
          <a:noFill/>
          <a:ln w="9525">
            <a:noFill/>
            <a:miter lim="800000"/>
            <a:headEnd/>
            <a:tailEnd/>
          </a:ln>
          <a:effectLst/>
        </p:spPr>
        <p:txBody>
          <a:bodyPr vert="horz" wrap="square" lIns="91828" tIns="45915" rIns="91828" bIns="45915" numCol="1" anchor="b" anchorCtr="0" compatLnSpc="1">
            <a:prstTxWarp prst="textNoShape">
              <a:avLst/>
            </a:prstTxWarp>
          </a:bodyPr>
          <a:lstStyle>
            <a:lvl1pPr algn="r" defTabSz="919699" eaLnBrk="1" hangingPunct="1">
              <a:spcBef>
                <a:spcPct val="0"/>
              </a:spcBef>
              <a:buClrTx/>
              <a:buFontTx/>
              <a:buNone/>
              <a:defRPr sz="1200" i="0">
                <a:latin typeface="Times New Roman" pitchFamily="18" charset="0"/>
              </a:defRPr>
            </a:lvl1pPr>
          </a:lstStyle>
          <a:p>
            <a:pPr>
              <a:defRPr/>
            </a:pPr>
            <a:fld id="{C485D833-CB78-4AB9-A9D2-3EFE24261784}" type="slidenum">
              <a:rPr lang="en-US"/>
              <a:pPr>
                <a:defRPr/>
              </a:pPr>
              <a:t>‹#›</a:t>
            </a:fld>
            <a:endParaRPr lang="en-US"/>
          </a:p>
        </p:txBody>
      </p:sp>
    </p:spTree>
    <p:extLst>
      <p:ext uri="{BB962C8B-B14F-4D97-AF65-F5344CB8AC3E}">
        <p14:creationId xmlns:p14="http://schemas.microsoft.com/office/powerpoint/2010/main" val="2494314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4"/>
          <p:cNvSpPr>
            <a:spLocks noGrp="1" noRot="1" noChangeAspect="1" noChangeArrowheads="1" noTextEdit="1"/>
          </p:cNvSpPr>
          <p:nvPr>
            <p:ph type="sldImg" idx="2"/>
          </p:nvPr>
        </p:nvSpPr>
        <p:spPr bwMode="auto">
          <a:xfrm>
            <a:off x="617538" y="487363"/>
            <a:ext cx="56261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Rectangle 5"/>
          <p:cNvSpPr>
            <a:spLocks noGrp="1" noChangeArrowheads="1"/>
          </p:cNvSpPr>
          <p:nvPr>
            <p:ph type="body" sz="quarter" idx="3"/>
          </p:nvPr>
        </p:nvSpPr>
        <p:spPr bwMode="auto">
          <a:xfrm>
            <a:off x="565259" y="5591689"/>
            <a:ext cx="5730325" cy="3426599"/>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cs-CZ" noProof="0" dirty="0" smtClean="0"/>
              <a:t>Click to edit Master text styles</a:t>
            </a:r>
          </a:p>
        </p:txBody>
      </p:sp>
      <p:sp>
        <p:nvSpPr>
          <p:cNvPr id="5127" name="pg num"/>
          <p:cNvSpPr>
            <a:spLocks noGrp="1" noChangeArrowheads="1"/>
          </p:cNvSpPr>
          <p:nvPr>
            <p:ph type="sldNum" sz="quarter" idx="5"/>
          </p:nvPr>
        </p:nvSpPr>
        <p:spPr bwMode="auto">
          <a:xfrm>
            <a:off x="6033200" y="9548027"/>
            <a:ext cx="542583" cy="18294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19699" eaLnBrk="1" hangingPunct="1">
              <a:spcBef>
                <a:spcPct val="0"/>
              </a:spcBef>
              <a:buClrTx/>
              <a:buFontTx/>
              <a:buNone/>
              <a:defRPr sz="1200" i="0"/>
            </a:lvl1pPr>
          </a:lstStyle>
          <a:p>
            <a:pPr>
              <a:defRPr/>
            </a:pPr>
            <a:fld id="{F8ADFE2A-51BF-49FF-8937-05879614DBBA}" type="slidenum">
              <a:rPr lang="cs-CZ"/>
              <a:pPr>
                <a:defRPr/>
              </a:pPr>
              <a:t>‹#›</a:t>
            </a:fld>
            <a:endParaRPr lang="cs-CZ"/>
          </a:p>
        </p:txBody>
      </p:sp>
      <p:sp>
        <p:nvSpPr>
          <p:cNvPr id="5137" name="McK Separator" hidden="1"/>
          <p:cNvSpPr>
            <a:spLocks noChangeShapeType="1"/>
          </p:cNvSpPr>
          <p:nvPr/>
        </p:nvSpPr>
        <p:spPr bwMode="auto">
          <a:xfrm>
            <a:off x="814685" y="1509677"/>
            <a:ext cx="5199079" cy="0"/>
          </a:xfrm>
          <a:prstGeom prst="line">
            <a:avLst/>
          </a:prstGeom>
          <a:noFill/>
          <a:ln w="9525">
            <a:solidFill>
              <a:schemeClr val="tx1"/>
            </a:solidFill>
            <a:round/>
            <a:headEnd/>
            <a:tailEnd/>
          </a:ln>
          <a:effectLst/>
        </p:spPr>
        <p:txBody>
          <a:bodyPr lIns="92290" tIns="46145" rIns="92290" bIns="46145"/>
          <a:lstStyle/>
          <a:p>
            <a:pPr algn="ctr" eaLnBrk="0" hangingPunct="0">
              <a:spcBef>
                <a:spcPct val="50000"/>
              </a:spcBef>
              <a:buClr>
                <a:schemeClr val="accent2"/>
              </a:buClr>
              <a:buFont typeface="Wingdings" pitchFamily="2" charset="2"/>
              <a:buNone/>
              <a:defRPr/>
            </a:pPr>
            <a:endParaRPr lang="cs-CZ" sz="1400"/>
          </a:p>
        </p:txBody>
      </p:sp>
    </p:spTree>
    <p:extLst>
      <p:ext uri="{BB962C8B-B14F-4D97-AF65-F5344CB8AC3E}">
        <p14:creationId xmlns:p14="http://schemas.microsoft.com/office/powerpoint/2010/main" val="1007590749"/>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30000"/>
      </a:spcBef>
      <a:spcAft>
        <a:spcPct val="0"/>
      </a:spcAft>
      <a:defRPr sz="1600" b="1" kern="1200">
        <a:solidFill>
          <a:schemeClr val="tx1"/>
        </a:solidFill>
        <a:latin typeface="Arial"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0</a:t>
            </a:fld>
            <a:endParaRPr lang="cs-CZ"/>
          </a:p>
        </p:txBody>
      </p:sp>
    </p:spTree>
    <p:extLst>
      <p:ext uri="{BB962C8B-B14F-4D97-AF65-F5344CB8AC3E}">
        <p14:creationId xmlns:p14="http://schemas.microsoft.com/office/powerpoint/2010/main" val="1347506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Indie rozvodná síť – v Indii se při distribucí</a:t>
            </a:r>
            <a:r>
              <a:rPr lang="cs-CZ" baseline="0" dirty="0" smtClean="0"/>
              <a:t> ztratí cca ¼ výkonu</a:t>
            </a:r>
          </a:p>
          <a:p>
            <a:r>
              <a:rPr lang="cs-CZ" baseline="0" dirty="0" smtClean="0"/>
              <a:t>Amerika – někde i SWER systém ( </a:t>
            </a:r>
            <a:r>
              <a:rPr lang="cs-CZ" baseline="0" dirty="0" err="1" smtClean="0"/>
              <a:t>jednovodičový</a:t>
            </a:r>
            <a:r>
              <a:rPr lang="cs-CZ" baseline="0" dirty="0" smtClean="0"/>
              <a:t> systém ), každý dům, </a:t>
            </a:r>
            <a:r>
              <a:rPr lang="cs-CZ" baseline="0" dirty="0" err="1" smtClean="0"/>
              <a:t>popř.malá</a:t>
            </a:r>
            <a:r>
              <a:rPr lang="cs-CZ" baseline="0" dirty="0" smtClean="0"/>
              <a:t> skupina domů má své </a:t>
            </a:r>
            <a:r>
              <a:rPr lang="cs-CZ" baseline="0" dirty="0" err="1" smtClean="0"/>
              <a:t>trafo</a:t>
            </a:r>
            <a:r>
              <a:rPr lang="cs-CZ" baseline="0" dirty="0" smtClean="0"/>
              <a:t> – vyvedeny jsou dvě fáze a střední vodič ( 120V popř. 2x120V – posunuto o 180° .</a:t>
            </a:r>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9</a:t>
            </a:fld>
            <a:endParaRPr lang="cs-CZ"/>
          </a:p>
        </p:txBody>
      </p:sp>
    </p:spTree>
    <p:extLst>
      <p:ext uri="{BB962C8B-B14F-4D97-AF65-F5344CB8AC3E}">
        <p14:creationId xmlns:p14="http://schemas.microsoft.com/office/powerpoint/2010/main" val="208035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10</a:t>
            </a:fld>
            <a:endParaRPr lang="cs-CZ"/>
          </a:p>
        </p:txBody>
      </p:sp>
    </p:spTree>
    <p:extLst>
      <p:ext uri="{BB962C8B-B14F-4D97-AF65-F5344CB8AC3E}">
        <p14:creationId xmlns:p14="http://schemas.microsoft.com/office/powerpoint/2010/main" val="208035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11</a:t>
            </a:fld>
            <a:endParaRPr lang="cs-CZ"/>
          </a:p>
        </p:txBody>
      </p:sp>
    </p:spTree>
    <p:extLst>
      <p:ext uri="{BB962C8B-B14F-4D97-AF65-F5344CB8AC3E}">
        <p14:creationId xmlns:p14="http://schemas.microsoft.com/office/powerpoint/2010/main" val="2080353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mtClean="0"/>
              <a:t>Rozvodna</a:t>
            </a:r>
          </a:p>
          <a:p>
            <a:r>
              <a:rPr lang="cs-CZ" smtClean="0"/>
              <a:t>Vedení – kabelové, venkovní</a:t>
            </a:r>
          </a:p>
          <a:p>
            <a:r>
              <a:rPr lang="cs-CZ" smtClean="0"/>
              <a:t>Úsekové</a:t>
            </a:r>
            <a:r>
              <a:rPr lang="cs-CZ" baseline="0" smtClean="0"/>
              <a:t> spínače – DOÚ, …</a:t>
            </a:r>
          </a:p>
          <a:p>
            <a:r>
              <a:rPr lang="cs-CZ" baseline="0" smtClean="0"/>
              <a:t>DTS</a:t>
            </a:r>
          </a:p>
          <a:p>
            <a:endParaRPr lang="cs-CZ" baseline="0" smtClean="0"/>
          </a:p>
          <a:p>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12</a:t>
            </a:fld>
            <a:endParaRPr lang="cs-CZ"/>
          </a:p>
        </p:txBody>
      </p:sp>
    </p:spTree>
    <p:extLst>
      <p:ext uri="{BB962C8B-B14F-4D97-AF65-F5344CB8AC3E}">
        <p14:creationId xmlns:p14="http://schemas.microsoft.com/office/powerpoint/2010/main" val="208035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mtClean="0"/>
              <a:t>Rozvodna</a:t>
            </a:r>
          </a:p>
          <a:p>
            <a:r>
              <a:rPr lang="cs-CZ" smtClean="0"/>
              <a:t>Vedení – kabelové, venkovní</a:t>
            </a:r>
          </a:p>
          <a:p>
            <a:r>
              <a:rPr lang="cs-CZ" smtClean="0"/>
              <a:t>Úsekové</a:t>
            </a:r>
            <a:r>
              <a:rPr lang="cs-CZ" baseline="0" smtClean="0"/>
              <a:t> spínače – DOÚ, …</a:t>
            </a:r>
          </a:p>
          <a:p>
            <a:r>
              <a:rPr lang="cs-CZ" baseline="0" smtClean="0"/>
              <a:t>DTS</a:t>
            </a:r>
          </a:p>
          <a:p>
            <a:endParaRPr lang="cs-CZ" baseline="0" smtClean="0"/>
          </a:p>
          <a:p>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13</a:t>
            </a:fld>
            <a:endParaRPr lang="cs-CZ"/>
          </a:p>
        </p:txBody>
      </p:sp>
    </p:spTree>
    <p:extLst>
      <p:ext uri="{BB962C8B-B14F-4D97-AF65-F5344CB8AC3E}">
        <p14:creationId xmlns:p14="http://schemas.microsoft.com/office/powerpoint/2010/main" val="2080353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14</a:t>
            </a:fld>
            <a:endParaRPr lang="cs-CZ"/>
          </a:p>
        </p:txBody>
      </p:sp>
    </p:spTree>
    <p:extLst>
      <p:ext uri="{BB962C8B-B14F-4D97-AF65-F5344CB8AC3E}">
        <p14:creationId xmlns:p14="http://schemas.microsoft.com/office/powerpoint/2010/main" val="2080353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15</a:t>
            </a:fld>
            <a:endParaRPr lang="cs-CZ"/>
          </a:p>
        </p:txBody>
      </p:sp>
    </p:spTree>
    <p:extLst>
      <p:ext uri="{BB962C8B-B14F-4D97-AF65-F5344CB8AC3E}">
        <p14:creationId xmlns:p14="http://schemas.microsoft.com/office/powerpoint/2010/main" val="2019777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16</a:t>
            </a:fld>
            <a:endParaRPr lang="cs-CZ"/>
          </a:p>
        </p:txBody>
      </p:sp>
    </p:spTree>
    <p:extLst>
      <p:ext uri="{BB962C8B-B14F-4D97-AF65-F5344CB8AC3E}">
        <p14:creationId xmlns:p14="http://schemas.microsoft.com/office/powerpoint/2010/main" val="2589182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17</a:t>
            </a:fld>
            <a:endParaRPr lang="cs-CZ"/>
          </a:p>
        </p:txBody>
      </p:sp>
    </p:spTree>
    <p:extLst>
      <p:ext uri="{BB962C8B-B14F-4D97-AF65-F5344CB8AC3E}">
        <p14:creationId xmlns:p14="http://schemas.microsoft.com/office/powerpoint/2010/main" val="293725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18</a:t>
            </a:fld>
            <a:endParaRPr lang="cs-CZ"/>
          </a:p>
        </p:txBody>
      </p:sp>
    </p:spTree>
    <p:extLst>
      <p:ext uri="{BB962C8B-B14F-4D97-AF65-F5344CB8AC3E}">
        <p14:creationId xmlns:p14="http://schemas.microsoft.com/office/powerpoint/2010/main" val="353638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smtClean="0">
              <a:effectLst/>
            </a:endParaRPr>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1</a:t>
            </a:fld>
            <a:endParaRPr lang="cs-CZ"/>
          </a:p>
        </p:txBody>
      </p:sp>
    </p:spTree>
    <p:extLst>
      <p:ext uri="{BB962C8B-B14F-4D97-AF65-F5344CB8AC3E}">
        <p14:creationId xmlns:p14="http://schemas.microsoft.com/office/powerpoint/2010/main" val="1726971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19</a:t>
            </a:fld>
            <a:endParaRPr lang="cs-CZ"/>
          </a:p>
        </p:txBody>
      </p:sp>
    </p:spTree>
    <p:extLst>
      <p:ext uri="{BB962C8B-B14F-4D97-AF65-F5344CB8AC3E}">
        <p14:creationId xmlns:p14="http://schemas.microsoft.com/office/powerpoint/2010/main" val="992367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20</a:t>
            </a:fld>
            <a:endParaRPr lang="cs-CZ"/>
          </a:p>
        </p:txBody>
      </p:sp>
    </p:spTree>
    <p:extLst>
      <p:ext uri="{BB962C8B-B14F-4D97-AF65-F5344CB8AC3E}">
        <p14:creationId xmlns:p14="http://schemas.microsoft.com/office/powerpoint/2010/main" val="217969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21</a:t>
            </a:fld>
            <a:endParaRPr lang="cs-CZ"/>
          </a:p>
        </p:txBody>
      </p:sp>
    </p:spTree>
    <p:extLst>
      <p:ext uri="{BB962C8B-B14F-4D97-AF65-F5344CB8AC3E}">
        <p14:creationId xmlns:p14="http://schemas.microsoft.com/office/powerpoint/2010/main" val="2575528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22</a:t>
            </a:fld>
            <a:endParaRPr lang="cs-CZ"/>
          </a:p>
        </p:txBody>
      </p:sp>
    </p:spTree>
    <p:extLst>
      <p:ext uri="{BB962C8B-B14F-4D97-AF65-F5344CB8AC3E}">
        <p14:creationId xmlns:p14="http://schemas.microsoft.com/office/powerpoint/2010/main" val="1449930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23</a:t>
            </a:fld>
            <a:endParaRPr lang="cs-CZ"/>
          </a:p>
        </p:txBody>
      </p:sp>
    </p:spTree>
    <p:extLst>
      <p:ext uri="{BB962C8B-B14F-4D97-AF65-F5344CB8AC3E}">
        <p14:creationId xmlns:p14="http://schemas.microsoft.com/office/powerpoint/2010/main" val="311599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mtClean="0"/>
              <a:t>HDO-je vysílán do každé fáze ( kilohertz )</a:t>
            </a:r>
          </a:p>
          <a:p>
            <a:r>
              <a:rPr lang="cs-CZ" smtClean="0"/>
              <a:t>Využití – rozložení zatížení dle potřeb výrobce ( distributora</a:t>
            </a:r>
            <a:r>
              <a:rPr lang="cs-CZ" baseline="0" smtClean="0"/>
              <a:t> )</a:t>
            </a:r>
          </a:p>
          <a:p>
            <a:r>
              <a:rPr lang="cs-CZ" baseline="0" smtClean="0"/>
              <a:t>Akumulační kamna, veřejné osvětlení, reklamy, bojlery</a:t>
            </a:r>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24</a:t>
            </a:fld>
            <a:endParaRPr lang="cs-CZ"/>
          </a:p>
        </p:txBody>
      </p:sp>
    </p:spTree>
    <p:extLst>
      <p:ext uri="{BB962C8B-B14F-4D97-AF65-F5344CB8AC3E}">
        <p14:creationId xmlns:p14="http://schemas.microsoft.com/office/powerpoint/2010/main" val="429731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25</a:t>
            </a:fld>
            <a:endParaRPr lang="cs-CZ"/>
          </a:p>
        </p:txBody>
      </p:sp>
    </p:spTree>
    <p:extLst>
      <p:ext uri="{BB962C8B-B14F-4D97-AF65-F5344CB8AC3E}">
        <p14:creationId xmlns:p14="http://schemas.microsoft.com/office/powerpoint/2010/main" val="1655830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26</a:t>
            </a:fld>
            <a:endParaRPr lang="cs-CZ"/>
          </a:p>
        </p:txBody>
      </p:sp>
    </p:spTree>
    <p:extLst>
      <p:ext uri="{BB962C8B-B14F-4D97-AF65-F5344CB8AC3E}">
        <p14:creationId xmlns:p14="http://schemas.microsoft.com/office/powerpoint/2010/main" val="348826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https://www.cez.cz/edee/content/microsites/elektrina/obsah.htm</a:t>
            </a:r>
          </a:p>
          <a:p>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27</a:t>
            </a:fld>
            <a:endParaRPr lang="cs-CZ"/>
          </a:p>
        </p:txBody>
      </p:sp>
    </p:spTree>
    <p:extLst>
      <p:ext uri="{BB962C8B-B14F-4D97-AF65-F5344CB8AC3E}">
        <p14:creationId xmlns:p14="http://schemas.microsoft.com/office/powerpoint/2010/main" val="1839403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62500" lnSpcReduction="20000"/>
          </a:bodyPr>
          <a:lstStyle/>
          <a:p>
            <a:endParaRPr lang="cs-CZ" b="0"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2</a:t>
            </a:fld>
            <a:endParaRPr lang="cs-CZ"/>
          </a:p>
        </p:txBody>
      </p:sp>
    </p:spTree>
    <p:extLst>
      <p:ext uri="{BB962C8B-B14F-4D97-AF65-F5344CB8AC3E}">
        <p14:creationId xmlns:p14="http://schemas.microsoft.com/office/powerpoint/2010/main" val="183150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3</a:t>
            </a:fld>
            <a:endParaRPr lang="cs-CZ"/>
          </a:p>
        </p:txBody>
      </p:sp>
    </p:spTree>
    <p:extLst>
      <p:ext uri="{BB962C8B-B14F-4D97-AF65-F5344CB8AC3E}">
        <p14:creationId xmlns:p14="http://schemas.microsoft.com/office/powerpoint/2010/main" val="242995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4</a:t>
            </a:fld>
            <a:endParaRPr lang="cs-CZ"/>
          </a:p>
        </p:txBody>
      </p:sp>
    </p:spTree>
    <p:extLst>
      <p:ext uri="{BB962C8B-B14F-4D97-AF65-F5344CB8AC3E}">
        <p14:creationId xmlns:p14="http://schemas.microsoft.com/office/powerpoint/2010/main" val="167285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5</a:t>
            </a:fld>
            <a:endParaRPr lang="cs-CZ"/>
          </a:p>
        </p:txBody>
      </p:sp>
    </p:spTree>
    <p:extLst>
      <p:ext uri="{BB962C8B-B14F-4D97-AF65-F5344CB8AC3E}">
        <p14:creationId xmlns:p14="http://schemas.microsoft.com/office/powerpoint/2010/main" val="246337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6</a:t>
            </a:fld>
            <a:endParaRPr lang="cs-CZ"/>
          </a:p>
        </p:txBody>
      </p:sp>
    </p:spTree>
    <p:extLst>
      <p:ext uri="{BB962C8B-B14F-4D97-AF65-F5344CB8AC3E}">
        <p14:creationId xmlns:p14="http://schemas.microsoft.com/office/powerpoint/2010/main" val="2080353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mtClean="0"/>
              <a:t>Rozvodna</a:t>
            </a:r>
          </a:p>
          <a:p>
            <a:r>
              <a:rPr lang="cs-CZ" smtClean="0"/>
              <a:t>Vedení – kabelové, venkovní </a:t>
            </a:r>
          </a:p>
          <a:p>
            <a:r>
              <a:rPr lang="cs-CZ" smtClean="0"/>
              <a:t>VVN – 9853km,VN-50658km,NN-103169km</a:t>
            </a:r>
          </a:p>
          <a:p>
            <a:r>
              <a:rPr lang="cs-CZ" smtClean="0"/>
              <a:t>Tedy dohromady bychom obepnuli rovník země 4x</a:t>
            </a:r>
          </a:p>
          <a:p>
            <a:r>
              <a:rPr lang="cs-CZ" smtClean="0"/>
              <a:t>Úsekové</a:t>
            </a:r>
            <a:r>
              <a:rPr lang="cs-CZ" baseline="0" smtClean="0"/>
              <a:t> spínače – DOÚ, …</a:t>
            </a:r>
          </a:p>
          <a:p>
            <a:r>
              <a:rPr lang="cs-CZ" baseline="0" smtClean="0"/>
              <a:t>DTS – 45724ks</a:t>
            </a:r>
          </a:p>
          <a:p>
            <a:endParaRPr lang="cs-CZ" baseline="0" smtClean="0"/>
          </a:p>
          <a:p>
            <a:endParaRPr lang="cs-CZ"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7</a:t>
            </a:fld>
            <a:endParaRPr lang="cs-CZ"/>
          </a:p>
        </p:txBody>
      </p:sp>
    </p:spTree>
    <p:extLst>
      <p:ext uri="{BB962C8B-B14F-4D97-AF65-F5344CB8AC3E}">
        <p14:creationId xmlns:p14="http://schemas.microsoft.com/office/powerpoint/2010/main" val="208035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cs-CZ" b="0" smtClean="0"/>
              <a:t>Rozvodna</a:t>
            </a:r>
          </a:p>
          <a:p>
            <a:r>
              <a:rPr lang="cs-CZ" b="0" smtClean="0"/>
              <a:t>Vedení – kabelové, venkovní</a:t>
            </a:r>
          </a:p>
          <a:p>
            <a:r>
              <a:rPr lang="cs-CZ" b="0" smtClean="0"/>
              <a:t>Úsekové</a:t>
            </a:r>
            <a:r>
              <a:rPr lang="cs-CZ" b="0" baseline="0" smtClean="0"/>
              <a:t> spínače – DOÚ, …</a:t>
            </a:r>
          </a:p>
          <a:p>
            <a:r>
              <a:rPr lang="cs-CZ" b="0" baseline="0" smtClean="0"/>
              <a:t>DTS</a:t>
            </a:r>
          </a:p>
          <a:p>
            <a:endParaRPr lang="cs-CZ" b="0" baseline="0" smtClean="0"/>
          </a:p>
          <a:p>
            <a:r>
              <a:rPr lang="cs-CZ" b="0" baseline="0" smtClean="0"/>
              <a:t>VN,VVN … IT soustava, 3vodiče ( sdružené napětí ), trafa 110/22 kV-Yy ( vyvedený uzel je na tlumivce, nebo na odporníku )</a:t>
            </a:r>
          </a:p>
          <a:p>
            <a:r>
              <a:rPr lang="cs-CZ" b="0" baseline="0" smtClean="0"/>
              <a:t>NN … L+PEN, 4 vodiče</a:t>
            </a:r>
          </a:p>
          <a:p>
            <a:endParaRPr lang="cs-CZ" b="0" baseline="0" smtClean="0"/>
          </a:p>
          <a:p>
            <a:r>
              <a:rPr lang="cs-CZ" b="0" baseline="0" smtClean="0"/>
              <a:t>IT – uzel zdroje izolován, T - chránění neživých částí –uzemněno ( N..spojeno s uzlem zdroje )</a:t>
            </a:r>
          </a:p>
          <a:p>
            <a:endParaRPr lang="cs-CZ" b="0" baseline="0" smtClean="0"/>
          </a:p>
          <a:p>
            <a:r>
              <a:rPr lang="cs-CZ" b="0" smtClean="0"/>
              <a:t>Blesk</a:t>
            </a:r>
            <a:r>
              <a:rPr lang="en-US" b="0" smtClean="0"/>
              <a:t>	</a:t>
            </a:r>
            <a:r>
              <a:rPr lang="cs-CZ" b="0" smtClean="0"/>
              <a:t>negativní – 95</a:t>
            </a:r>
            <a:r>
              <a:rPr lang="en-US" b="0" smtClean="0"/>
              <a:t>%, 100MV, 30kA</a:t>
            </a:r>
          </a:p>
          <a:p>
            <a:r>
              <a:rPr lang="en-US" b="0" smtClean="0"/>
              <a:t>	po</a:t>
            </a:r>
            <a:r>
              <a:rPr lang="cs-CZ" b="0" smtClean="0"/>
              <a:t>z</a:t>
            </a:r>
            <a:r>
              <a:rPr lang="en-US" b="0" smtClean="0"/>
              <a:t>itivn</a:t>
            </a:r>
            <a:r>
              <a:rPr lang="cs-CZ" b="0" smtClean="0"/>
              <a:t>í – 5</a:t>
            </a:r>
            <a:r>
              <a:rPr lang="en-US" b="0" smtClean="0"/>
              <a:t>% , 1GV, 300kA</a:t>
            </a:r>
            <a:endParaRPr lang="cs-CZ" b="0" dirty="0"/>
          </a:p>
        </p:txBody>
      </p:sp>
      <p:sp>
        <p:nvSpPr>
          <p:cNvPr id="4" name="Zástupný symbol pro číslo snímku 3"/>
          <p:cNvSpPr>
            <a:spLocks noGrp="1"/>
          </p:cNvSpPr>
          <p:nvPr>
            <p:ph type="sldNum" sz="quarter" idx="10"/>
          </p:nvPr>
        </p:nvSpPr>
        <p:spPr/>
        <p:txBody>
          <a:bodyPr/>
          <a:lstStyle/>
          <a:p>
            <a:pPr>
              <a:defRPr/>
            </a:pPr>
            <a:fld id="{F8ADFE2A-51BF-49FF-8937-05879614DBBA}" type="slidenum">
              <a:rPr lang="cs-CZ" smtClean="0"/>
              <a:pPr>
                <a:defRPr/>
              </a:pPr>
              <a:t>8</a:t>
            </a:fld>
            <a:endParaRPr lang="cs-CZ"/>
          </a:p>
        </p:txBody>
      </p:sp>
    </p:spTree>
    <p:extLst>
      <p:ext uri="{BB962C8B-B14F-4D97-AF65-F5344CB8AC3E}">
        <p14:creationId xmlns:p14="http://schemas.microsoft.com/office/powerpoint/2010/main" val="2080353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5" name="McK Title Elements" hidden="1"/>
          <p:cNvGrpSpPr>
            <a:grpSpLocks/>
          </p:cNvGrpSpPr>
          <p:nvPr/>
        </p:nvGrpSpPr>
        <p:grpSpPr bwMode="auto">
          <a:xfrm>
            <a:off x="2863850" y="2182813"/>
            <a:ext cx="5130800" cy="4602162"/>
            <a:chOff x="1768" y="1348"/>
            <a:chExt cx="3167" cy="2841"/>
          </a:xfrm>
        </p:grpSpPr>
        <p:sp>
          <p:nvSpPr>
            <p:cNvPr id="6" name="McK Confidential" hidden="1"/>
            <p:cNvSpPr txBox="1">
              <a:spLocks noChangeArrowheads="1"/>
            </p:cNvSpPr>
            <p:nvPr/>
          </p:nvSpPr>
          <p:spPr bwMode="auto">
            <a:xfrm>
              <a:off x="1768" y="1348"/>
              <a:ext cx="936" cy="138"/>
            </a:xfrm>
            <a:prstGeom prst="rect">
              <a:avLst/>
            </a:prstGeom>
            <a:noFill/>
            <a:ln w="9525">
              <a:noFill/>
              <a:miter lim="800000"/>
              <a:headEnd/>
              <a:tailEnd/>
            </a:ln>
            <a:effectLst/>
          </p:spPr>
          <p:txBody>
            <a:bodyPr lIns="0" tIns="0" rIns="0" bIns="0">
              <a:spAutoFit/>
            </a:bodyPr>
            <a:lstStyle/>
            <a:p>
              <a:pPr>
                <a:defRPr/>
              </a:pPr>
              <a:r>
                <a:rPr lang="cs-CZ" sz="1428" i="0"/>
                <a:t>DŮVĚRNÉ</a:t>
              </a:r>
            </a:p>
          </p:txBody>
        </p:sp>
        <p:sp>
          <p:nvSpPr>
            <p:cNvPr id="8" name="McK Document" hidden="1"/>
            <p:cNvSpPr txBox="1">
              <a:spLocks noChangeArrowheads="1"/>
            </p:cNvSpPr>
            <p:nvPr/>
          </p:nvSpPr>
          <p:spPr bwMode="auto">
            <a:xfrm>
              <a:off x="1768" y="3045"/>
              <a:ext cx="3167" cy="134"/>
            </a:xfrm>
            <a:prstGeom prst="rect">
              <a:avLst/>
            </a:prstGeom>
            <a:noFill/>
            <a:ln w="9525">
              <a:noFill/>
              <a:miter lim="800000"/>
              <a:headEnd/>
              <a:tailEnd/>
            </a:ln>
            <a:effectLst/>
          </p:spPr>
          <p:txBody>
            <a:bodyPr lIns="0" tIns="0" rIns="0" bIns="0" anchor="b">
              <a:spAutoFit/>
            </a:bodyPr>
            <a:lstStyle/>
            <a:p>
              <a:pPr>
                <a:defRPr/>
              </a:pPr>
              <a:r>
                <a:rPr lang="cs-CZ" sz="1428" i="0"/>
                <a:t>Dokument</a:t>
              </a:r>
            </a:p>
          </p:txBody>
        </p:sp>
        <p:sp>
          <p:nvSpPr>
            <p:cNvPr id="10" name="McK Date" hidden="1"/>
            <p:cNvSpPr txBox="1">
              <a:spLocks noChangeArrowheads="1"/>
            </p:cNvSpPr>
            <p:nvPr/>
          </p:nvSpPr>
          <p:spPr bwMode="auto">
            <a:xfrm>
              <a:off x="1768" y="3216"/>
              <a:ext cx="3167" cy="138"/>
            </a:xfrm>
            <a:prstGeom prst="rect">
              <a:avLst/>
            </a:prstGeom>
            <a:noFill/>
            <a:ln w="9525">
              <a:noFill/>
              <a:miter lim="800000"/>
              <a:headEnd/>
              <a:tailEnd/>
            </a:ln>
            <a:effectLst/>
          </p:spPr>
          <p:txBody>
            <a:bodyPr lIns="0" tIns="0" rIns="0" bIns="0">
              <a:spAutoFit/>
            </a:bodyPr>
            <a:lstStyle/>
            <a:p>
              <a:pPr>
                <a:defRPr/>
              </a:pPr>
              <a:r>
                <a:rPr lang="cs-CZ" sz="1428" i="0"/>
                <a:t>Datum</a:t>
              </a:r>
            </a:p>
          </p:txBody>
        </p:sp>
        <p:sp>
          <p:nvSpPr>
            <p:cNvPr id="11" name="McK Disclaimer" hidden="1"/>
            <p:cNvSpPr>
              <a:spLocks noChangeArrowheads="1"/>
            </p:cNvSpPr>
            <p:nvPr>
              <p:custDataLst>
                <p:tags r:id="rId1"/>
              </p:custDataLst>
            </p:nvPr>
          </p:nvSpPr>
          <p:spPr bwMode="auto">
            <a:xfrm>
              <a:off x="1768" y="3753"/>
              <a:ext cx="230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04863" eaLnBrk="0" hangingPunct="0">
                <a:defRPr sz="1400" i="1">
                  <a:solidFill>
                    <a:schemeClr val="tx1"/>
                  </a:solidFill>
                  <a:latin typeface="Arial" pitchFamily="34" charset="0"/>
                </a:defRPr>
              </a:lvl1pPr>
              <a:lvl2pPr marL="742950" indent="-285750" defTabSz="804863" eaLnBrk="0" hangingPunct="0">
                <a:defRPr sz="1400" i="1">
                  <a:solidFill>
                    <a:schemeClr val="tx1"/>
                  </a:solidFill>
                  <a:latin typeface="Arial" pitchFamily="34" charset="0"/>
                </a:defRPr>
              </a:lvl2pPr>
              <a:lvl3pPr marL="1143000" indent="-228600" defTabSz="804863" eaLnBrk="0" hangingPunct="0">
                <a:defRPr sz="1400" i="1">
                  <a:solidFill>
                    <a:schemeClr val="tx1"/>
                  </a:solidFill>
                  <a:latin typeface="Arial" pitchFamily="34" charset="0"/>
                </a:defRPr>
              </a:lvl3pPr>
              <a:lvl4pPr marL="1600200" indent="-228600" defTabSz="804863" eaLnBrk="0" hangingPunct="0">
                <a:defRPr sz="1400" i="1">
                  <a:solidFill>
                    <a:schemeClr val="tx1"/>
                  </a:solidFill>
                  <a:latin typeface="Arial" pitchFamily="34" charset="0"/>
                </a:defRPr>
              </a:lvl4pPr>
              <a:lvl5pPr marL="2057400" indent="-228600" defTabSz="804863" eaLnBrk="0" hangingPunct="0">
                <a:defRPr sz="1400" i="1">
                  <a:solidFill>
                    <a:schemeClr val="tx1"/>
                  </a:solidFill>
                  <a:latin typeface="Arial" pitchFamily="34" charset="0"/>
                </a:defRPr>
              </a:lvl5pPr>
              <a:lvl6pPr marL="2514600" indent="-228600" defTabSz="804863" eaLnBrk="0" fontAlgn="base" hangingPunct="0">
                <a:spcBef>
                  <a:spcPct val="0"/>
                </a:spcBef>
                <a:spcAft>
                  <a:spcPct val="0"/>
                </a:spcAft>
                <a:defRPr sz="1400" i="1">
                  <a:solidFill>
                    <a:schemeClr val="tx1"/>
                  </a:solidFill>
                  <a:latin typeface="Arial" pitchFamily="34" charset="0"/>
                </a:defRPr>
              </a:lvl6pPr>
              <a:lvl7pPr marL="2971800" indent="-228600" defTabSz="804863" eaLnBrk="0" fontAlgn="base" hangingPunct="0">
                <a:spcBef>
                  <a:spcPct val="0"/>
                </a:spcBef>
                <a:spcAft>
                  <a:spcPct val="0"/>
                </a:spcAft>
                <a:defRPr sz="1400" i="1">
                  <a:solidFill>
                    <a:schemeClr val="tx1"/>
                  </a:solidFill>
                  <a:latin typeface="Arial" pitchFamily="34" charset="0"/>
                </a:defRPr>
              </a:lvl7pPr>
              <a:lvl8pPr marL="3429000" indent="-228600" defTabSz="804863" eaLnBrk="0" fontAlgn="base" hangingPunct="0">
                <a:spcBef>
                  <a:spcPct val="0"/>
                </a:spcBef>
                <a:spcAft>
                  <a:spcPct val="0"/>
                </a:spcAft>
                <a:defRPr sz="1400" i="1">
                  <a:solidFill>
                    <a:schemeClr val="tx1"/>
                  </a:solidFill>
                  <a:latin typeface="Arial" pitchFamily="34" charset="0"/>
                </a:defRPr>
              </a:lvl8pPr>
              <a:lvl9pPr marL="3886200" indent="-228600" defTabSz="804863" eaLnBrk="0" fontAlgn="base" hangingPunct="0">
                <a:spcBef>
                  <a:spcPct val="0"/>
                </a:spcBef>
                <a:spcAft>
                  <a:spcPct val="0"/>
                </a:spcAft>
                <a:defRPr sz="1400" i="1">
                  <a:solidFill>
                    <a:schemeClr val="tx1"/>
                  </a:solidFill>
                  <a:latin typeface="Arial" pitchFamily="34" charset="0"/>
                </a:defRPr>
              </a:lvl9pPr>
            </a:lstStyle>
            <a:p>
              <a:r>
                <a:rPr lang="cs-CZ" altLang="cs-CZ" sz="900" i="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2" name="Working Draft Text" hidden="1"/>
          <p:cNvSpPr>
            <a:spLocks noChangeArrowheads="1"/>
          </p:cNvSpPr>
          <p:nvPr/>
        </p:nvSpPr>
        <p:spPr bwMode="auto">
          <a:xfrm>
            <a:off x="427038" y="349250"/>
            <a:ext cx="31099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algn="ctr" eaLnBrk="1" hangingPunct="1">
              <a:lnSpc>
                <a:spcPct val="110000"/>
              </a:lnSpc>
              <a:buSzPct val="120000"/>
            </a:pPr>
            <a:r>
              <a:rPr lang="cs-CZ" altLang="cs-CZ" sz="1800" b="1" i="0">
                <a:solidFill>
                  <a:schemeClr val="bg1"/>
                </a:solidFill>
              </a:rPr>
              <a:t>Working Draft    </a:t>
            </a:r>
          </a:p>
        </p:txBody>
      </p:sp>
      <p:sp>
        <p:nvSpPr>
          <p:cNvPr id="13" name="Working Draft" hidden="1"/>
          <p:cNvSpPr txBox="1">
            <a:spLocks noChangeArrowheads="1"/>
          </p:cNvSpPr>
          <p:nvPr/>
        </p:nvSpPr>
        <p:spPr bwMode="auto">
          <a:xfrm>
            <a:off x="427038" y="593725"/>
            <a:ext cx="467518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pitchFamily="34"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pitchFamily="34"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pitchFamily="34"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pitchFamily="34"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pitchFamily="34"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9pPr>
          </a:lstStyle>
          <a:p>
            <a:pPr algn="l" eaLnBrk="1" hangingPunct="1">
              <a:spcBef>
                <a:spcPct val="0"/>
              </a:spcBef>
              <a:buClrTx/>
              <a:buFontTx/>
              <a:buNone/>
              <a:defRPr/>
            </a:pPr>
            <a:r>
              <a:rPr lang="en-US" sz="1200" i="0" smtClean="0"/>
              <a:t>Last Modified 10/4/2004 4:39:06 PM Central Europe Standard Time</a:t>
            </a:r>
            <a:endParaRPr lang="cs-CZ" sz="1200" i="0" smtClean="0"/>
          </a:p>
        </p:txBody>
      </p:sp>
      <p:sp>
        <p:nvSpPr>
          <p:cNvPr id="14" name="Printed" hidden="1"/>
          <p:cNvSpPr txBox="1">
            <a:spLocks noChangeArrowheads="1"/>
          </p:cNvSpPr>
          <p:nvPr/>
        </p:nvSpPr>
        <p:spPr bwMode="auto">
          <a:xfrm>
            <a:off x="427038" y="815975"/>
            <a:ext cx="430688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pitchFamily="34"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pitchFamily="34"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pitchFamily="34"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pitchFamily="34"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pitchFamily="34"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9pPr>
          </a:lstStyle>
          <a:p>
            <a:pPr algn="l" eaLnBrk="1" hangingPunct="1">
              <a:spcBef>
                <a:spcPct val="0"/>
              </a:spcBef>
              <a:buClrTx/>
              <a:buFontTx/>
              <a:buNone/>
              <a:defRPr/>
            </a:pPr>
            <a:r>
              <a:rPr lang="cs-CZ" sz="1200" i="0" smtClean="0"/>
              <a:t>Printed 10/4/2004 11:36:40 AM Central Europe Standard Time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0241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3525" y="468313"/>
            <a:ext cx="757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2"/>
          <p:cNvSpPr>
            <a:spLocks noGrp="1" noChangeArrowheads="1"/>
          </p:cNvSpPr>
          <p:nvPr>
            <p:ph type="title"/>
          </p:nvPr>
        </p:nvSpPr>
        <p:spPr bwMode="auto">
          <a:xfrm>
            <a:off x="504000" y="1052730"/>
            <a:ext cx="6876000" cy="1923604"/>
          </a:xfrm>
          <a:prstGeom prst="rect">
            <a:avLst/>
          </a:prstGeom>
          <a:noFill/>
          <a:ln w="9525" algn="ctr">
            <a:noFill/>
            <a:miter lim="800000"/>
            <a:headEnd/>
            <a:tailEnd/>
          </a:ln>
          <a:effectLst/>
        </p:spPr>
        <p:txBody>
          <a:bodyPr/>
          <a:lstStyle>
            <a:lvl1pPr>
              <a:lnSpc>
                <a:spcPts val="5000"/>
              </a:lnSpc>
              <a:defRPr sz="3600" b="0">
                <a:solidFill>
                  <a:srgbClr val="F24F00"/>
                </a:solidFill>
                <a:latin typeface="+mj-lt"/>
                <a:cs typeface="Arial CE" panose="020B0604020202020204" pitchFamily="34" charset="0"/>
              </a:defRPr>
            </a:lvl1pPr>
          </a:lstStyle>
          <a:p>
            <a:pPr lvl="0"/>
            <a:r>
              <a:rPr lang="cs-CZ" smtClean="0"/>
              <a:t>Kliknutím lze upravit styl.</a:t>
            </a:r>
            <a:endParaRPr lang="cs-CZ" dirty="0" smtClean="0"/>
          </a:p>
        </p:txBody>
      </p:sp>
      <p:sp>
        <p:nvSpPr>
          <p:cNvPr id="7" name="Text Placeholder 6"/>
          <p:cNvSpPr>
            <a:spLocks noGrp="1"/>
          </p:cNvSpPr>
          <p:nvPr>
            <p:ph type="body" sz="quarter" idx="10"/>
          </p:nvPr>
        </p:nvSpPr>
        <p:spPr>
          <a:xfrm>
            <a:off x="503238" y="4675937"/>
            <a:ext cx="1846262" cy="241300"/>
          </a:xfrm>
        </p:spPr>
        <p:txBody>
          <a:bodyPr/>
          <a:lstStyle>
            <a:lvl1pPr>
              <a:defRPr sz="1800" b="1" baseline="0">
                <a:solidFill>
                  <a:srgbClr val="F24F00"/>
                </a:solidFill>
              </a:defRPr>
            </a:lvl1pPr>
          </a:lstStyle>
          <a:p>
            <a:pPr lvl="0"/>
            <a:r>
              <a:rPr lang="cs-CZ" smtClean="0"/>
              <a:t>Kliknutím lze upravit styly předlohy textu.</a:t>
            </a:r>
          </a:p>
        </p:txBody>
      </p:sp>
      <p:sp>
        <p:nvSpPr>
          <p:cNvPr id="9" name="Text Placeholder 8"/>
          <p:cNvSpPr>
            <a:spLocks noGrp="1"/>
          </p:cNvSpPr>
          <p:nvPr>
            <p:ph type="body" sz="quarter" idx="11"/>
          </p:nvPr>
        </p:nvSpPr>
        <p:spPr>
          <a:xfrm>
            <a:off x="503238" y="5760000"/>
            <a:ext cx="2532062" cy="653500"/>
          </a:xfrm>
        </p:spPr>
        <p:txBody>
          <a:bodyPr/>
          <a:lstStyle>
            <a:lvl1pPr>
              <a:lnSpc>
                <a:spcPts val="1900"/>
              </a:lnSpc>
              <a:defRPr sz="1600" b="1">
                <a:solidFill>
                  <a:srgbClr val="F24F00"/>
                </a:solidFill>
              </a:defRPr>
            </a:lvl1pPr>
          </a:lstStyle>
          <a:p>
            <a:pPr lvl="0"/>
            <a:r>
              <a:rPr lang="cs-CZ" smtClean="0"/>
              <a:t>Kliknutím lze upravit styly předlohy textu.</a:t>
            </a:r>
          </a:p>
          <a:p>
            <a:pPr lvl="1"/>
            <a:r>
              <a:rPr lang="cs-CZ" smtClean="0"/>
              <a:t>Druhá úroveň</a:t>
            </a:r>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06889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iparty - šedivý podklad (třířádkový titulek)">
    <p:spTree>
      <p:nvGrpSpPr>
        <p:cNvPr id="1" name=""/>
        <p:cNvGrpSpPr/>
        <p:nvPr/>
      </p:nvGrpSpPr>
      <p:grpSpPr>
        <a:xfrm>
          <a:off x="0" y="0"/>
          <a:ext cx="0" cy="0"/>
          <a:chOff x="0" y="0"/>
          <a:chExt cx="0" cy="0"/>
        </a:xfrm>
      </p:grpSpPr>
      <p:cxnSp>
        <p:nvCxnSpPr>
          <p:cNvPr id="11"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88000" y="2527200"/>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88000" y="4256074"/>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pPr>
              <a:defRPr/>
            </a:pPr>
            <a:fld id="{5B2BAFBB-8380-41E2-8C3C-CBA123CEBF6F}"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6127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liparty - bílý podklad">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88000" y="21024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12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pPr>
              <a:defRPr/>
            </a:pPr>
            <a:fld id="{0A935C66-09EB-4C5D-ACB9-204DA23BDDA6}"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045130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liparty - bílý podklad (třířádkový titulek)">
    <p:spTree>
      <p:nvGrpSpPr>
        <p:cNvPr id="1" name=""/>
        <p:cNvGrpSpPr/>
        <p:nvPr/>
      </p:nvGrpSpPr>
      <p:grpSpPr>
        <a:xfrm>
          <a:off x="0" y="0"/>
          <a:ext cx="0" cy="0"/>
          <a:chOff x="0" y="0"/>
          <a:chExt cx="0" cy="0"/>
        </a:xfrm>
      </p:grpSpPr>
      <p:cxnSp>
        <p:nvCxnSpPr>
          <p:cNvPr id="11"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88000" y="25272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88000" y="42560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pPr>
              <a:defRPr/>
            </a:pPr>
            <a:fld id="{A6675690-8192-4E10-8F9B-A0A585544105}"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52079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liparty s textem v rámečku">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504000" y="21024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504000" y="38312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Slide Number Placeholder 4"/>
          <p:cNvSpPr>
            <a:spLocks noGrp="1"/>
          </p:cNvSpPr>
          <p:nvPr>
            <p:ph type="sldNum" sz="quarter" idx="16"/>
          </p:nvPr>
        </p:nvSpPr>
        <p:spPr/>
        <p:txBody>
          <a:bodyPr/>
          <a:lstStyle>
            <a:lvl1pPr>
              <a:defRPr/>
            </a:lvl1pPr>
          </a:lstStyle>
          <a:p>
            <a:pPr>
              <a:defRPr/>
            </a:pPr>
            <a:fld id="{B69E21F0-E727-4B14-938C-FDBFC3380F79}"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050075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liparty s textem v rámečku (třířádkový titulek)">
    <p:spTree>
      <p:nvGrpSpPr>
        <p:cNvPr id="1" name=""/>
        <p:cNvGrpSpPr/>
        <p:nvPr/>
      </p:nvGrpSpPr>
      <p:grpSpPr>
        <a:xfrm>
          <a:off x="0" y="0"/>
          <a:ext cx="0" cy="0"/>
          <a:chOff x="0" y="0"/>
          <a:chExt cx="0" cy="0"/>
        </a:xfrm>
      </p:grpSpPr>
      <p:cxnSp>
        <p:nvCxnSpPr>
          <p:cNvPr id="8"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11"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3"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7" name="Content Placeholder 2"/>
          <p:cNvSpPr>
            <a:spLocks noGrp="1"/>
          </p:cNvSpPr>
          <p:nvPr>
            <p:ph idx="1"/>
          </p:nvPr>
        </p:nvSpPr>
        <p:spPr>
          <a:xfrm>
            <a:off x="504000" y="25272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Content Placeholder 2"/>
          <p:cNvSpPr>
            <a:spLocks noGrp="1"/>
          </p:cNvSpPr>
          <p:nvPr>
            <p:ph idx="13"/>
          </p:nvPr>
        </p:nvSpPr>
        <p:spPr>
          <a:xfrm>
            <a:off x="504000" y="42560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Slide Number Placeholder 4"/>
          <p:cNvSpPr>
            <a:spLocks noGrp="1"/>
          </p:cNvSpPr>
          <p:nvPr>
            <p:ph type="sldNum" sz="quarter" idx="16"/>
          </p:nvPr>
        </p:nvSpPr>
        <p:spPr/>
        <p:txBody>
          <a:bodyPr/>
          <a:lstStyle>
            <a:lvl1pPr>
              <a:defRPr/>
            </a:lvl1pPr>
          </a:lstStyle>
          <a:p>
            <a:pPr>
              <a:defRPr/>
            </a:pPr>
            <a:fld id="{0EFEF75A-C09C-487A-95CE-7C6BC1A8BAC6}"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806599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iparty v rámečku">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6" name="Content Placeholder 2"/>
          <p:cNvSpPr>
            <a:spLocks noGrp="1"/>
          </p:cNvSpPr>
          <p:nvPr>
            <p:ph idx="13"/>
          </p:nvPr>
        </p:nvSpPr>
        <p:spPr>
          <a:xfrm>
            <a:off x="504000" y="38312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5" name="Content Placeholder 2"/>
          <p:cNvSpPr>
            <a:spLocks noGrp="1"/>
          </p:cNvSpPr>
          <p:nvPr>
            <p:ph idx="1"/>
          </p:nvPr>
        </p:nvSpPr>
        <p:spPr>
          <a:xfrm>
            <a:off x="504000" y="21024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12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6"/>
          </p:nvPr>
        </p:nvSpPr>
        <p:spPr/>
        <p:txBody>
          <a:bodyPr/>
          <a:lstStyle>
            <a:lvl1pPr>
              <a:defRPr/>
            </a:lvl1pPr>
          </a:lstStyle>
          <a:p>
            <a:pPr>
              <a:defRPr/>
            </a:pPr>
            <a:fld id="{C556656A-51D6-4B03-800D-F7CC1E1DA7FE}"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481461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liparty v rámečku (třířádkový titulek)">
    <p:spTree>
      <p:nvGrpSpPr>
        <p:cNvPr id="1" name=""/>
        <p:cNvGrpSpPr/>
        <p:nvPr/>
      </p:nvGrpSpPr>
      <p:grpSpPr>
        <a:xfrm>
          <a:off x="0" y="0"/>
          <a:ext cx="0" cy="0"/>
          <a:chOff x="0" y="0"/>
          <a:chExt cx="0" cy="0"/>
        </a:xfrm>
      </p:grpSpPr>
      <p:cxnSp>
        <p:nvCxnSpPr>
          <p:cNvPr id="8"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12" name="Content Placeholder 2"/>
          <p:cNvSpPr>
            <a:spLocks noGrp="1"/>
          </p:cNvSpPr>
          <p:nvPr>
            <p:ph idx="13"/>
          </p:nvPr>
        </p:nvSpPr>
        <p:spPr>
          <a:xfrm>
            <a:off x="504000" y="42560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
          </p:nvPr>
        </p:nvSpPr>
        <p:spPr>
          <a:xfrm>
            <a:off x="504000" y="25272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9" name="Picture Placeholder 3"/>
          <p:cNvSpPr>
            <a:spLocks noGrp="1"/>
          </p:cNvSpPr>
          <p:nvPr>
            <p:ph type="pic" sz="quarter" idx="15"/>
          </p:nvPr>
        </p:nvSpPr>
        <p:spPr>
          <a:xfrm>
            <a:off x="504000" y="42560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20" name="Picture Placeholder 3"/>
          <p:cNvSpPr>
            <a:spLocks noGrp="1"/>
          </p:cNvSpPr>
          <p:nvPr>
            <p:ph type="pic" sz="quarter" idx="14"/>
          </p:nvPr>
        </p:nvSpPr>
        <p:spPr>
          <a:xfrm>
            <a:off x="504000" y="2527200"/>
            <a:ext cx="1584000" cy="1583651"/>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9" name="Slide Number Placeholder 4"/>
          <p:cNvSpPr>
            <a:spLocks noGrp="1"/>
          </p:cNvSpPr>
          <p:nvPr>
            <p:ph type="sldNum" sz="quarter" idx="16"/>
          </p:nvPr>
        </p:nvSpPr>
        <p:spPr/>
        <p:txBody>
          <a:bodyPr/>
          <a:lstStyle>
            <a:lvl1pPr>
              <a:defRPr/>
            </a:lvl1pPr>
          </a:lstStyle>
          <a:p>
            <a:pPr>
              <a:defRPr/>
            </a:pPr>
            <a:fld id="{D9914A9E-E243-4BA0-A43B-02EBCD9A73B7}"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942536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rázek na pozadí">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7" name="Content Placeholder 2"/>
          <p:cNvSpPr>
            <a:spLocks noGrp="1"/>
          </p:cNvSpPr>
          <p:nvPr>
            <p:ph idx="1"/>
          </p:nvPr>
        </p:nvSpPr>
        <p:spPr>
          <a:xfrm>
            <a:off x="503999" y="2281176"/>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Picture Placeholder 3"/>
          <p:cNvSpPr>
            <a:spLocks noGrp="1"/>
          </p:cNvSpPr>
          <p:nvPr>
            <p:ph type="pic" sz="quarter" idx="13"/>
          </p:nvPr>
        </p:nvSpPr>
        <p:spPr>
          <a:xfrm>
            <a:off x="2597150" y="0"/>
            <a:ext cx="6546850" cy="6591300"/>
          </a:xfrm>
        </p:spPr>
        <p:txBody>
          <a:bodyPr/>
          <a:lstStyle>
            <a:lvl1pPr>
              <a:defRPr baseline="0"/>
            </a:lvl1pPr>
          </a:lstStyle>
          <a:p>
            <a:pPr lvl="0"/>
            <a:r>
              <a:rPr lang="cs-CZ" noProof="0" smtClean="0"/>
              <a:t>Kliknutím na ikonu přidáte obrázek.</a:t>
            </a:r>
            <a:endParaRPr lang="cs-CZ" noProof="0"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4"/>
          </p:nvPr>
        </p:nvSpPr>
        <p:spPr/>
        <p:txBody>
          <a:bodyPr/>
          <a:lstStyle>
            <a:lvl1pPr>
              <a:defRPr/>
            </a:lvl1pPr>
          </a:lstStyle>
          <a:p>
            <a:pPr>
              <a:defRPr/>
            </a:pPr>
            <a:fld id="{106407FA-F2E4-444F-BC18-5F985B7D5AE7}"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186750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rázek na pozadí (třířádkový titulek)">
    <p:spTree>
      <p:nvGrpSpPr>
        <p:cNvPr id="1" name=""/>
        <p:cNvGrpSpPr/>
        <p:nvPr/>
      </p:nvGrpSpPr>
      <p:grpSpPr>
        <a:xfrm>
          <a:off x="0" y="0"/>
          <a:ext cx="0" cy="0"/>
          <a:chOff x="0" y="0"/>
          <a:chExt cx="0" cy="0"/>
        </a:xfrm>
      </p:grpSpPr>
      <p:cxnSp>
        <p:nvCxnSpPr>
          <p:cNvPr id="6"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8" name="Picture Placeholder 3"/>
          <p:cNvSpPr>
            <a:spLocks noGrp="1"/>
          </p:cNvSpPr>
          <p:nvPr>
            <p:ph type="pic" sz="quarter" idx="13"/>
          </p:nvPr>
        </p:nvSpPr>
        <p:spPr>
          <a:xfrm>
            <a:off x="2597150" y="8626"/>
            <a:ext cx="6546850" cy="6591300"/>
          </a:xfrm>
        </p:spPr>
        <p:txBody>
          <a:bodyPr/>
          <a:lstStyle>
            <a:lvl1pPr>
              <a:defRPr baseline="0"/>
            </a:lvl1pPr>
          </a:lstStyle>
          <a:p>
            <a:pPr lvl="0"/>
            <a:r>
              <a:rPr lang="cs-CZ" noProof="0" smtClean="0"/>
              <a:t>Kliknutím na ikonu přidáte obrázek.</a:t>
            </a:r>
            <a:endParaRPr lang="cs-CZ" noProof="0" dirty="0"/>
          </a:p>
        </p:txBody>
      </p: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504000" y="2721201"/>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pPr>
              <a:defRPr/>
            </a:pPr>
            <a:fld id="{137A7B10-DE49-451A-9DC0-1B731644C734}"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52961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504001" y="437652"/>
            <a:ext cx="6876000" cy="819712"/>
          </a:xfrm>
        </p:spPr>
        <p:txBody>
          <a:bodyPr/>
          <a:lstStyle>
            <a:lvl1pPr>
              <a:defRPr>
                <a:solidFill>
                  <a:srgbClr val="F24F00"/>
                </a:solidFill>
              </a:defRPr>
            </a:lvl1pPr>
          </a:lstStyle>
          <a:p>
            <a:r>
              <a:rPr lang="cs-CZ" smtClean="0"/>
              <a:t>Kliknutím lze upravit styl.</a:t>
            </a:r>
            <a:endParaRPr lang="cs-CZ" dirty="0"/>
          </a:p>
        </p:txBody>
      </p:sp>
      <p:sp>
        <p:nvSpPr>
          <p:cNvPr id="3" name="Content Placeholder 2"/>
          <p:cNvSpPr>
            <a:spLocks noGrp="1"/>
          </p:cNvSpPr>
          <p:nvPr>
            <p:ph idx="1"/>
          </p:nvPr>
        </p:nvSpPr>
        <p:spPr>
          <a:xfrm>
            <a:off x="504000" y="1692000"/>
            <a:ext cx="8136000" cy="4680000"/>
          </a:xfrm>
        </p:spPr>
        <p:txBody>
          <a:bodyPr/>
          <a:lstStyle>
            <a:lvl1pPr>
              <a:defRPr/>
            </a:lvl1pPr>
            <a:lvl2pPr>
              <a:buClr>
                <a:srgbClr val="F24F00"/>
              </a:buClr>
              <a:defRPr/>
            </a:lvl2pPr>
            <a:lvl3pPr>
              <a:buClr>
                <a:srgbClr val="C8C8C8"/>
              </a:buClr>
              <a:defRPr/>
            </a:lvl3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smtClean="0"/>
          </a:p>
        </p:txBody>
      </p:sp>
      <p:sp>
        <p:nvSpPr>
          <p:cNvPr id="5" name="Slide Number Placeholder 3"/>
          <p:cNvSpPr>
            <a:spLocks noGrp="1"/>
          </p:cNvSpPr>
          <p:nvPr>
            <p:ph type="sldNum" sz="quarter" idx="10"/>
          </p:nvPr>
        </p:nvSpPr>
        <p:spPr/>
        <p:txBody>
          <a:bodyPr/>
          <a:lstStyle>
            <a:lvl1pPr>
              <a:defRPr/>
            </a:lvl1pPr>
          </a:lstStyle>
          <a:p>
            <a:pPr>
              <a:defRPr/>
            </a:pPr>
            <a:fld id="{45B2A50E-6A18-4809-A14E-51AB3E03B2AC}" type="slidenum">
              <a:rPr lang="cs-CZ"/>
              <a:pPr>
                <a:defRPr/>
              </a:pPr>
              <a:t>‹#›</a:t>
            </a:fld>
            <a:endParaRPr lang="cs-CZ"/>
          </a:p>
        </p:txBody>
      </p:sp>
      <p:sp>
        <p:nvSpPr>
          <p:cNvPr id="7"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40894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sah (třířádkový titulek)">
    <p:spTree>
      <p:nvGrpSpPr>
        <p:cNvPr id="1" name=""/>
        <p:cNvGrpSpPr/>
        <p:nvPr/>
      </p:nvGrpSpPr>
      <p:grpSpPr>
        <a:xfrm>
          <a:off x="0" y="0"/>
          <a:ext cx="0" cy="0"/>
          <a:chOff x="0" y="0"/>
          <a:chExt cx="0" cy="0"/>
        </a:xfrm>
      </p:grpSpPr>
      <p:cxnSp>
        <p:nvCxnSpPr>
          <p:cNvPr id="4" name="Straight Connector 5"/>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3" name="Content Placeholder 2"/>
          <p:cNvSpPr>
            <a:spLocks noGrp="1"/>
          </p:cNvSpPr>
          <p:nvPr>
            <p:ph idx="1"/>
          </p:nvPr>
        </p:nvSpPr>
        <p:spPr>
          <a:xfrm>
            <a:off x="504000" y="2116183"/>
            <a:ext cx="8136000" cy="4173017"/>
          </a:xfrm>
        </p:spPr>
        <p:txBody>
          <a:bodyPr/>
          <a:lstStyle>
            <a:lvl1pPr>
              <a:defRPr/>
            </a:lvl1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Slide Number Placeholder 3"/>
          <p:cNvSpPr>
            <a:spLocks noGrp="1"/>
          </p:cNvSpPr>
          <p:nvPr>
            <p:ph type="sldNum" sz="quarter" idx="10"/>
          </p:nvPr>
        </p:nvSpPr>
        <p:spPr/>
        <p:txBody>
          <a:bodyPr/>
          <a:lstStyle>
            <a:lvl1pPr>
              <a:defRPr/>
            </a:lvl1pPr>
          </a:lstStyle>
          <a:p>
            <a:pPr>
              <a:defRPr/>
            </a:pPr>
            <a:fld id="{910C70CF-7C4F-41C6-8429-D8D1F7023FCF}" type="slidenum">
              <a:rPr lang="cs-CZ"/>
              <a:pPr>
                <a:defRPr/>
              </a:pPr>
              <a:t>‹#›</a:t>
            </a:fld>
            <a:endParaRPr lang="cs-CZ"/>
          </a:p>
        </p:txBody>
      </p:sp>
      <p:sp>
        <p:nvSpPr>
          <p:cNvPr id="7"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38518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cxnSp>
        <p:nvCxnSpPr>
          <p:cNvPr id="5" name="Straight Connector 9"/>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504000" y="436770"/>
            <a:ext cx="6876000" cy="819712"/>
          </a:xfrm>
        </p:spPr>
        <p:txBody>
          <a:bodyPr/>
          <a:lstStyle>
            <a:lvl1pPr>
              <a:defRPr>
                <a:solidFill>
                  <a:srgbClr val="F24F00"/>
                </a:solidFill>
              </a:defRPr>
            </a:lvl1pPr>
          </a:lstStyle>
          <a:p>
            <a:r>
              <a:rPr lang="cs-CZ" smtClean="0"/>
              <a:t>Kliknutím lze upravit styl.</a:t>
            </a:r>
            <a:endParaRPr lang="cs-CZ" dirty="0"/>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Slide Number Placeholder 4"/>
          <p:cNvSpPr>
            <a:spLocks noGrp="1"/>
          </p:cNvSpPr>
          <p:nvPr>
            <p:ph type="sldNum" sz="quarter" idx="12"/>
          </p:nvPr>
        </p:nvSpPr>
        <p:spPr/>
        <p:txBody>
          <a:bodyPr/>
          <a:lstStyle>
            <a:lvl1pPr>
              <a:defRPr/>
            </a:lvl1pPr>
          </a:lstStyle>
          <a:p>
            <a:pPr>
              <a:defRPr/>
            </a:pPr>
            <a:fld id="{968BBBF3-E544-4243-93D2-AC40A95B7C23}"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52248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sloupce (třířádkový titulek)">
    <p:spTree>
      <p:nvGrpSpPr>
        <p:cNvPr id="1" name=""/>
        <p:cNvGrpSpPr/>
        <p:nvPr/>
      </p:nvGrpSpPr>
      <p:grpSpPr>
        <a:xfrm>
          <a:off x="0" y="0"/>
          <a:ext cx="0" cy="0"/>
          <a:chOff x="0" y="0"/>
          <a:chExt cx="0" cy="0"/>
        </a:xfrm>
      </p:grpSpPr>
      <p:cxnSp>
        <p:nvCxnSpPr>
          <p:cNvPr id="5" name="Straight Connector 7"/>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idx="1"/>
          </p:nvPr>
        </p:nvSpPr>
        <p:spPr>
          <a:xfrm>
            <a:off x="504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Title 1"/>
          <p:cNvSpPr>
            <a:spLocks noGrp="1"/>
          </p:cNvSpPr>
          <p:nvPr>
            <p:ph type="title"/>
          </p:nvPr>
        </p:nvSpPr>
        <p:spPr>
          <a:xfrm>
            <a:off x="504001"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pPr>
              <a:defRPr/>
            </a:pPr>
            <a:fld id="{334EC6B7-98A7-49C1-AF5C-E5171E5E1415}"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249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sloupce s mezititulkem">
    <p:spTree>
      <p:nvGrpSpPr>
        <p:cNvPr id="1" name=""/>
        <p:cNvGrpSpPr/>
        <p:nvPr/>
      </p:nvGrpSpPr>
      <p:grpSpPr>
        <a:xfrm>
          <a:off x="0" y="0"/>
          <a:ext cx="0" cy="0"/>
          <a:chOff x="0" y="0"/>
          <a:chExt cx="0" cy="0"/>
        </a:xfrm>
      </p:grpSpPr>
      <p:cxnSp>
        <p:nvCxnSpPr>
          <p:cNvPr id="10"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7" name="Content Placeholder 2"/>
          <p:cNvSpPr>
            <a:spLocks noGrp="1"/>
          </p:cNvSpPr>
          <p:nvPr>
            <p:ph idx="1"/>
          </p:nvPr>
        </p:nvSpPr>
        <p:spPr>
          <a:xfrm>
            <a:off x="504000" y="2281176"/>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80000" y="2210400"/>
            <a:ext cx="3888000" cy="4084438"/>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2000" b="1"/>
            </a:lvl1pPr>
          </a:lstStyle>
          <a:p>
            <a:pPr lvl="0"/>
            <a:r>
              <a:rPr lang="cs-CZ" smtClean="0"/>
              <a:t>Kliknutím lze upravit styly předlohy textu.</a:t>
            </a:r>
          </a:p>
        </p:txBody>
      </p:sp>
      <p:sp>
        <p:nvSpPr>
          <p:cNvPr id="11" name="Slide Number Placeholder 4"/>
          <p:cNvSpPr>
            <a:spLocks noGrp="1"/>
          </p:cNvSpPr>
          <p:nvPr>
            <p:ph type="sldNum" sz="quarter" idx="13"/>
          </p:nvPr>
        </p:nvSpPr>
        <p:spPr/>
        <p:txBody>
          <a:bodyPr/>
          <a:lstStyle>
            <a:lvl1pPr>
              <a:defRPr/>
            </a:lvl1pPr>
          </a:lstStyle>
          <a:p>
            <a:pPr>
              <a:defRPr/>
            </a:pPr>
            <a:fld id="{B7A249A7-83B2-4155-B26A-89B1E6AD2079}"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02540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sloupce s mezititulkem (třířádkový titulek)">
    <p:spTree>
      <p:nvGrpSpPr>
        <p:cNvPr id="1" name=""/>
        <p:cNvGrpSpPr/>
        <p:nvPr/>
      </p:nvGrpSpPr>
      <p:grpSpPr>
        <a:xfrm>
          <a:off x="0" y="0"/>
          <a:ext cx="0" cy="0"/>
          <a:chOff x="0" y="0"/>
          <a:chExt cx="0" cy="0"/>
        </a:xfrm>
      </p:grpSpPr>
      <p:cxnSp>
        <p:nvCxnSpPr>
          <p:cNvPr id="6"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2000" b="1"/>
            </a:lvl1pPr>
          </a:lstStyle>
          <a:p>
            <a:pPr lvl="0"/>
            <a:r>
              <a:rPr lang="cs-CZ" smtClean="0"/>
              <a:t>Kliknutím lze upravit styly předlohy textu.</a:t>
            </a:r>
          </a:p>
        </p:txBody>
      </p:sp>
      <p:sp>
        <p:nvSpPr>
          <p:cNvPr id="9" name="Content Placeholder 2"/>
          <p:cNvSpPr>
            <a:spLocks noGrp="1"/>
          </p:cNvSpPr>
          <p:nvPr>
            <p:ph idx="1"/>
          </p:nvPr>
        </p:nvSpPr>
        <p:spPr>
          <a:xfrm>
            <a:off x="504000" y="2721201"/>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pPr>
              <a:defRPr/>
            </a:pPr>
            <a:fld id="{DF381886-F3E8-4CDB-9467-415F1E5F6EAE}"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45900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žší druhý sloupec (třířádkový titulek)">
    <p:spTree>
      <p:nvGrpSpPr>
        <p:cNvPr id="1" name=""/>
        <p:cNvGrpSpPr/>
        <p:nvPr/>
      </p:nvGrpSpPr>
      <p:grpSpPr>
        <a:xfrm>
          <a:off x="0" y="0"/>
          <a:ext cx="0" cy="0"/>
          <a:chOff x="0" y="0"/>
          <a:chExt cx="0" cy="0"/>
        </a:xfrm>
      </p:grpSpPr>
      <p:cxnSp>
        <p:nvCxnSpPr>
          <p:cNvPr id="5" name="Straight Connector 10"/>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pPr>
              <a:defRPr/>
            </a:pPr>
            <a:fld id="{B27E5CC3-0A84-4B78-8989-8956DD420A40}"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65382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iparty - šedivý podklad">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88000" y="2103042"/>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2556"/>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2556"/>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3041"/>
            <a:ext cx="1584000" cy="1583651"/>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pPr>
              <a:defRPr/>
            </a:pPr>
            <a:fld id="{41994CA0-C844-4309-975E-4C08AB92247E}" type="slidenum">
              <a:rPr lang="cs-CZ"/>
              <a:pPr>
                <a:defRPr/>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404042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660241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McK Slide Elements"/>
          <p:cNvGrpSpPr>
            <a:grpSpLocks/>
          </p:cNvGrpSpPr>
          <p:nvPr/>
        </p:nvGrpSpPr>
        <p:grpSpPr bwMode="auto">
          <a:xfrm>
            <a:off x="1436688" y="941388"/>
            <a:ext cx="7583487" cy="5889625"/>
            <a:chOff x="887" y="581"/>
            <a:chExt cx="4682" cy="3636"/>
          </a:xfrm>
        </p:grpSpPr>
        <p:sp>
          <p:nvSpPr>
            <p:cNvPr id="1034" name="McK Measure" hidden="1"/>
            <p:cNvSpPr txBox="1">
              <a:spLocks noChangeArrowheads="1"/>
            </p:cNvSpPr>
            <p:nvPr userDrawn="1"/>
          </p:nvSpPr>
          <p:spPr bwMode="auto">
            <a:xfrm>
              <a:off x="887" y="581"/>
              <a:ext cx="46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defTabSz="895350" eaLnBrk="0" hangingPunct="0">
                <a:spcBef>
                  <a:spcPct val="50000"/>
                </a:spcBef>
                <a:buClr>
                  <a:schemeClr val="accent2"/>
                </a:buClr>
                <a:buFont typeface="Wingdings" pitchFamily="2" charset="2"/>
                <a:defRPr sz="1400" i="1">
                  <a:solidFill>
                    <a:schemeClr val="tx1"/>
                  </a:solidFill>
                  <a:latin typeface="Arial" pitchFamily="34" charset="0"/>
                </a:defRPr>
              </a:lvl1pPr>
              <a:lvl2pPr marL="742950" indent="-285750" algn="ctr" defTabSz="895350" eaLnBrk="0" hangingPunct="0">
                <a:spcBef>
                  <a:spcPct val="50000"/>
                </a:spcBef>
                <a:buClr>
                  <a:schemeClr val="accent2"/>
                </a:buClr>
                <a:buFont typeface="Wingdings" pitchFamily="2" charset="2"/>
                <a:defRPr sz="1400" i="1">
                  <a:solidFill>
                    <a:schemeClr val="tx1"/>
                  </a:solidFill>
                  <a:latin typeface="Arial" pitchFamily="34" charset="0"/>
                </a:defRPr>
              </a:lvl2pPr>
              <a:lvl3pPr marL="1143000" indent="-228600" algn="ctr" defTabSz="895350" eaLnBrk="0" hangingPunct="0">
                <a:spcBef>
                  <a:spcPct val="50000"/>
                </a:spcBef>
                <a:buClr>
                  <a:schemeClr val="accent2"/>
                </a:buClr>
                <a:buFont typeface="Wingdings" pitchFamily="2" charset="2"/>
                <a:defRPr sz="1400" i="1">
                  <a:solidFill>
                    <a:schemeClr val="tx1"/>
                  </a:solidFill>
                  <a:latin typeface="Arial" pitchFamily="34" charset="0"/>
                </a:defRPr>
              </a:lvl3pPr>
              <a:lvl4pPr marL="1600200" indent="-228600" algn="ctr" defTabSz="895350" eaLnBrk="0" hangingPunct="0">
                <a:spcBef>
                  <a:spcPct val="50000"/>
                </a:spcBef>
                <a:buClr>
                  <a:schemeClr val="accent2"/>
                </a:buClr>
                <a:buFont typeface="Wingdings" pitchFamily="2" charset="2"/>
                <a:defRPr sz="1400" i="1">
                  <a:solidFill>
                    <a:schemeClr val="tx1"/>
                  </a:solidFill>
                  <a:latin typeface="Arial" pitchFamily="34" charset="0"/>
                </a:defRPr>
              </a:lvl4pPr>
              <a:lvl5pPr marL="2057400" indent="-228600" algn="ctr" defTabSz="895350" eaLnBrk="0" hangingPunct="0">
                <a:spcBef>
                  <a:spcPct val="50000"/>
                </a:spcBef>
                <a:buClr>
                  <a:schemeClr val="accent2"/>
                </a:buClr>
                <a:buFont typeface="Wingdings" pitchFamily="2" charset="2"/>
                <a:defRPr sz="1400" i="1">
                  <a:solidFill>
                    <a:schemeClr val="tx1"/>
                  </a:solidFill>
                  <a:latin typeface="Arial" pitchFamily="34" charset="0"/>
                </a:defRPr>
              </a:lvl5pPr>
              <a:lvl6pPr marL="25146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6pPr>
              <a:lvl7pPr marL="29718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7pPr>
              <a:lvl8pPr marL="34290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8pPr>
              <a:lvl9pPr marL="38862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9pPr>
            </a:lstStyle>
            <a:p>
              <a:pPr algn="l" eaLnBrk="1" hangingPunct="1">
                <a:spcBef>
                  <a:spcPct val="0"/>
                </a:spcBef>
                <a:buClrTx/>
                <a:buFontTx/>
                <a:buNone/>
                <a:defRPr/>
              </a:pPr>
              <a:r>
                <a:rPr lang="cs-CZ" sz="1600" i="0" smtClean="0">
                  <a:solidFill>
                    <a:schemeClr val="bg1"/>
                  </a:solidFill>
                </a:rPr>
                <a:t>Měrná jednotka</a:t>
              </a:r>
            </a:p>
          </p:txBody>
        </p:sp>
        <p:sp>
          <p:nvSpPr>
            <p:cNvPr id="1035" name="McK Footnote" hidden="1"/>
            <p:cNvSpPr txBox="1">
              <a:spLocks noChangeArrowheads="1"/>
            </p:cNvSpPr>
            <p:nvPr userDrawn="1"/>
          </p:nvSpPr>
          <p:spPr bwMode="auto">
            <a:xfrm>
              <a:off x="889" y="3961"/>
              <a:ext cx="443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50850" indent="-45085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pitchFamily="34" charset="0"/>
                </a:defRPr>
              </a:lvl1pPr>
              <a:lvl2pPr marL="742950" indent="-28575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pitchFamily="34" charset="0"/>
                </a:defRPr>
              </a:lvl2pPr>
              <a:lvl3pPr marL="11430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pitchFamily="34" charset="0"/>
                </a:defRPr>
              </a:lvl3pPr>
              <a:lvl4pPr marL="16002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pitchFamily="34" charset="0"/>
                </a:defRPr>
              </a:lvl4pPr>
              <a:lvl5pPr marL="20574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pitchFamily="34" charset="0"/>
                </a:defRPr>
              </a:lvl5pPr>
              <a:lvl6pPr marL="25146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pitchFamily="34" charset="0"/>
                </a:defRPr>
              </a:lvl6pPr>
              <a:lvl7pPr marL="29718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pitchFamily="34" charset="0"/>
                </a:defRPr>
              </a:lvl7pPr>
              <a:lvl8pPr marL="34290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pitchFamily="34" charset="0"/>
                </a:defRPr>
              </a:lvl8pPr>
              <a:lvl9pPr marL="38862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pitchFamily="34" charset="0"/>
                </a:defRPr>
              </a:lvl9pPr>
            </a:lstStyle>
            <a:p>
              <a:pPr algn="l" eaLnBrk="1" hangingPunct="1">
                <a:spcBef>
                  <a:spcPct val="0"/>
                </a:spcBef>
                <a:buClrTx/>
                <a:buFontTx/>
                <a:buNone/>
                <a:defRPr/>
              </a:pPr>
              <a:r>
                <a:rPr lang="cs-CZ" sz="1200" i="0" smtClean="0">
                  <a:solidFill>
                    <a:srgbClr val="000000"/>
                  </a:solidFill>
                </a:rPr>
                <a:t>	</a:t>
              </a:r>
              <a:r>
                <a:rPr lang="cs-CZ" sz="1200" i="0" smtClean="0">
                  <a:solidFill>
                    <a:schemeClr val="bg1"/>
                  </a:solidFill>
                </a:rPr>
                <a:t>*	Poznámka</a:t>
              </a:r>
            </a:p>
            <a:p>
              <a:pPr algn="l" eaLnBrk="1" hangingPunct="1">
                <a:spcBef>
                  <a:spcPct val="20000"/>
                </a:spcBef>
                <a:buClrTx/>
                <a:buFontTx/>
                <a:buNone/>
                <a:defRPr/>
              </a:pPr>
              <a:r>
                <a:rPr lang="cs-CZ" sz="1200" i="0" smtClean="0">
                  <a:solidFill>
                    <a:schemeClr val="bg1"/>
                  </a:solidFill>
                </a:rPr>
                <a:t>	Zdroj:	Zdroj</a:t>
              </a:r>
            </a:p>
          </p:txBody>
        </p:sp>
      </p:grpSp>
      <p:sp>
        <p:nvSpPr>
          <p:cNvPr id="1028" name="Working Draft" hidden="1"/>
          <p:cNvSpPr txBox="1">
            <a:spLocks noChangeArrowheads="1"/>
          </p:cNvSpPr>
          <p:nvPr/>
        </p:nvSpPr>
        <p:spPr bwMode="auto">
          <a:xfrm rot="5400000">
            <a:off x="8152607" y="2809081"/>
            <a:ext cx="18415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pitchFamily="34"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pitchFamily="34"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pitchFamily="34"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pitchFamily="34"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pitchFamily="34"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9pPr>
          </a:lstStyle>
          <a:p>
            <a:pPr algn="l" eaLnBrk="1" hangingPunct="1">
              <a:spcBef>
                <a:spcPct val="0"/>
              </a:spcBef>
              <a:buClrTx/>
              <a:buFontTx/>
              <a:buNone/>
              <a:defRPr/>
            </a:pPr>
            <a:r>
              <a:rPr lang="en-US" sz="600" i="0" smtClean="0"/>
              <a:t>Working Draft - Last Modified 10/4/2004 4:39:06 PM</a:t>
            </a:r>
            <a:endParaRPr lang="cs-CZ" sz="600" i="0" smtClean="0"/>
          </a:p>
        </p:txBody>
      </p:sp>
      <p:sp>
        <p:nvSpPr>
          <p:cNvPr id="1029" name="Printed" hidden="1"/>
          <p:cNvSpPr txBox="1">
            <a:spLocks noChangeArrowheads="1"/>
          </p:cNvSpPr>
          <p:nvPr/>
        </p:nvSpPr>
        <p:spPr bwMode="auto">
          <a:xfrm rot="5400000">
            <a:off x="8527256" y="3929857"/>
            <a:ext cx="1090613"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pitchFamily="34"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pitchFamily="34"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pitchFamily="34"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pitchFamily="34"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pitchFamily="34"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pitchFamily="34" charset="0"/>
              </a:defRPr>
            </a:lvl9pPr>
          </a:lstStyle>
          <a:p>
            <a:pPr algn="l" eaLnBrk="1" hangingPunct="1">
              <a:spcBef>
                <a:spcPct val="0"/>
              </a:spcBef>
              <a:buClrTx/>
              <a:buFontTx/>
              <a:buNone/>
              <a:defRPr/>
            </a:pPr>
            <a:r>
              <a:rPr lang="cs-CZ" sz="600" i="0" smtClean="0"/>
              <a:t>Printed 10/4/2004 11:36:40 AM</a:t>
            </a:r>
          </a:p>
        </p:txBody>
      </p:sp>
      <p:sp>
        <p:nvSpPr>
          <p:cNvPr id="1030" name="Rectangle 92"/>
          <p:cNvSpPr>
            <a:spLocks noGrp="1" noChangeArrowheads="1"/>
          </p:cNvSpPr>
          <p:nvPr>
            <p:ph type="title"/>
          </p:nvPr>
        </p:nvSpPr>
        <p:spPr bwMode="auto">
          <a:xfrm>
            <a:off x="503238" y="438150"/>
            <a:ext cx="68770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cs-CZ" altLang="cs-CZ" smtClean="0"/>
              <a:t>KLEPNUTÍM LZE UPRAVIT STYL PŘEDLOHY DVOUŘÁDKOVÝCH NADPISŮ</a:t>
            </a:r>
          </a:p>
        </p:txBody>
      </p:sp>
      <p:sp>
        <p:nvSpPr>
          <p:cNvPr id="1031" name="Rectangle 93"/>
          <p:cNvSpPr>
            <a:spLocks noGrp="1" noChangeArrowheads="1"/>
          </p:cNvSpPr>
          <p:nvPr>
            <p:ph type="body" idx="1"/>
          </p:nvPr>
        </p:nvSpPr>
        <p:spPr bwMode="auto">
          <a:xfrm>
            <a:off x="503238" y="1712913"/>
            <a:ext cx="8137525"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smtClean="0"/>
              <a:t>Po kliknutí můžete vložit text. </a:t>
            </a:r>
            <a:br>
              <a:rPr lang="cs-CZ" altLang="cs-CZ" smtClean="0"/>
            </a:br>
            <a:r>
              <a:rPr lang="cs-CZ" altLang="cs-CZ" smtClean="0"/>
              <a:t>Vzorovou</a:t>
            </a:r>
            <a:r>
              <a:rPr lang="en-US" altLang="cs-CZ" smtClean="0"/>
              <a:t> </a:t>
            </a:r>
            <a:r>
              <a:rPr lang="cs-CZ" altLang="cs-CZ" smtClean="0"/>
              <a:t>prezentaci si můžete otevřít ze složky „Moje šablony“. </a:t>
            </a:r>
            <a:br>
              <a:rPr lang="cs-CZ" altLang="cs-CZ" smtClean="0"/>
            </a:br>
            <a:r>
              <a:rPr lang="cs-CZ" altLang="cs-CZ" smtClean="0"/>
              <a:t>Vzhled stránky můžete přepnout pomocí volby „Rozložení“.</a:t>
            </a:r>
          </a:p>
          <a:p>
            <a:pPr lvl="0"/>
            <a:endParaRPr lang="en-US" altLang="cs-CZ" smtClean="0"/>
          </a:p>
          <a:p>
            <a:pPr lvl="1"/>
            <a:r>
              <a:rPr lang="cs-CZ" altLang="cs-CZ" smtClean="0"/>
              <a:t>odrážka první úrovně</a:t>
            </a:r>
            <a:endParaRPr lang="en-US" altLang="cs-CZ" smtClean="0"/>
          </a:p>
          <a:p>
            <a:pPr lvl="2"/>
            <a:r>
              <a:rPr lang="cs-CZ" altLang="cs-CZ" smtClean="0"/>
              <a:t>druhá úroveň</a:t>
            </a:r>
            <a:endParaRPr lang="en-US" altLang="cs-CZ" smtClean="0"/>
          </a:p>
          <a:p>
            <a:pPr lvl="3"/>
            <a:r>
              <a:rPr lang="cs-CZ" altLang="cs-CZ" smtClean="0"/>
              <a:t>třetí úroveň</a:t>
            </a:r>
            <a:endParaRPr lang="en-US" altLang="cs-CZ" smtClean="0"/>
          </a:p>
          <a:p>
            <a:pPr lvl="4"/>
            <a:r>
              <a:rPr lang="cs-CZ" altLang="cs-CZ" smtClean="0"/>
              <a:t>čtvrtá úroveň</a:t>
            </a:r>
          </a:p>
        </p:txBody>
      </p:sp>
      <p:sp>
        <p:nvSpPr>
          <p:cNvPr id="2" name="pg num"/>
          <p:cNvSpPr>
            <a:spLocks noGrp="1" noChangeArrowheads="1"/>
          </p:cNvSpPr>
          <p:nvPr>
            <p:ph type="sldNum" sz="quarter" idx="4"/>
          </p:nvPr>
        </p:nvSpPr>
        <p:spPr bwMode="auto">
          <a:xfrm>
            <a:off x="503238" y="6651625"/>
            <a:ext cx="311150" cy="1555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95350" eaLnBrk="1" hangingPunct="1">
              <a:spcBef>
                <a:spcPct val="0"/>
              </a:spcBef>
              <a:buClrTx/>
              <a:buFontTx/>
              <a:buNone/>
              <a:defRPr sz="1000" b="1" i="0">
                <a:solidFill>
                  <a:schemeClr val="bg1"/>
                </a:solidFill>
                <a:latin typeface="Arial CE" panose="020B0604020202020204" pitchFamily="34" charset="0"/>
                <a:cs typeface="Arial CE" panose="020B0604020202020204" pitchFamily="34" charset="0"/>
              </a:defRPr>
            </a:lvl1pPr>
          </a:lstStyle>
          <a:p>
            <a:pPr>
              <a:defRPr/>
            </a:pPr>
            <a:fld id="{88B86464-3927-4FA1-A75F-4F8C26C6E891}" type="slidenum">
              <a:rPr lang="cs-CZ"/>
              <a:pPr>
                <a:defRPr/>
              </a:pPr>
              <a:t>‹#›</a:t>
            </a:fld>
            <a:endParaRPr lang="cs-CZ" dirty="0"/>
          </a:p>
        </p:txBody>
      </p:sp>
      <p:pic>
        <p:nvPicPr>
          <p:cNvPr id="1033" name="Picture 2"/>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883525" y="468313"/>
            <a:ext cx="757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Lst>
  <p:hf hdr="0" ftr="0" dt="0"/>
  <p:txStyles>
    <p:titleStyle>
      <a:lvl1pPr algn="l" defTabSz="895350" rtl="0" eaLnBrk="0" fontAlgn="base" hangingPunct="0">
        <a:lnSpc>
          <a:spcPts val="3300"/>
        </a:lnSpc>
        <a:spcBef>
          <a:spcPct val="0"/>
        </a:spcBef>
        <a:spcAft>
          <a:spcPct val="0"/>
        </a:spcAft>
        <a:defRPr sz="2400">
          <a:solidFill>
            <a:srgbClr val="F24F00"/>
          </a:solidFill>
          <a:latin typeface="+mj-lt"/>
          <a:ea typeface="+mj-ea"/>
          <a:cs typeface="+mj-cs"/>
        </a:defRPr>
      </a:lvl1pPr>
      <a:lvl2pPr algn="l" defTabSz="895350" rtl="0" eaLnBrk="0" fontAlgn="base" hangingPunct="0">
        <a:lnSpc>
          <a:spcPts val="3300"/>
        </a:lnSpc>
        <a:spcBef>
          <a:spcPct val="0"/>
        </a:spcBef>
        <a:spcAft>
          <a:spcPct val="0"/>
        </a:spcAft>
        <a:defRPr sz="2400">
          <a:solidFill>
            <a:srgbClr val="F24F00"/>
          </a:solidFill>
          <a:latin typeface="Futura CEZ Medium" pitchFamily="2" charset="-18"/>
        </a:defRPr>
      </a:lvl2pPr>
      <a:lvl3pPr algn="l" defTabSz="895350" rtl="0" eaLnBrk="0" fontAlgn="base" hangingPunct="0">
        <a:lnSpc>
          <a:spcPts val="3300"/>
        </a:lnSpc>
        <a:spcBef>
          <a:spcPct val="0"/>
        </a:spcBef>
        <a:spcAft>
          <a:spcPct val="0"/>
        </a:spcAft>
        <a:defRPr sz="2400">
          <a:solidFill>
            <a:srgbClr val="F24F00"/>
          </a:solidFill>
          <a:latin typeface="Futura CEZ Medium" pitchFamily="2" charset="-18"/>
        </a:defRPr>
      </a:lvl3pPr>
      <a:lvl4pPr algn="l" defTabSz="895350" rtl="0" eaLnBrk="0" fontAlgn="base" hangingPunct="0">
        <a:lnSpc>
          <a:spcPts val="3300"/>
        </a:lnSpc>
        <a:spcBef>
          <a:spcPct val="0"/>
        </a:spcBef>
        <a:spcAft>
          <a:spcPct val="0"/>
        </a:spcAft>
        <a:defRPr sz="2400">
          <a:solidFill>
            <a:srgbClr val="F24F00"/>
          </a:solidFill>
          <a:latin typeface="Futura CEZ Medium" pitchFamily="2" charset="-18"/>
        </a:defRPr>
      </a:lvl4pPr>
      <a:lvl5pPr algn="l" defTabSz="895350" rtl="0" eaLnBrk="0" fontAlgn="base" hangingPunct="0">
        <a:lnSpc>
          <a:spcPts val="3300"/>
        </a:lnSpc>
        <a:spcBef>
          <a:spcPct val="0"/>
        </a:spcBef>
        <a:spcAft>
          <a:spcPct val="0"/>
        </a:spcAft>
        <a:defRPr sz="2400">
          <a:solidFill>
            <a:srgbClr val="F24F00"/>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marL="342900" indent="-342900" algn="l" defTabSz="895350" rtl="0" eaLnBrk="0" fontAlgn="base" hangingPunct="0">
        <a:lnSpc>
          <a:spcPts val="2300"/>
        </a:lnSpc>
        <a:spcBef>
          <a:spcPct val="0"/>
        </a:spcBef>
        <a:spcAft>
          <a:spcPct val="0"/>
        </a:spcAft>
        <a:buSzPct val="120000"/>
        <a:defRPr sz="1600">
          <a:solidFill>
            <a:schemeClr val="tx1"/>
          </a:solidFill>
          <a:latin typeface="Arial CE" panose="020B0604020202020204" pitchFamily="34" charset="0"/>
          <a:ea typeface="Arial CE" charset="-18"/>
          <a:cs typeface="Arial CE" panose="020B0604020202020204" pitchFamily="34" charset="0"/>
        </a:defRPr>
      </a:lvl1pPr>
      <a:lvl2pPr marL="180975" indent="-179388" algn="l" defTabSz="895350" rtl="0" eaLnBrk="0" fontAlgn="base" hangingPunct="0">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ea typeface="Arial CE" charset="-18"/>
          <a:cs typeface="Arial CE" panose="020B0604020202020204" pitchFamily="34" charset="0"/>
        </a:defRPr>
      </a:lvl2pPr>
      <a:lvl3pPr marL="361950" indent="-180975" algn="l" defTabSz="895350" rtl="0" eaLnBrk="0" fontAlgn="base" hangingPunct="0">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ea typeface="Arial CE" charset="-18"/>
          <a:cs typeface="Arial CE" panose="020B0604020202020204" pitchFamily="34" charset="0"/>
        </a:defRPr>
      </a:lvl3pPr>
      <a:lvl4pPr marL="534988" indent="-180975" algn="l" defTabSz="895350" rtl="0" eaLnBrk="0" fontAlgn="base" hangingPunct="0">
        <a:lnSpc>
          <a:spcPts val="2300"/>
        </a:lnSpc>
        <a:spcBef>
          <a:spcPct val="0"/>
        </a:spcBef>
        <a:spcAft>
          <a:spcPct val="0"/>
        </a:spcAft>
        <a:buSzPct val="89000"/>
        <a:defRPr sz="1600">
          <a:solidFill>
            <a:schemeClr val="tx1"/>
          </a:solidFill>
          <a:latin typeface="Arial CE" panose="020B0604020202020204" pitchFamily="34" charset="0"/>
          <a:ea typeface="Arial CE" charset="-18"/>
          <a:cs typeface="Arial CE" panose="020B0604020202020204" pitchFamily="34" charset="0"/>
        </a:defRPr>
      </a:lvl4pPr>
      <a:lvl5pPr marL="715963" indent="-180975" algn="l" defTabSz="895350" rtl="0" eaLnBrk="0" fontAlgn="base" hangingPunct="0">
        <a:lnSpc>
          <a:spcPts val="2300"/>
        </a:lnSpc>
        <a:spcBef>
          <a:spcPct val="0"/>
        </a:spcBef>
        <a:spcAft>
          <a:spcPct val="0"/>
        </a:spcAft>
        <a:buSzPct val="75000"/>
        <a:defRPr sz="1600">
          <a:solidFill>
            <a:schemeClr val="tx1"/>
          </a:solidFill>
          <a:latin typeface="Arial CE" panose="020B0604020202020204" pitchFamily="34" charset="0"/>
          <a:ea typeface="Arial CE" charset="-18"/>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6.xml"/><Relationship Id="rId7"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15.png"/><Relationship Id="rId4" Type="http://schemas.openxmlformats.org/officeDocument/2006/relationships/image" Target="../media/image16.jpeg"/><Relationship Id="rId9"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3238" y="1052513"/>
            <a:ext cx="6877050" cy="1227137"/>
          </a:xfrm>
          <a:ln/>
        </p:spPr>
        <p:txBody>
          <a:bodyPr/>
          <a:lstStyle/>
          <a:p>
            <a:pPr eaLnBrk="1" hangingPunct="1"/>
            <a:r>
              <a:rPr lang="cs-CZ" altLang="cs-CZ" smtClean="0">
                <a:ea typeface="Arial CE" charset="-18"/>
                <a:cs typeface="Arial CE" charset="-18"/>
              </a:rPr>
              <a:t>Řízení distribuční soustavy</a:t>
            </a:r>
            <a:br>
              <a:rPr lang="cs-CZ" altLang="cs-CZ" smtClean="0">
                <a:ea typeface="Arial CE" charset="-18"/>
                <a:cs typeface="Arial CE" charset="-18"/>
              </a:rPr>
            </a:br>
            <a:endParaRPr lang="cs-CZ" altLang="cs-CZ" smtClean="0">
              <a:ea typeface="Arial CE" charset="-18"/>
              <a:cs typeface="Arial CE" charset="-18"/>
            </a:endParaRPr>
          </a:p>
        </p:txBody>
      </p:sp>
      <p:sp>
        <p:nvSpPr>
          <p:cNvPr id="20483" name="Text Placeholder 2"/>
          <p:cNvSpPr>
            <a:spLocks noGrp="1"/>
          </p:cNvSpPr>
          <p:nvPr>
            <p:ph type="body" sz="quarter" idx="10"/>
          </p:nvPr>
        </p:nvSpPr>
        <p:spPr>
          <a:xfrm>
            <a:off x="503238" y="4675188"/>
            <a:ext cx="1846262" cy="241300"/>
          </a:xfrm>
        </p:spPr>
        <p:txBody>
          <a:bodyPr/>
          <a:lstStyle/>
          <a:p>
            <a:pPr marL="0" indent="0" eaLnBrk="1" hangingPunct="1"/>
            <a:r>
              <a:rPr lang="cs-CZ" altLang="cs-CZ" dirty="0" smtClean="0">
                <a:latin typeface="Arial CE" charset="-18"/>
                <a:cs typeface="Arial CE" charset="-18"/>
              </a:rPr>
              <a:t>Říjen 2017</a:t>
            </a:r>
          </a:p>
        </p:txBody>
      </p:sp>
      <p:sp>
        <p:nvSpPr>
          <p:cNvPr id="20484" name="Text Placeholder 3"/>
          <p:cNvSpPr>
            <a:spLocks noGrp="1"/>
          </p:cNvSpPr>
          <p:nvPr>
            <p:ph type="body" sz="quarter" idx="11"/>
          </p:nvPr>
        </p:nvSpPr>
        <p:spPr>
          <a:xfrm>
            <a:off x="503238" y="5759450"/>
            <a:ext cx="2532062" cy="654050"/>
          </a:xfrm>
        </p:spPr>
        <p:txBody>
          <a:bodyPr/>
          <a:lstStyle/>
          <a:p>
            <a:pPr marL="0" indent="0" eaLnBrk="1" hangingPunct="1"/>
            <a:r>
              <a:rPr lang="cs-CZ" altLang="cs-CZ" smtClean="0">
                <a:latin typeface="Arial CE" charset="-18"/>
                <a:cs typeface="Arial CE" charset="-18"/>
              </a:rPr>
              <a:t>Stanislav Čepelák, 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503238" y="422275"/>
            <a:ext cx="6877050" cy="846386"/>
          </a:xfrm>
        </p:spPr>
        <p:txBody>
          <a:bodyPr/>
          <a:lstStyle/>
          <a:p>
            <a:pPr defTabSz="652463" eaLnBrk="1" hangingPunct="1"/>
            <a:r>
              <a:rPr lang="cs-CZ" altLang="cs-CZ" dirty="0" smtClean="0"/>
              <a:t>Základní prvky distribuční soustavy na hladině </a:t>
            </a:r>
            <a:r>
              <a:rPr lang="cs-CZ" altLang="cs-CZ" dirty="0" err="1" smtClean="0"/>
              <a:t>vn</a:t>
            </a:r>
            <a:r>
              <a:rPr lang="cs-CZ" altLang="cs-CZ" dirty="0" smtClean="0"/>
              <a:t/>
            </a:r>
            <a:br>
              <a:rPr lang="cs-CZ" altLang="cs-CZ" dirty="0" smtClean="0"/>
            </a:br>
            <a:r>
              <a:rPr lang="cs-CZ" altLang="cs-CZ" dirty="0" smtClean="0"/>
              <a:t>venkovní vedení – Jinde to chodí jinak</a:t>
            </a:r>
          </a:p>
        </p:txBody>
      </p:sp>
      <p:sp>
        <p:nvSpPr>
          <p:cNvPr id="245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2868CC99-97E3-4094-A7D8-1EF3F37A99E8}" type="slidenum">
              <a:rPr lang="cs-CZ" altLang="cs-CZ" sz="1000" i="0" smtClean="0">
                <a:solidFill>
                  <a:schemeClr val="bg1"/>
                </a:solidFill>
                <a:latin typeface="Arial CE" charset="-18"/>
                <a:ea typeface="Arial CE" charset="-18"/>
                <a:cs typeface="Arial CE" charset="-18"/>
              </a:rPr>
              <a:pPr eaLnBrk="1" hangingPunct="1"/>
              <a:t>9</a:t>
            </a:fld>
            <a:endParaRPr lang="cs-CZ" altLang="cs-CZ" sz="1000" i="0" smtClean="0">
              <a:solidFill>
                <a:schemeClr val="bg1"/>
              </a:solidFill>
              <a:latin typeface="Arial CE" charset="-18"/>
              <a:ea typeface="Arial CE" charset="-18"/>
              <a:cs typeface="Arial CE" charset="-18"/>
            </a:endParaRPr>
          </a:p>
        </p:txBody>
      </p:sp>
      <p:cxnSp>
        <p:nvCxnSpPr>
          <p:cNvPr id="4" name="Pravoúhlá spojnice 3"/>
          <p:cNvCxnSpPr/>
          <p:nvPr/>
        </p:nvCxnSpPr>
        <p:spPr bwMode="auto">
          <a:xfrm>
            <a:off x="2773936" y="3865069"/>
            <a:ext cx="914400" cy="914400"/>
          </a:xfrm>
          <a:prstGeom prst="bentConnector3">
            <a:avLst/>
          </a:prstGeom>
          <a:solidFill>
            <a:schemeClr val="accent1"/>
          </a:solidFill>
          <a:ln w="12700" cap="flat" cmpd="sng" algn="ctr">
            <a:noFill/>
            <a:prstDash val="solid"/>
            <a:round/>
            <a:headEnd type="none" w="med" len="med"/>
            <a:tailEnd type="none" w="med" len="med"/>
          </a:ln>
          <a:effectLst/>
        </p:spPr>
      </p:cxnSp>
      <p:cxnSp>
        <p:nvCxnSpPr>
          <p:cNvPr id="7" name="Pravoúhlá spojnice 6"/>
          <p:cNvCxnSpPr/>
          <p:nvPr/>
        </p:nvCxnSpPr>
        <p:spPr bwMode="auto">
          <a:xfrm>
            <a:off x="2767587" y="4152418"/>
            <a:ext cx="2134829" cy="1172617"/>
          </a:xfrm>
          <a:prstGeom prst="bentConnector3">
            <a:avLst/>
          </a:prstGeom>
          <a:solidFill>
            <a:schemeClr val="accent1"/>
          </a:solidFill>
          <a:ln w="12700" cap="flat" cmpd="sng" algn="ctr">
            <a:noFill/>
            <a:prstDash val="solid"/>
            <a:round/>
            <a:headEnd type="none" w="med" len="med"/>
            <a:tailEnd type="none" w="med" len="med"/>
          </a:ln>
          <a:effectLst/>
        </p:spPr>
      </p:cxnSp>
      <p:sp>
        <p:nvSpPr>
          <p:cNvPr id="10" name="Ovál 9"/>
          <p:cNvSpPr/>
          <p:nvPr/>
        </p:nvSpPr>
        <p:spPr bwMode="auto">
          <a:xfrm>
            <a:off x="6978894" y="3025461"/>
            <a:ext cx="449517" cy="417498"/>
          </a:xfrm>
          <a:prstGeom prst="ellipse">
            <a:avLst/>
          </a:prstGeom>
          <a:noFill/>
          <a:ln w="25400" cap="flat" cmpd="sng" algn="ctr">
            <a:solidFill>
              <a:schemeClr val="tx1">
                <a:lumMod val="95000"/>
                <a:lumOff val="5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pic>
        <p:nvPicPr>
          <p:cNvPr id="26626" name="Picture 2" descr="C:\Users\cepelaksta\Documents\Úkoly\2014 - Maturity\podklady\04_elektrina_ind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272" y="1965629"/>
            <a:ext cx="6526996" cy="433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4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10" y="1821116"/>
            <a:ext cx="8621978" cy="4649903"/>
          </a:xfrm>
          <a:prstGeom prst="rect">
            <a:avLst/>
          </a:prstGeom>
          <a:noFill/>
          <a:ln>
            <a:solidFill>
              <a:schemeClr val="tx1">
                <a:lumMod val="95000"/>
                <a:lumOff val="5000"/>
              </a:schemeClr>
            </a:solidFill>
          </a:ln>
        </p:spPr>
      </p:pic>
      <p:sp>
        <p:nvSpPr>
          <p:cNvPr id="24578" name="Nadpis 1"/>
          <p:cNvSpPr>
            <a:spLocks noGrp="1"/>
          </p:cNvSpPr>
          <p:nvPr>
            <p:ph type="title"/>
          </p:nvPr>
        </p:nvSpPr>
        <p:spPr>
          <a:xfrm>
            <a:off x="503238" y="422275"/>
            <a:ext cx="6877050" cy="846386"/>
          </a:xfrm>
        </p:spPr>
        <p:txBody>
          <a:bodyPr/>
          <a:lstStyle/>
          <a:p>
            <a:pPr defTabSz="652463" eaLnBrk="1" hangingPunct="1"/>
            <a:r>
              <a:rPr lang="cs-CZ" altLang="cs-CZ" dirty="0" smtClean="0"/>
              <a:t>Základní prvky distribuční soustavy na hladině </a:t>
            </a:r>
            <a:r>
              <a:rPr lang="cs-CZ" altLang="cs-CZ" dirty="0" err="1" smtClean="0"/>
              <a:t>vn</a:t>
            </a:r>
            <a:r>
              <a:rPr lang="cs-CZ" altLang="cs-CZ" dirty="0" smtClean="0"/>
              <a:t/>
            </a:r>
            <a:br>
              <a:rPr lang="cs-CZ" altLang="cs-CZ" dirty="0" smtClean="0"/>
            </a:br>
            <a:r>
              <a:rPr lang="cs-CZ" altLang="cs-CZ" dirty="0" smtClean="0"/>
              <a:t>Úsekové spínače ( popř. </a:t>
            </a:r>
            <a:r>
              <a:rPr lang="cs-CZ" altLang="cs-CZ" dirty="0" err="1" smtClean="0"/>
              <a:t>reclosery</a:t>
            </a:r>
            <a:r>
              <a:rPr lang="cs-CZ" altLang="cs-CZ" dirty="0" smtClean="0"/>
              <a:t> ) </a:t>
            </a:r>
          </a:p>
        </p:txBody>
      </p:sp>
      <p:sp>
        <p:nvSpPr>
          <p:cNvPr id="245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2868CC99-97E3-4094-A7D8-1EF3F37A99E8}" type="slidenum">
              <a:rPr lang="cs-CZ" altLang="cs-CZ" sz="1000" i="0" smtClean="0">
                <a:solidFill>
                  <a:schemeClr val="bg1"/>
                </a:solidFill>
                <a:latin typeface="Arial CE" charset="-18"/>
                <a:ea typeface="Arial CE" charset="-18"/>
                <a:cs typeface="Arial CE" charset="-18"/>
              </a:rPr>
              <a:pPr eaLnBrk="1" hangingPunct="1"/>
              <a:t>10</a:t>
            </a:fld>
            <a:endParaRPr lang="cs-CZ" altLang="cs-CZ" sz="1000" i="0" smtClean="0">
              <a:solidFill>
                <a:schemeClr val="bg1"/>
              </a:solidFill>
              <a:latin typeface="Arial CE" charset="-18"/>
              <a:ea typeface="Arial CE" charset="-18"/>
              <a:cs typeface="Arial CE" charset="-18"/>
            </a:endParaRPr>
          </a:p>
        </p:txBody>
      </p:sp>
      <p:cxnSp>
        <p:nvCxnSpPr>
          <p:cNvPr id="4" name="Pravoúhlá spojnice 3"/>
          <p:cNvCxnSpPr/>
          <p:nvPr/>
        </p:nvCxnSpPr>
        <p:spPr bwMode="auto">
          <a:xfrm>
            <a:off x="2773936" y="3865069"/>
            <a:ext cx="914400" cy="914400"/>
          </a:xfrm>
          <a:prstGeom prst="bentConnector3">
            <a:avLst/>
          </a:prstGeom>
          <a:solidFill>
            <a:schemeClr val="accent1"/>
          </a:solidFill>
          <a:ln w="12700" cap="flat" cmpd="sng" algn="ctr">
            <a:noFill/>
            <a:prstDash val="solid"/>
            <a:round/>
            <a:headEnd type="none" w="med" len="med"/>
            <a:tailEnd type="none" w="med" len="med"/>
          </a:ln>
          <a:effectLst/>
        </p:spPr>
      </p:cxnSp>
      <p:cxnSp>
        <p:nvCxnSpPr>
          <p:cNvPr id="7" name="Pravoúhlá spojnice 6"/>
          <p:cNvCxnSpPr/>
          <p:nvPr/>
        </p:nvCxnSpPr>
        <p:spPr bwMode="auto">
          <a:xfrm>
            <a:off x="2767587" y="4152418"/>
            <a:ext cx="2134829" cy="1172617"/>
          </a:xfrm>
          <a:prstGeom prst="bentConnector3">
            <a:avLst/>
          </a:prstGeom>
          <a:solidFill>
            <a:schemeClr val="accent1"/>
          </a:solidFill>
          <a:ln w="12700" cap="flat" cmpd="sng" algn="ctr">
            <a:noFill/>
            <a:prstDash val="solid"/>
            <a:round/>
            <a:headEnd type="none" w="med" len="med"/>
            <a:tailEnd type="none" w="med" len="med"/>
          </a:ln>
          <a:effectLst/>
        </p:spPr>
      </p:cxnSp>
      <p:pic>
        <p:nvPicPr>
          <p:cNvPr id="27650" name="Picture 2" descr="C:\Users\cepelaksta\Documents\__Karviná podklady\Fotky\Sítě\Reclos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85" y="2380895"/>
            <a:ext cx="48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10" name="Ovál 9"/>
          <p:cNvSpPr/>
          <p:nvPr/>
        </p:nvSpPr>
        <p:spPr bwMode="auto">
          <a:xfrm>
            <a:off x="6887454" y="3848421"/>
            <a:ext cx="449517" cy="417498"/>
          </a:xfrm>
          <a:prstGeom prst="ellipse">
            <a:avLst/>
          </a:prstGeom>
          <a:noFill/>
          <a:ln w="25400" cap="flat" cmpd="sng" algn="ctr">
            <a:solidFill>
              <a:schemeClr val="tx1">
                <a:lumMod val="95000"/>
                <a:lumOff val="5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21218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fade">
                                      <p:cBhvr>
                                        <p:cTn id="1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10" y="1821116"/>
            <a:ext cx="8621978" cy="4649903"/>
          </a:xfrm>
          <a:prstGeom prst="rect">
            <a:avLst/>
          </a:prstGeom>
          <a:noFill/>
          <a:ln>
            <a:solidFill>
              <a:schemeClr val="tx1">
                <a:lumMod val="95000"/>
                <a:lumOff val="5000"/>
              </a:schemeClr>
            </a:solidFill>
          </a:ln>
        </p:spPr>
      </p:pic>
      <p:sp>
        <p:nvSpPr>
          <p:cNvPr id="24578" name="Nadpis 1"/>
          <p:cNvSpPr>
            <a:spLocks noGrp="1"/>
          </p:cNvSpPr>
          <p:nvPr>
            <p:ph type="title"/>
          </p:nvPr>
        </p:nvSpPr>
        <p:spPr>
          <a:xfrm>
            <a:off x="503238" y="422275"/>
            <a:ext cx="6877050" cy="846386"/>
          </a:xfrm>
        </p:spPr>
        <p:txBody>
          <a:bodyPr/>
          <a:lstStyle/>
          <a:p>
            <a:pPr defTabSz="652463" eaLnBrk="1" hangingPunct="1"/>
            <a:r>
              <a:rPr lang="cs-CZ" altLang="cs-CZ" dirty="0" smtClean="0"/>
              <a:t>Základní prvky distribuční soustavy na hladině </a:t>
            </a:r>
            <a:r>
              <a:rPr lang="cs-CZ" altLang="cs-CZ" dirty="0" err="1" smtClean="0"/>
              <a:t>vn</a:t>
            </a:r>
            <a:r>
              <a:rPr lang="cs-CZ" altLang="cs-CZ" dirty="0" smtClean="0"/>
              <a:t/>
            </a:r>
            <a:br>
              <a:rPr lang="cs-CZ" altLang="cs-CZ" dirty="0" smtClean="0"/>
            </a:br>
            <a:r>
              <a:rPr lang="cs-CZ" altLang="cs-CZ" dirty="0" err="1" smtClean="0"/>
              <a:t>dts</a:t>
            </a:r>
            <a:r>
              <a:rPr lang="cs-CZ" altLang="cs-CZ" dirty="0" smtClean="0"/>
              <a:t> – Distribuční </a:t>
            </a:r>
            <a:r>
              <a:rPr lang="cs-CZ" altLang="cs-CZ" dirty="0" err="1" smtClean="0"/>
              <a:t>TrafoStanice</a:t>
            </a:r>
            <a:endParaRPr lang="cs-CZ" altLang="cs-CZ" dirty="0" smtClean="0"/>
          </a:p>
        </p:txBody>
      </p:sp>
      <p:sp>
        <p:nvSpPr>
          <p:cNvPr id="245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2868CC99-97E3-4094-A7D8-1EF3F37A99E8}" type="slidenum">
              <a:rPr lang="cs-CZ" altLang="cs-CZ" sz="1000" i="0" smtClean="0">
                <a:solidFill>
                  <a:schemeClr val="bg1"/>
                </a:solidFill>
                <a:latin typeface="Arial CE" charset="-18"/>
                <a:ea typeface="Arial CE" charset="-18"/>
                <a:cs typeface="Arial CE" charset="-18"/>
              </a:rPr>
              <a:pPr eaLnBrk="1" hangingPunct="1"/>
              <a:t>11</a:t>
            </a:fld>
            <a:endParaRPr lang="cs-CZ" altLang="cs-CZ" sz="1000" i="0" smtClean="0">
              <a:solidFill>
                <a:schemeClr val="bg1"/>
              </a:solidFill>
              <a:latin typeface="Arial CE" charset="-18"/>
              <a:ea typeface="Arial CE" charset="-18"/>
              <a:cs typeface="Arial CE" charset="-18"/>
            </a:endParaRPr>
          </a:p>
        </p:txBody>
      </p:sp>
      <p:cxnSp>
        <p:nvCxnSpPr>
          <p:cNvPr id="4" name="Pravoúhlá spojnice 3"/>
          <p:cNvCxnSpPr/>
          <p:nvPr/>
        </p:nvCxnSpPr>
        <p:spPr bwMode="auto">
          <a:xfrm>
            <a:off x="2773936" y="3865069"/>
            <a:ext cx="914400" cy="914400"/>
          </a:xfrm>
          <a:prstGeom prst="bentConnector3">
            <a:avLst/>
          </a:prstGeom>
          <a:solidFill>
            <a:schemeClr val="accent1"/>
          </a:solidFill>
          <a:ln w="12700" cap="flat" cmpd="sng" algn="ctr">
            <a:noFill/>
            <a:prstDash val="solid"/>
            <a:round/>
            <a:headEnd type="none" w="med" len="med"/>
            <a:tailEnd type="none" w="med" len="med"/>
          </a:ln>
          <a:effectLst/>
        </p:spPr>
      </p:cxnSp>
      <p:cxnSp>
        <p:nvCxnSpPr>
          <p:cNvPr id="7" name="Pravoúhlá spojnice 6"/>
          <p:cNvCxnSpPr/>
          <p:nvPr/>
        </p:nvCxnSpPr>
        <p:spPr bwMode="auto">
          <a:xfrm>
            <a:off x="2767587" y="4152418"/>
            <a:ext cx="2134829" cy="1172617"/>
          </a:xfrm>
          <a:prstGeom prst="bentConnector3">
            <a:avLst/>
          </a:prstGeom>
          <a:solidFill>
            <a:schemeClr val="accent1"/>
          </a:solidFill>
          <a:ln w="12700" cap="flat" cmpd="sng" algn="ctr">
            <a:noFill/>
            <a:prstDash val="solid"/>
            <a:round/>
            <a:headEnd type="none" w="med" len="med"/>
            <a:tailEnd type="none" w="med" len="med"/>
          </a:ln>
          <a:effectLst/>
        </p:spPr>
      </p:cxnSp>
      <p:sp>
        <p:nvSpPr>
          <p:cNvPr id="10" name="Ovál 9"/>
          <p:cNvSpPr/>
          <p:nvPr/>
        </p:nvSpPr>
        <p:spPr bwMode="auto">
          <a:xfrm>
            <a:off x="7704522" y="3098478"/>
            <a:ext cx="449517" cy="417498"/>
          </a:xfrm>
          <a:prstGeom prst="ellipse">
            <a:avLst/>
          </a:prstGeom>
          <a:noFill/>
          <a:ln w="25400" cap="flat" cmpd="sng" algn="ctr">
            <a:solidFill>
              <a:schemeClr val="tx1">
                <a:lumMod val="95000"/>
                <a:lumOff val="5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pic>
        <p:nvPicPr>
          <p:cNvPr id="9" name="Picture 2" descr="C:\Users\cepelaksta\Documents\Úkoly\2014 - Maturity\podklady\el_vede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04" y="1883237"/>
            <a:ext cx="3403616" cy="454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6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503238" y="422275"/>
            <a:ext cx="6877050" cy="846386"/>
          </a:xfrm>
        </p:spPr>
        <p:txBody>
          <a:bodyPr/>
          <a:lstStyle/>
          <a:p>
            <a:pPr defTabSz="652463" eaLnBrk="1" hangingPunct="1"/>
            <a:r>
              <a:rPr lang="cs-CZ" altLang="cs-CZ" dirty="0" smtClean="0"/>
              <a:t>Základní prvky distribuční soustavy na hladině </a:t>
            </a:r>
            <a:r>
              <a:rPr lang="cs-CZ" altLang="cs-CZ" dirty="0" err="1" smtClean="0"/>
              <a:t>nn</a:t>
            </a:r>
            <a:r>
              <a:rPr lang="cs-CZ" altLang="cs-CZ" dirty="0" smtClean="0"/>
              <a:t/>
            </a:r>
            <a:br>
              <a:rPr lang="cs-CZ" altLang="cs-CZ" dirty="0" smtClean="0"/>
            </a:br>
            <a:r>
              <a:rPr lang="cs-CZ" altLang="cs-CZ" dirty="0" smtClean="0"/>
              <a:t>vedení </a:t>
            </a:r>
            <a:r>
              <a:rPr lang="cs-CZ" altLang="cs-CZ" dirty="0" err="1" smtClean="0"/>
              <a:t>nn</a:t>
            </a:r>
            <a:endParaRPr lang="cs-CZ" altLang="cs-CZ" dirty="0" smtClean="0"/>
          </a:p>
        </p:txBody>
      </p:sp>
      <p:sp>
        <p:nvSpPr>
          <p:cNvPr id="245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2868CC99-97E3-4094-A7D8-1EF3F37A99E8}" type="slidenum">
              <a:rPr lang="cs-CZ" altLang="cs-CZ" sz="1000" i="0" smtClean="0">
                <a:solidFill>
                  <a:schemeClr val="bg1"/>
                </a:solidFill>
                <a:latin typeface="Arial CE" charset="-18"/>
                <a:ea typeface="Arial CE" charset="-18"/>
                <a:cs typeface="Arial CE" charset="-18"/>
              </a:rPr>
              <a:pPr eaLnBrk="1" hangingPunct="1"/>
              <a:t>12</a:t>
            </a:fld>
            <a:endParaRPr lang="cs-CZ" altLang="cs-CZ" sz="1000" i="0" smtClean="0">
              <a:solidFill>
                <a:schemeClr val="bg1"/>
              </a:solidFill>
              <a:latin typeface="Arial CE" charset="-18"/>
              <a:ea typeface="Arial CE" charset="-18"/>
              <a:cs typeface="Arial CE" charset="-18"/>
            </a:endParaRPr>
          </a:p>
        </p:txBody>
      </p:sp>
      <p:cxnSp>
        <p:nvCxnSpPr>
          <p:cNvPr id="4" name="Pravoúhlá spojnice 3"/>
          <p:cNvCxnSpPr/>
          <p:nvPr/>
        </p:nvCxnSpPr>
        <p:spPr bwMode="auto">
          <a:xfrm>
            <a:off x="2773936" y="3865069"/>
            <a:ext cx="914400" cy="914400"/>
          </a:xfrm>
          <a:prstGeom prst="bentConnector3">
            <a:avLst/>
          </a:prstGeom>
          <a:solidFill>
            <a:schemeClr val="accent1"/>
          </a:solidFill>
          <a:ln w="12700" cap="flat" cmpd="sng" algn="ctr">
            <a:noFill/>
            <a:prstDash val="solid"/>
            <a:round/>
            <a:headEnd type="none" w="med" len="med"/>
            <a:tailEnd type="none" w="med" len="med"/>
          </a:ln>
          <a:effectLst/>
        </p:spPr>
      </p:cxnSp>
      <p:cxnSp>
        <p:nvCxnSpPr>
          <p:cNvPr id="7" name="Pravoúhlá spojnice 6"/>
          <p:cNvCxnSpPr/>
          <p:nvPr/>
        </p:nvCxnSpPr>
        <p:spPr bwMode="auto">
          <a:xfrm>
            <a:off x="2767587" y="4152418"/>
            <a:ext cx="2134829" cy="1172617"/>
          </a:xfrm>
          <a:prstGeom prst="bentConnector3">
            <a:avLst/>
          </a:prstGeom>
          <a:solidFill>
            <a:schemeClr val="accent1"/>
          </a:solidFill>
          <a:ln w="12700" cap="flat" cmpd="sng" algn="ctr">
            <a:noFill/>
            <a:prstDash val="solid"/>
            <a:round/>
            <a:headEnd type="none" w="med" len="med"/>
            <a:tailEnd type="none" w="med" len="med"/>
          </a:ln>
          <a:effectLst/>
        </p:spPr>
      </p:cxnSp>
      <p:pic>
        <p:nvPicPr>
          <p:cNvPr id="29699"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3000"/>
                    </a14:imgEffect>
                  </a14:imgLayer>
                </a14:imgProps>
              </a:ext>
              <a:ext uri="{28A0092B-C50C-407E-A947-70E740481C1C}">
                <a14:useLocalDpi xmlns:a14="http://schemas.microsoft.com/office/drawing/2010/main" val="0"/>
              </a:ext>
            </a:extLst>
          </a:blip>
          <a:srcRect/>
          <a:stretch>
            <a:fillRect/>
          </a:stretch>
        </p:blipFill>
        <p:spPr bwMode="auto">
          <a:xfrm>
            <a:off x="516151" y="1893363"/>
            <a:ext cx="7713449" cy="466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ál 9"/>
          <p:cNvSpPr/>
          <p:nvPr/>
        </p:nvSpPr>
        <p:spPr bwMode="auto">
          <a:xfrm>
            <a:off x="1395930" y="2645119"/>
            <a:ext cx="449517" cy="417498"/>
          </a:xfrm>
          <a:prstGeom prst="ellipse">
            <a:avLst/>
          </a:prstGeom>
          <a:noFill/>
          <a:ln w="25400" cap="flat" cmpd="sng" algn="ctr">
            <a:solidFill>
              <a:schemeClr val="tx1">
                <a:lumMod val="95000"/>
                <a:lumOff val="5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pic>
        <p:nvPicPr>
          <p:cNvPr id="27650" name="Picture 2" descr="C:\Users\cepelaksta\Documents\Úkoly\2014 - Maturity\podklady\ts-sloup-nov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698" y="2136937"/>
            <a:ext cx="5607652" cy="420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22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fade">
                                      <p:cBhvr>
                                        <p:cTn id="1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503238" y="422275"/>
            <a:ext cx="6877050" cy="846386"/>
          </a:xfrm>
        </p:spPr>
        <p:txBody>
          <a:bodyPr/>
          <a:lstStyle/>
          <a:p>
            <a:pPr defTabSz="652463" eaLnBrk="1" hangingPunct="1"/>
            <a:r>
              <a:rPr lang="cs-CZ" altLang="cs-CZ" dirty="0"/>
              <a:t>Základní prvky distribuční soustavy na hladině </a:t>
            </a:r>
            <a:r>
              <a:rPr lang="cs-CZ" altLang="cs-CZ" dirty="0" err="1"/>
              <a:t>nn</a:t>
            </a:r>
            <a:r>
              <a:rPr lang="cs-CZ" altLang="cs-CZ" dirty="0"/>
              <a:t/>
            </a:r>
            <a:br>
              <a:rPr lang="cs-CZ" altLang="cs-CZ" dirty="0"/>
            </a:br>
            <a:r>
              <a:rPr lang="cs-CZ" altLang="cs-CZ" dirty="0"/>
              <a:t>přípojková skříň</a:t>
            </a:r>
            <a:endParaRPr lang="cs-CZ" altLang="cs-CZ" dirty="0" smtClean="0"/>
          </a:p>
        </p:txBody>
      </p:sp>
      <p:sp>
        <p:nvSpPr>
          <p:cNvPr id="245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2868CC99-97E3-4094-A7D8-1EF3F37A99E8}" type="slidenum">
              <a:rPr lang="cs-CZ" altLang="cs-CZ" sz="1000" i="0" smtClean="0">
                <a:solidFill>
                  <a:schemeClr val="bg1"/>
                </a:solidFill>
                <a:latin typeface="Arial CE" charset="-18"/>
                <a:ea typeface="Arial CE" charset="-18"/>
                <a:cs typeface="Arial CE" charset="-18"/>
              </a:rPr>
              <a:pPr eaLnBrk="1" hangingPunct="1"/>
              <a:t>13</a:t>
            </a:fld>
            <a:endParaRPr lang="cs-CZ" altLang="cs-CZ" sz="1000" i="0" smtClean="0">
              <a:solidFill>
                <a:schemeClr val="bg1"/>
              </a:solidFill>
              <a:latin typeface="Arial CE" charset="-18"/>
              <a:ea typeface="Arial CE" charset="-18"/>
              <a:cs typeface="Arial CE" charset="-18"/>
            </a:endParaRPr>
          </a:p>
        </p:txBody>
      </p:sp>
      <p:cxnSp>
        <p:nvCxnSpPr>
          <p:cNvPr id="4" name="Pravoúhlá spojnice 3"/>
          <p:cNvCxnSpPr/>
          <p:nvPr/>
        </p:nvCxnSpPr>
        <p:spPr bwMode="auto">
          <a:xfrm>
            <a:off x="2773936" y="3865069"/>
            <a:ext cx="914400" cy="914400"/>
          </a:xfrm>
          <a:prstGeom prst="bentConnector3">
            <a:avLst/>
          </a:prstGeom>
          <a:solidFill>
            <a:schemeClr val="accent1"/>
          </a:solidFill>
          <a:ln w="12700" cap="flat" cmpd="sng" algn="ctr">
            <a:noFill/>
            <a:prstDash val="solid"/>
            <a:round/>
            <a:headEnd type="none" w="med" len="med"/>
            <a:tailEnd type="none" w="med" len="med"/>
          </a:ln>
          <a:effectLst/>
        </p:spPr>
      </p:cxnSp>
      <p:cxnSp>
        <p:nvCxnSpPr>
          <p:cNvPr id="7" name="Pravoúhlá spojnice 6"/>
          <p:cNvCxnSpPr/>
          <p:nvPr/>
        </p:nvCxnSpPr>
        <p:spPr bwMode="auto">
          <a:xfrm>
            <a:off x="2767587" y="4152418"/>
            <a:ext cx="2134829" cy="1172617"/>
          </a:xfrm>
          <a:prstGeom prst="bentConnector3">
            <a:avLst/>
          </a:prstGeom>
          <a:solidFill>
            <a:schemeClr val="accent1"/>
          </a:solidFill>
          <a:ln w="12700" cap="flat" cmpd="sng" algn="ctr">
            <a:noFill/>
            <a:prstDash val="solid"/>
            <a:round/>
            <a:headEnd type="none" w="med" len="med"/>
            <a:tailEnd type="none" w="med" len="med"/>
          </a:ln>
          <a:effectLst/>
        </p:spPr>
      </p:cxnSp>
      <p:pic>
        <p:nvPicPr>
          <p:cNvPr id="29699"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3000"/>
                    </a14:imgEffect>
                  </a14:imgLayer>
                </a14:imgProps>
              </a:ext>
              <a:ext uri="{28A0092B-C50C-407E-A947-70E740481C1C}">
                <a14:useLocalDpi xmlns:a14="http://schemas.microsoft.com/office/drawing/2010/main" val="0"/>
              </a:ext>
            </a:extLst>
          </a:blip>
          <a:srcRect/>
          <a:stretch>
            <a:fillRect/>
          </a:stretch>
        </p:blipFill>
        <p:spPr bwMode="auto">
          <a:xfrm>
            <a:off x="516151" y="1893363"/>
            <a:ext cx="7713449" cy="466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ál 9"/>
          <p:cNvSpPr/>
          <p:nvPr/>
        </p:nvSpPr>
        <p:spPr bwMode="auto">
          <a:xfrm>
            <a:off x="1288354" y="3244474"/>
            <a:ext cx="449517" cy="417498"/>
          </a:xfrm>
          <a:prstGeom prst="ellipse">
            <a:avLst/>
          </a:prstGeom>
          <a:noFill/>
          <a:ln w="25400" cap="flat" cmpd="sng" algn="ctr">
            <a:solidFill>
              <a:schemeClr val="tx1">
                <a:lumMod val="95000"/>
                <a:lumOff val="5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pic>
        <p:nvPicPr>
          <p:cNvPr id="28674" name="Picture 2" descr="C:\Users\cepelaksta\Documents\Úkoly\2014 - Maturity\podklady\ri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5330" y="2056598"/>
            <a:ext cx="4742246" cy="356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35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fade">
                                      <p:cBhvr>
                                        <p:cTn id="1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503238" y="422275"/>
            <a:ext cx="6877050" cy="846386"/>
          </a:xfrm>
        </p:spPr>
        <p:txBody>
          <a:bodyPr/>
          <a:lstStyle/>
          <a:p>
            <a:pPr defTabSz="652463" eaLnBrk="1" hangingPunct="1"/>
            <a:r>
              <a:rPr lang="cs-CZ" altLang="cs-CZ" dirty="0"/>
              <a:t>Základní prvky distribuční soustavy na hladině </a:t>
            </a:r>
            <a:r>
              <a:rPr lang="cs-CZ" altLang="cs-CZ" dirty="0" err="1"/>
              <a:t>nn</a:t>
            </a:r>
            <a:r>
              <a:rPr lang="cs-CZ" altLang="cs-CZ" dirty="0"/>
              <a:t/>
            </a:r>
            <a:br>
              <a:rPr lang="cs-CZ" altLang="cs-CZ" dirty="0"/>
            </a:br>
            <a:r>
              <a:rPr lang="cs-CZ" altLang="cs-CZ" dirty="0" smtClean="0"/>
              <a:t>konečný zákazník</a:t>
            </a:r>
          </a:p>
        </p:txBody>
      </p:sp>
      <p:sp>
        <p:nvSpPr>
          <p:cNvPr id="245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2868CC99-97E3-4094-A7D8-1EF3F37A99E8}" type="slidenum">
              <a:rPr lang="cs-CZ" altLang="cs-CZ" sz="1000" i="0" smtClean="0">
                <a:solidFill>
                  <a:schemeClr val="bg1"/>
                </a:solidFill>
                <a:latin typeface="Arial CE" charset="-18"/>
                <a:ea typeface="Arial CE" charset="-18"/>
                <a:cs typeface="Arial CE" charset="-18"/>
              </a:rPr>
              <a:pPr eaLnBrk="1" hangingPunct="1"/>
              <a:t>14</a:t>
            </a:fld>
            <a:endParaRPr lang="cs-CZ" altLang="cs-CZ" sz="1000" i="0" smtClean="0">
              <a:solidFill>
                <a:schemeClr val="bg1"/>
              </a:solidFill>
              <a:latin typeface="Arial CE" charset="-18"/>
              <a:ea typeface="Arial CE" charset="-18"/>
              <a:cs typeface="Arial CE" charset="-18"/>
            </a:endParaRPr>
          </a:p>
        </p:txBody>
      </p:sp>
      <p:cxnSp>
        <p:nvCxnSpPr>
          <p:cNvPr id="4" name="Pravoúhlá spojnice 3"/>
          <p:cNvCxnSpPr/>
          <p:nvPr/>
        </p:nvCxnSpPr>
        <p:spPr bwMode="auto">
          <a:xfrm>
            <a:off x="2773936" y="3865069"/>
            <a:ext cx="914400" cy="914400"/>
          </a:xfrm>
          <a:prstGeom prst="bentConnector3">
            <a:avLst/>
          </a:prstGeom>
          <a:solidFill>
            <a:schemeClr val="accent1"/>
          </a:solidFill>
          <a:ln w="12700" cap="flat" cmpd="sng" algn="ctr">
            <a:noFill/>
            <a:prstDash val="solid"/>
            <a:round/>
            <a:headEnd type="none" w="med" len="med"/>
            <a:tailEnd type="none" w="med" len="med"/>
          </a:ln>
          <a:effectLst/>
        </p:spPr>
      </p:cxnSp>
      <p:cxnSp>
        <p:nvCxnSpPr>
          <p:cNvPr id="7" name="Pravoúhlá spojnice 6"/>
          <p:cNvCxnSpPr/>
          <p:nvPr/>
        </p:nvCxnSpPr>
        <p:spPr bwMode="auto">
          <a:xfrm>
            <a:off x="2767587" y="4152418"/>
            <a:ext cx="2134829" cy="1172617"/>
          </a:xfrm>
          <a:prstGeom prst="bentConnector3">
            <a:avLst/>
          </a:prstGeom>
          <a:solidFill>
            <a:schemeClr val="accent1"/>
          </a:solidFill>
          <a:ln w="12700" cap="flat" cmpd="sng" algn="ctr">
            <a:noFill/>
            <a:prstDash val="solid"/>
            <a:round/>
            <a:headEnd type="none" w="med" len="med"/>
            <a:tailEnd type="none" w="med" len="med"/>
          </a:ln>
          <a:effectLst/>
        </p:spPr>
      </p:cxnSp>
      <p:pic>
        <p:nvPicPr>
          <p:cNvPr id="29699"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3000"/>
                    </a14:imgEffect>
                  </a14:imgLayer>
                </a14:imgProps>
              </a:ext>
              <a:ext uri="{28A0092B-C50C-407E-A947-70E740481C1C}">
                <a14:useLocalDpi xmlns:a14="http://schemas.microsoft.com/office/drawing/2010/main" val="0"/>
              </a:ext>
            </a:extLst>
          </a:blip>
          <a:srcRect/>
          <a:stretch>
            <a:fillRect/>
          </a:stretch>
        </p:blipFill>
        <p:spPr bwMode="auto">
          <a:xfrm>
            <a:off x="516151" y="1893363"/>
            <a:ext cx="7713449" cy="466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ál 9"/>
          <p:cNvSpPr/>
          <p:nvPr/>
        </p:nvSpPr>
        <p:spPr bwMode="auto">
          <a:xfrm>
            <a:off x="1288354" y="3244474"/>
            <a:ext cx="449517" cy="417498"/>
          </a:xfrm>
          <a:prstGeom prst="ellipse">
            <a:avLst/>
          </a:prstGeom>
          <a:noFill/>
          <a:ln w="25400" cap="flat" cmpd="sng" algn="ctr">
            <a:solidFill>
              <a:schemeClr val="tx1">
                <a:lumMod val="95000"/>
                <a:lumOff val="5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5233" y="2048156"/>
            <a:ext cx="61817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32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fade">
                                      <p:cBhvr>
                                        <p:cTn id="12"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a:xfrm>
            <a:off x="503238" y="422275"/>
            <a:ext cx="6877050" cy="388938"/>
          </a:xfrm>
        </p:spPr>
        <p:txBody>
          <a:bodyPr/>
          <a:lstStyle/>
          <a:p>
            <a:pPr defTabSz="652463" eaLnBrk="1" hangingPunct="1"/>
            <a:r>
              <a:rPr lang="cs-CZ" altLang="cs-CZ" smtClean="0"/>
              <a:t>Centrální řídicí systém s PC</a:t>
            </a:r>
          </a:p>
        </p:txBody>
      </p:sp>
      <p:sp>
        <p:nvSpPr>
          <p:cNvPr id="25603"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87FE4A00-130C-46B9-9A56-8DE106DBA206}" type="slidenum">
              <a:rPr lang="cs-CZ" altLang="cs-CZ" sz="1000" i="0" smtClean="0">
                <a:solidFill>
                  <a:schemeClr val="bg1"/>
                </a:solidFill>
                <a:latin typeface="Arial CE" charset="-18"/>
                <a:ea typeface="Arial CE" charset="-18"/>
                <a:cs typeface="Arial CE" charset="-18"/>
              </a:rPr>
              <a:pPr eaLnBrk="1" hangingPunct="1"/>
              <a:t>15</a:t>
            </a:fld>
            <a:endParaRPr lang="cs-CZ" altLang="cs-CZ" sz="1000" i="0" smtClean="0">
              <a:solidFill>
                <a:schemeClr val="bg1"/>
              </a:solidFill>
              <a:latin typeface="Arial CE" charset="-18"/>
              <a:ea typeface="Arial CE" charset="-18"/>
              <a:cs typeface="Arial CE" charset="-18"/>
            </a:endParaRPr>
          </a:p>
        </p:txBody>
      </p:sp>
      <p:sp>
        <p:nvSpPr>
          <p:cNvPr id="25604" name="Zástupný symbol pro číslo snímku 3"/>
          <p:cNvSpPr txBox="1">
            <a:spLocks/>
          </p:cNvSpPr>
          <p:nvPr/>
        </p:nvSpPr>
        <p:spPr bwMode="auto">
          <a:xfrm>
            <a:off x="8432800" y="6511925"/>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D567754D-88F7-45AC-ACA8-0D8A93B13AAD}" type="slidenum">
              <a:rPr lang="cs-CZ" altLang="cs-CZ" sz="1000" b="1" i="0">
                <a:solidFill>
                  <a:schemeClr val="bg1"/>
                </a:solidFill>
                <a:latin typeface="Arial CE" charset="-18"/>
                <a:ea typeface="Arial CE" charset="-18"/>
                <a:cs typeface="Arial CE" charset="-18"/>
              </a:rPr>
              <a:pPr eaLnBrk="1" hangingPunct="1"/>
              <a:t>15</a:t>
            </a:fld>
            <a:endParaRPr lang="cs-CZ" altLang="cs-CZ" sz="1000" b="1" i="0">
              <a:solidFill>
                <a:schemeClr val="bg1"/>
              </a:solidFill>
              <a:latin typeface="Arial CE" charset="-18"/>
              <a:ea typeface="Arial CE" charset="-18"/>
              <a:cs typeface="Arial CE" charset="-18"/>
            </a:endParaRPr>
          </a:p>
        </p:txBody>
      </p:sp>
      <p:pic>
        <p:nvPicPr>
          <p:cNvPr id="25605" name="Picture 2" descr="P1010003"/>
          <p:cNvPicPr>
            <a:picLocks noChangeAspect="1" noChangeArrowheads="1"/>
          </p:cNvPicPr>
          <p:nvPr/>
        </p:nvPicPr>
        <p:blipFill>
          <a:blip r:embed="rId4">
            <a:lum bright="8000" contrast="8000"/>
            <a:extLst>
              <a:ext uri="{28A0092B-C50C-407E-A947-70E740481C1C}">
                <a14:useLocalDpi xmlns:a14="http://schemas.microsoft.com/office/drawing/2010/main" val="0"/>
              </a:ext>
            </a:extLst>
          </a:blip>
          <a:srcRect/>
          <a:stretch>
            <a:fillRect/>
          </a:stretch>
        </p:blipFill>
        <p:spPr bwMode="auto">
          <a:xfrm>
            <a:off x="6688138" y="4406900"/>
            <a:ext cx="213677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5"/>
          <p:cNvSpPr>
            <a:spLocks noChangeArrowheads="1"/>
          </p:cNvSpPr>
          <p:nvPr/>
        </p:nvSpPr>
        <p:spPr bwMode="auto">
          <a:xfrm>
            <a:off x="3640138" y="1946275"/>
            <a:ext cx="8961437" cy="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1400" i="1">
                <a:solidFill>
                  <a:schemeClr val="tx1"/>
                </a:solidFill>
                <a:latin typeface="Arial" pitchFamily="34" charset="0"/>
              </a:defRPr>
            </a:lvl1pPr>
            <a:lvl2pPr marL="742950" indent="-285750" eaLnBrk="0" hangingPunct="0">
              <a:defRPr sz="1400" i="1">
                <a:solidFill>
                  <a:schemeClr val="tx1"/>
                </a:solidFill>
                <a:latin typeface="Arial" pitchFamily="34" charset="0"/>
              </a:defRPr>
            </a:lvl2pPr>
            <a:lvl3pPr marL="1143000" indent="-228600" eaLnBrk="0" hangingPunct="0">
              <a:defRPr sz="1400" i="1">
                <a:solidFill>
                  <a:schemeClr val="tx1"/>
                </a:solidFill>
                <a:latin typeface="Arial" pitchFamily="34" charset="0"/>
              </a:defRPr>
            </a:lvl3pPr>
            <a:lvl4pPr marL="1600200" indent="-228600" eaLnBrk="0" hangingPunct="0">
              <a:defRPr sz="1400" i="1">
                <a:solidFill>
                  <a:schemeClr val="tx1"/>
                </a:solidFill>
                <a:latin typeface="Arial" pitchFamily="34" charset="0"/>
              </a:defRPr>
            </a:lvl4pPr>
            <a:lvl5pPr marL="2057400" indent="-228600" eaLnBrk="0" hangingPunct="0">
              <a:defRPr sz="1400" i="1">
                <a:solidFill>
                  <a:schemeClr val="tx1"/>
                </a:solidFill>
                <a:latin typeface="Arial" pitchFamily="34" charset="0"/>
              </a:defRPr>
            </a:lvl5pPr>
            <a:lvl6pPr marL="2514600" indent="-228600" eaLnBrk="0" fontAlgn="base" hangingPunct="0">
              <a:spcBef>
                <a:spcPct val="0"/>
              </a:spcBef>
              <a:spcAft>
                <a:spcPct val="0"/>
              </a:spcAft>
              <a:defRPr sz="1400" i="1">
                <a:solidFill>
                  <a:schemeClr val="tx1"/>
                </a:solidFill>
                <a:latin typeface="Arial" pitchFamily="34" charset="0"/>
              </a:defRPr>
            </a:lvl6pPr>
            <a:lvl7pPr marL="2971800" indent="-228600" eaLnBrk="0" fontAlgn="base" hangingPunct="0">
              <a:spcBef>
                <a:spcPct val="0"/>
              </a:spcBef>
              <a:spcAft>
                <a:spcPct val="0"/>
              </a:spcAft>
              <a:defRPr sz="1400" i="1">
                <a:solidFill>
                  <a:schemeClr val="tx1"/>
                </a:solidFill>
                <a:latin typeface="Arial" pitchFamily="34" charset="0"/>
              </a:defRPr>
            </a:lvl7pPr>
            <a:lvl8pPr marL="3429000" indent="-228600" eaLnBrk="0" fontAlgn="base" hangingPunct="0">
              <a:spcBef>
                <a:spcPct val="0"/>
              </a:spcBef>
              <a:spcAft>
                <a:spcPct val="0"/>
              </a:spcAft>
              <a:defRPr sz="1400" i="1">
                <a:solidFill>
                  <a:schemeClr val="tx1"/>
                </a:solidFill>
                <a:latin typeface="Arial" pitchFamily="34" charset="0"/>
              </a:defRPr>
            </a:lvl8pPr>
            <a:lvl9pPr marL="3886200" indent="-228600" eaLnBrk="0" fontAlgn="base" hangingPunct="0">
              <a:spcBef>
                <a:spcPct val="0"/>
              </a:spcBef>
              <a:spcAft>
                <a:spcPct val="0"/>
              </a:spcAft>
              <a:defRPr sz="1400" i="1">
                <a:solidFill>
                  <a:schemeClr val="tx1"/>
                </a:solidFill>
                <a:latin typeface="Arial" pitchFamily="34" charset="0"/>
              </a:defRPr>
            </a:lvl9pPr>
          </a:lstStyle>
          <a:p>
            <a:pPr eaLnBrk="1" hangingPunct="1"/>
            <a:endParaRPr lang="cs-CZ" altLang="cs-CZ"/>
          </a:p>
        </p:txBody>
      </p:sp>
      <p:pic>
        <p:nvPicPr>
          <p:cNvPr id="25607" name="Picture 6" descr="4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2987675"/>
            <a:ext cx="19478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7"/>
          <p:cNvSpPr>
            <a:spLocks noChangeArrowheads="1"/>
          </p:cNvSpPr>
          <p:nvPr/>
        </p:nvSpPr>
        <p:spPr bwMode="auto">
          <a:xfrm>
            <a:off x="3727450" y="1951038"/>
            <a:ext cx="8961438" cy="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1400" i="1">
                <a:solidFill>
                  <a:schemeClr val="tx1"/>
                </a:solidFill>
                <a:latin typeface="Arial" pitchFamily="34" charset="0"/>
              </a:defRPr>
            </a:lvl1pPr>
            <a:lvl2pPr marL="742950" indent="-285750" eaLnBrk="0" hangingPunct="0">
              <a:defRPr sz="1400" i="1">
                <a:solidFill>
                  <a:schemeClr val="tx1"/>
                </a:solidFill>
                <a:latin typeface="Arial" pitchFamily="34" charset="0"/>
              </a:defRPr>
            </a:lvl2pPr>
            <a:lvl3pPr marL="1143000" indent="-228600" eaLnBrk="0" hangingPunct="0">
              <a:defRPr sz="1400" i="1">
                <a:solidFill>
                  <a:schemeClr val="tx1"/>
                </a:solidFill>
                <a:latin typeface="Arial" pitchFamily="34" charset="0"/>
              </a:defRPr>
            </a:lvl3pPr>
            <a:lvl4pPr marL="1600200" indent="-228600" eaLnBrk="0" hangingPunct="0">
              <a:defRPr sz="1400" i="1">
                <a:solidFill>
                  <a:schemeClr val="tx1"/>
                </a:solidFill>
                <a:latin typeface="Arial" pitchFamily="34" charset="0"/>
              </a:defRPr>
            </a:lvl4pPr>
            <a:lvl5pPr marL="2057400" indent="-228600" eaLnBrk="0" hangingPunct="0">
              <a:defRPr sz="1400" i="1">
                <a:solidFill>
                  <a:schemeClr val="tx1"/>
                </a:solidFill>
                <a:latin typeface="Arial" pitchFamily="34" charset="0"/>
              </a:defRPr>
            </a:lvl5pPr>
            <a:lvl6pPr marL="2514600" indent="-228600" eaLnBrk="0" fontAlgn="base" hangingPunct="0">
              <a:spcBef>
                <a:spcPct val="0"/>
              </a:spcBef>
              <a:spcAft>
                <a:spcPct val="0"/>
              </a:spcAft>
              <a:defRPr sz="1400" i="1">
                <a:solidFill>
                  <a:schemeClr val="tx1"/>
                </a:solidFill>
                <a:latin typeface="Arial" pitchFamily="34" charset="0"/>
              </a:defRPr>
            </a:lvl6pPr>
            <a:lvl7pPr marL="2971800" indent="-228600" eaLnBrk="0" fontAlgn="base" hangingPunct="0">
              <a:spcBef>
                <a:spcPct val="0"/>
              </a:spcBef>
              <a:spcAft>
                <a:spcPct val="0"/>
              </a:spcAft>
              <a:defRPr sz="1400" i="1">
                <a:solidFill>
                  <a:schemeClr val="tx1"/>
                </a:solidFill>
                <a:latin typeface="Arial" pitchFamily="34" charset="0"/>
              </a:defRPr>
            </a:lvl7pPr>
            <a:lvl8pPr marL="3429000" indent="-228600" eaLnBrk="0" fontAlgn="base" hangingPunct="0">
              <a:spcBef>
                <a:spcPct val="0"/>
              </a:spcBef>
              <a:spcAft>
                <a:spcPct val="0"/>
              </a:spcAft>
              <a:defRPr sz="1400" i="1">
                <a:solidFill>
                  <a:schemeClr val="tx1"/>
                </a:solidFill>
                <a:latin typeface="Arial" pitchFamily="34" charset="0"/>
              </a:defRPr>
            </a:lvl8pPr>
            <a:lvl9pPr marL="3886200" indent="-228600" eaLnBrk="0" fontAlgn="base" hangingPunct="0">
              <a:spcBef>
                <a:spcPct val="0"/>
              </a:spcBef>
              <a:spcAft>
                <a:spcPct val="0"/>
              </a:spcAft>
              <a:defRPr sz="1400" i="1">
                <a:solidFill>
                  <a:schemeClr val="tx1"/>
                </a:solidFill>
                <a:latin typeface="Arial" pitchFamily="34" charset="0"/>
              </a:defRPr>
            </a:lvl9pPr>
          </a:lstStyle>
          <a:p>
            <a:pPr eaLnBrk="1" hangingPunct="1"/>
            <a:endParaRPr lang="cs-CZ" altLang="cs-CZ"/>
          </a:p>
        </p:txBody>
      </p:sp>
      <p:pic>
        <p:nvPicPr>
          <p:cNvPr id="25609" name="Picture 8" descr="40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6150" y="2987675"/>
            <a:ext cx="178435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41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8138" y="2197100"/>
            <a:ext cx="213677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Rectangle 11"/>
          <p:cNvSpPr>
            <a:spLocks noChangeArrowheads="1"/>
          </p:cNvSpPr>
          <p:nvPr/>
        </p:nvSpPr>
        <p:spPr bwMode="auto">
          <a:xfrm>
            <a:off x="3833813" y="2894013"/>
            <a:ext cx="8961437" cy="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1400" i="1">
                <a:solidFill>
                  <a:schemeClr val="tx1"/>
                </a:solidFill>
                <a:latin typeface="Arial" pitchFamily="34" charset="0"/>
              </a:defRPr>
            </a:lvl1pPr>
            <a:lvl2pPr marL="742950" indent="-285750" eaLnBrk="0" hangingPunct="0">
              <a:defRPr sz="1400" i="1">
                <a:solidFill>
                  <a:schemeClr val="tx1"/>
                </a:solidFill>
                <a:latin typeface="Arial" pitchFamily="34" charset="0"/>
              </a:defRPr>
            </a:lvl2pPr>
            <a:lvl3pPr marL="1143000" indent="-228600" eaLnBrk="0" hangingPunct="0">
              <a:defRPr sz="1400" i="1">
                <a:solidFill>
                  <a:schemeClr val="tx1"/>
                </a:solidFill>
                <a:latin typeface="Arial" pitchFamily="34" charset="0"/>
              </a:defRPr>
            </a:lvl3pPr>
            <a:lvl4pPr marL="1600200" indent="-228600" eaLnBrk="0" hangingPunct="0">
              <a:defRPr sz="1400" i="1">
                <a:solidFill>
                  <a:schemeClr val="tx1"/>
                </a:solidFill>
                <a:latin typeface="Arial" pitchFamily="34" charset="0"/>
              </a:defRPr>
            </a:lvl4pPr>
            <a:lvl5pPr marL="2057400" indent="-228600" eaLnBrk="0" hangingPunct="0">
              <a:defRPr sz="1400" i="1">
                <a:solidFill>
                  <a:schemeClr val="tx1"/>
                </a:solidFill>
                <a:latin typeface="Arial" pitchFamily="34" charset="0"/>
              </a:defRPr>
            </a:lvl5pPr>
            <a:lvl6pPr marL="2514600" indent="-228600" eaLnBrk="0" fontAlgn="base" hangingPunct="0">
              <a:spcBef>
                <a:spcPct val="0"/>
              </a:spcBef>
              <a:spcAft>
                <a:spcPct val="0"/>
              </a:spcAft>
              <a:defRPr sz="1400" i="1">
                <a:solidFill>
                  <a:schemeClr val="tx1"/>
                </a:solidFill>
                <a:latin typeface="Arial" pitchFamily="34" charset="0"/>
              </a:defRPr>
            </a:lvl6pPr>
            <a:lvl7pPr marL="2971800" indent="-228600" eaLnBrk="0" fontAlgn="base" hangingPunct="0">
              <a:spcBef>
                <a:spcPct val="0"/>
              </a:spcBef>
              <a:spcAft>
                <a:spcPct val="0"/>
              </a:spcAft>
              <a:defRPr sz="1400" i="1">
                <a:solidFill>
                  <a:schemeClr val="tx1"/>
                </a:solidFill>
                <a:latin typeface="Arial" pitchFamily="34" charset="0"/>
              </a:defRPr>
            </a:lvl7pPr>
            <a:lvl8pPr marL="3429000" indent="-228600" eaLnBrk="0" fontAlgn="base" hangingPunct="0">
              <a:spcBef>
                <a:spcPct val="0"/>
              </a:spcBef>
              <a:spcAft>
                <a:spcPct val="0"/>
              </a:spcAft>
              <a:defRPr sz="1400" i="1">
                <a:solidFill>
                  <a:schemeClr val="tx1"/>
                </a:solidFill>
                <a:latin typeface="Arial" pitchFamily="34" charset="0"/>
              </a:defRPr>
            </a:lvl8pPr>
            <a:lvl9pPr marL="3886200" indent="-228600" eaLnBrk="0" fontAlgn="base" hangingPunct="0">
              <a:spcBef>
                <a:spcPct val="0"/>
              </a:spcBef>
              <a:spcAft>
                <a:spcPct val="0"/>
              </a:spcAft>
              <a:defRPr sz="1400" i="1">
                <a:solidFill>
                  <a:schemeClr val="tx1"/>
                </a:solidFill>
                <a:latin typeface="Arial" pitchFamily="34" charset="0"/>
              </a:defRPr>
            </a:lvl9pPr>
          </a:lstStyle>
          <a:p>
            <a:pPr eaLnBrk="1" hangingPunct="1"/>
            <a:endParaRPr lang="cs-CZ" altLang="cs-CZ"/>
          </a:p>
        </p:txBody>
      </p:sp>
      <p:pic>
        <p:nvPicPr>
          <p:cNvPr id="25612" name="Picture 14" descr="39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 y="2197100"/>
            <a:ext cx="220662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Line 15"/>
          <p:cNvSpPr>
            <a:spLocks noChangeShapeType="1"/>
          </p:cNvSpPr>
          <p:nvPr/>
        </p:nvSpPr>
        <p:spPr bwMode="auto">
          <a:xfrm>
            <a:off x="1447800" y="2987675"/>
            <a:ext cx="2413000" cy="1643063"/>
          </a:xfrm>
          <a:prstGeom prst="line">
            <a:avLst/>
          </a:prstGeom>
          <a:noFill/>
          <a:ln w="19050">
            <a:solidFill>
              <a:srgbClr val="6666FF"/>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p>
            <a:endParaRPr lang="cs-CZ"/>
          </a:p>
        </p:txBody>
      </p:sp>
      <p:sp>
        <p:nvSpPr>
          <p:cNvPr id="25614" name="Line 16"/>
          <p:cNvSpPr>
            <a:spLocks noChangeShapeType="1"/>
          </p:cNvSpPr>
          <p:nvPr/>
        </p:nvSpPr>
        <p:spPr bwMode="auto">
          <a:xfrm flipH="1">
            <a:off x="6083300" y="4721225"/>
            <a:ext cx="2274888" cy="107950"/>
          </a:xfrm>
          <a:prstGeom prst="line">
            <a:avLst/>
          </a:prstGeom>
          <a:noFill/>
          <a:ln w="19050">
            <a:solidFill>
              <a:srgbClr val="00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p>
            <a:endParaRPr lang="cs-CZ"/>
          </a:p>
        </p:txBody>
      </p:sp>
      <p:sp>
        <p:nvSpPr>
          <p:cNvPr id="25615" name="Line 17"/>
          <p:cNvSpPr>
            <a:spLocks noChangeShapeType="1"/>
          </p:cNvSpPr>
          <p:nvPr/>
        </p:nvSpPr>
        <p:spPr bwMode="auto">
          <a:xfrm flipH="1">
            <a:off x="6203950" y="2540000"/>
            <a:ext cx="620713" cy="596900"/>
          </a:xfrm>
          <a:prstGeom prst="line">
            <a:avLst/>
          </a:prstGeom>
          <a:noFill/>
          <a:ln w="19050">
            <a:solidFill>
              <a:srgbClr val="00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p>
            <a:endParaRPr lang="cs-CZ"/>
          </a:p>
        </p:txBody>
      </p:sp>
      <p:sp>
        <p:nvSpPr>
          <p:cNvPr id="25616" name="Rectangle 19"/>
          <p:cNvSpPr>
            <a:spLocks noChangeArrowheads="1"/>
          </p:cNvSpPr>
          <p:nvPr/>
        </p:nvSpPr>
        <p:spPr bwMode="auto">
          <a:xfrm>
            <a:off x="3652838" y="2540000"/>
            <a:ext cx="8961437" cy="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1400" i="1">
                <a:solidFill>
                  <a:schemeClr val="tx1"/>
                </a:solidFill>
                <a:latin typeface="Arial" pitchFamily="34" charset="0"/>
              </a:defRPr>
            </a:lvl1pPr>
            <a:lvl2pPr marL="742950" indent="-285750" eaLnBrk="0" hangingPunct="0">
              <a:defRPr sz="1400" i="1">
                <a:solidFill>
                  <a:schemeClr val="tx1"/>
                </a:solidFill>
                <a:latin typeface="Arial" pitchFamily="34" charset="0"/>
              </a:defRPr>
            </a:lvl2pPr>
            <a:lvl3pPr marL="1143000" indent="-228600" eaLnBrk="0" hangingPunct="0">
              <a:defRPr sz="1400" i="1">
                <a:solidFill>
                  <a:schemeClr val="tx1"/>
                </a:solidFill>
                <a:latin typeface="Arial" pitchFamily="34" charset="0"/>
              </a:defRPr>
            </a:lvl3pPr>
            <a:lvl4pPr marL="1600200" indent="-228600" eaLnBrk="0" hangingPunct="0">
              <a:defRPr sz="1400" i="1">
                <a:solidFill>
                  <a:schemeClr val="tx1"/>
                </a:solidFill>
                <a:latin typeface="Arial" pitchFamily="34" charset="0"/>
              </a:defRPr>
            </a:lvl4pPr>
            <a:lvl5pPr marL="2057400" indent="-228600" eaLnBrk="0" hangingPunct="0">
              <a:defRPr sz="1400" i="1">
                <a:solidFill>
                  <a:schemeClr val="tx1"/>
                </a:solidFill>
                <a:latin typeface="Arial" pitchFamily="34" charset="0"/>
              </a:defRPr>
            </a:lvl5pPr>
            <a:lvl6pPr marL="2514600" indent="-228600" eaLnBrk="0" fontAlgn="base" hangingPunct="0">
              <a:spcBef>
                <a:spcPct val="0"/>
              </a:spcBef>
              <a:spcAft>
                <a:spcPct val="0"/>
              </a:spcAft>
              <a:defRPr sz="1400" i="1">
                <a:solidFill>
                  <a:schemeClr val="tx1"/>
                </a:solidFill>
                <a:latin typeface="Arial" pitchFamily="34" charset="0"/>
              </a:defRPr>
            </a:lvl6pPr>
            <a:lvl7pPr marL="2971800" indent="-228600" eaLnBrk="0" fontAlgn="base" hangingPunct="0">
              <a:spcBef>
                <a:spcPct val="0"/>
              </a:spcBef>
              <a:spcAft>
                <a:spcPct val="0"/>
              </a:spcAft>
              <a:defRPr sz="1400" i="1">
                <a:solidFill>
                  <a:schemeClr val="tx1"/>
                </a:solidFill>
                <a:latin typeface="Arial" pitchFamily="34" charset="0"/>
              </a:defRPr>
            </a:lvl7pPr>
            <a:lvl8pPr marL="3429000" indent="-228600" eaLnBrk="0" fontAlgn="base" hangingPunct="0">
              <a:spcBef>
                <a:spcPct val="0"/>
              </a:spcBef>
              <a:spcAft>
                <a:spcPct val="0"/>
              </a:spcAft>
              <a:defRPr sz="1400" i="1">
                <a:solidFill>
                  <a:schemeClr val="tx1"/>
                </a:solidFill>
                <a:latin typeface="Arial" pitchFamily="34" charset="0"/>
              </a:defRPr>
            </a:lvl8pPr>
            <a:lvl9pPr marL="3886200" indent="-228600" eaLnBrk="0" fontAlgn="base" hangingPunct="0">
              <a:spcBef>
                <a:spcPct val="0"/>
              </a:spcBef>
              <a:spcAft>
                <a:spcPct val="0"/>
              </a:spcAft>
              <a:defRPr sz="1400" i="1">
                <a:solidFill>
                  <a:schemeClr val="tx1"/>
                </a:solidFill>
                <a:latin typeface="Arial" pitchFamily="34" charset="0"/>
              </a:defRPr>
            </a:lvl9pPr>
          </a:lstStyle>
          <a:p>
            <a:pPr eaLnBrk="1" hangingPunct="1"/>
            <a:endParaRPr lang="cs-CZ" altLang="cs-CZ"/>
          </a:p>
        </p:txBody>
      </p:sp>
      <p:graphicFrame>
        <p:nvGraphicFramePr>
          <p:cNvPr id="25617" name="Object 20"/>
          <p:cNvGraphicFramePr>
            <a:graphicFrameLocks noChangeAspect="1"/>
          </p:cNvGraphicFramePr>
          <p:nvPr/>
        </p:nvGraphicFramePr>
        <p:xfrm>
          <a:off x="344488" y="4556125"/>
          <a:ext cx="1628775" cy="1633538"/>
        </p:xfrm>
        <a:graphic>
          <a:graphicData uri="http://schemas.openxmlformats.org/presentationml/2006/ole">
            <mc:AlternateContent xmlns:mc="http://schemas.openxmlformats.org/markup-compatibility/2006">
              <mc:Choice xmlns:v="urn:schemas-microsoft-com:vml" Requires="v">
                <p:oleObj spid="_x0000_s25659" r:id="rId9" imgW="3191320" imgH="2952381" progId="Obraz programu Malování">
                  <p:embed/>
                </p:oleObj>
              </mc:Choice>
              <mc:Fallback>
                <p:oleObj r:id="rId9" imgW="3191320" imgH="2952381" progId="Obraz programu Malování">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488" y="4556125"/>
                        <a:ext cx="162877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8" name="Line 21"/>
          <p:cNvSpPr>
            <a:spLocks noChangeShapeType="1"/>
          </p:cNvSpPr>
          <p:nvPr/>
        </p:nvSpPr>
        <p:spPr bwMode="auto">
          <a:xfrm flipV="1">
            <a:off x="1654175" y="4705350"/>
            <a:ext cx="2413000" cy="373063"/>
          </a:xfrm>
          <a:prstGeom prst="line">
            <a:avLst/>
          </a:prstGeom>
          <a:noFill/>
          <a:ln w="19050">
            <a:solidFill>
              <a:srgbClr val="3333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p>
            <a:endParaRPr lang="cs-CZ"/>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503238" y="422275"/>
            <a:ext cx="6877050" cy="387350"/>
          </a:xfrm>
        </p:spPr>
        <p:txBody>
          <a:bodyPr/>
          <a:lstStyle/>
          <a:p>
            <a:pPr eaLnBrk="1" hangingPunct="1"/>
            <a:r>
              <a:rPr lang="cs-CZ" altLang="cs-CZ" smtClean="0"/>
              <a:t>RIS – přehled distribuční soustavy</a:t>
            </a:r>
          </a:p>
        </p:txBody>
      </p:sp>
      <p:sp>
        <p:nvSpPr>
          <p:cNvPr id="26627"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A9D57B97-9BEA-43F0-AA7A-B26D0F5B6D3A}" type="slidenum">
              <a:rPr lang="cs-CZ" altLang="cs-CZ" sz="1000" i="0" smtClean="0">
                <a:solidFill>
                  <a:schemeClr val="bg1"/>
                </a:solidFill>
                <a:latin typeface="Arial CE" charset="-18"/>
                <a:ea typeface="Arial CE" charset="-18"/>
                <a:cs typeface="Arial CE" charset="-18"/>
              </a:rPr>
              <a:pPr eaLnBrk="1" hangingPunct="1"/>
              <a:t>16</a:t>
            </a:fld>
            <a:endParaRPr lang="cs-CZ" altLang="cs-CZ" sz="1000" i="0" smtClean="0">
              <a:solidFill>
                <a:schemeClr val="bg1"/>
              </a:solidFill>
              <a:latin typeface="Arial CE" charset="-18"/>
              <a:ea typeface="Arial CE" charset="-18"/>
              <a:cs typeface="Arial CE" charset="-18"/>
            </a:endParaRPr>
          </a:p>
        </p:txBody>
      </p:sp>
      <p:pic>
        <p:nvPicPr>
          <p:cNvPr id="2662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88" y="1878013"/>
            <a:ext cx="68103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503238" y="422275"/>
            <a:ext cx="6877050" cy="423863"/>
          </a:xfrm>
        </p:spPr>
        <p:txBody>
          <a:bodyPr/>
          <a:lstStyle/>
          <a:p>
            <a:pPr eaLnBrk="1" hangingPunct="1"/>
            <a:r>
              <a:rPr lang="cs-CZ" altLang="cs-CZ" smtClean="0"/>
              <a:t>RIS – distribuční soustava oblast Karviná</a:t>
            </a:r>
          </a:p>
        </p:txBody>
      </p:sp>
      <p:sp>
        <p:nvSpPr>
          <p:cNvPr id="27651"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8179322B-4806-43D8-8186-1A7C24B918E6}" type="slidenum">
              <a:rPr lang="cs-CZ" altLang="cs-CZ" sz="1000" i="0" smtClean="0">
                <a:solidFill>
                  <a:schemeClr val="bg1"/>
                </a:solidFill>
                <a:latin typeface="Arial CE" charset="-18"/>
                <a:ea typeface="Arial CE" charset="-18"/>
                <a:cs typeface="Arial CE" charset="-18"/>
              </a:rPr>
              <a:pPr eaLnBrk="1" hangingPunct="1"/>
              <a:t>17</a:t>
            </a:fld>
            <a:endParaRPr lang="cs-CZ" altLang="cs-CZ" sz="1000" i="0" smtClean="0">
              <a:solidFill>
                <a:schemeClr val="bg1"/>
              </a:solidFill>
              <a:latin typeface="Arial CE" charset="-18"/>
              <a:ea typeface="Arial CE" charset="-18"/>
              <a:cs typeface="Arial CE" charset="-18"/>
            </a:endParaRPr>
          </a:p>
        </p:txBody>
      </p:sp>
      <p:pic>
        <p:nvPicPr>
          <p:cNvPr id="276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888" y="1897063"/>
            <a:ext cx="4503737" cy="431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503238" y="422275"/>
            <a:ext cx="6877050" cy="423863"/>
          </a:xfrm>
        </p:spPr>
        <p:txBody>
          <a:bodyPr/>
          <a:lstStyle/>
          <a:p>
            <a:pPr eaLnBrk="1" hangingPunct="1"/>
            <a:r>
              <a:rPr lang="cs-CZ" altLang="cs-CZ" smtClean="0"/>
              <a:t>RIS – distribuční soustava rozvodna Albrechtice</a:t>
            </a:r>
          </a:p>
        </p:txBody>
      </p:sp>
      <p:sp>
        <p:nvSpPr>
          <p:cNvPr id="28675"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60D38878-5DDC-4AB6-8707-A06765893C96}" type="slidenum">
              <a:rPr lang="cs-CZ" altLang="cs-CZ" sz="1000" i="0" smtClean="0">
                <a:solidFill>
                  <a:schemeClr val="bg1"/>
                </a:solidFill>
                <a:latin typeface="Arial CE" charset="-18"/>
                <a:ea typeface="Arial CE" charset="-18"/>
                <a:cs typeface="Arial CE" charset="-18"/>
              </a:rPr>
              <a:pPr eaLnBrk="1" hangingPunct="1"/>
              <a:t>18</a:t>
            </a:fld>
            <a:endParaRPr lang="cs-CZ" altLang="cs-CZ" sz="1000" i="0" smtClean="0">
              <a:solidFill>
                <a:schemeClr val="bg1"/>
              </a:solidFill>
              <a:latin typeface="Arial CE" charset="-18"/>
              <a:ea typeface="Arial CE" charset="-18"/>
              <a:cs typeface="Arial CE" charset="-18"/>
            </a:endParaRPr>
          </a:p>
        </p:txBody>
      </p:sp>
      <p:pic>
        <p:nvPicPr>
          <p:cNvPr id="28676" name="Picture 2" descr="C:\Documents and Settings\cepelak_s\Dokumenty\Úkoly\2013 - Maturity\Podklady\ris\RIS-ALB-síť.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85963"/>
            <a:ext cx="7953375"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03238" y="438150"/>
            <a:ext cx="6877050" cy="387350"/>
          </a:xfrm>
        </p:spPr>
        <p:txBody>
          <a:bodyPr/>
          <a:lstStyle/>
          <a:p>
            <a:pPr eaLnBrk="1" hangingPunct="1"/>
            <a:r>
              <a:rPr lang="cs-CZ" altLang="cs-CZ" dirty="0" smtClean="0"/>
              <a:t>Dispečerské řízení zahrnuje</a:t>
            </a:r>
          </a:p>
        </p:txBody>
      </p:sp>
      <p:sp>
        <p:nvSpPr>
          <p:cNvPr id="2150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217253FD-19CB-4101-BD98-38669956D93D}" type="slidenum">
              <a:rPr lang="cs-CZ" altLang="cs-CZ" sz="1000" i="0" smtClean="0">
                <a:solidFill>
                  <a:schemeClr val="bg1"/>
                </a:solidFill>
                <a:latin typeface="Arial CE" charset="-18"/>
                <a:ea typeface="Arial CE" charset="-18"/>
                <a:cs typeface="Arial CE" charset="-18"/>
              </a:rPr>
              <a:pPr eaLnBrk="1" hangingPunct="1"/>
              <a:t>1</a:t>
            </a:fld>
            <a:endParaRPr lang="cs-CZ" altLang="cs-CZ" sz="1000" i="0" smtClean="0">
              <a:solidFill>
                <a:schemeClr val="bg1"/>
              </a:solidFill>
              <a:latin typeface="Arial CE" charset="-18"/>
              <a:ea typeface="Arial CE" charset="-18"/>
              <a:cs typeface="Arial CE" charset="-18"/>
            </a:endParaRPr>
          </a:p>
        </p:txBody>
      </p:sp>
      <p:sp>
        <p:nvSpPr>
          <p:cNvPr id="21508" name="Zástupný symbol pro číslo snímku 3"/>
          <p:cNvSpPr txBox="1">
            <a:spLocks/>
          </p:cNvSpPr>
          <p:nvPr/>
        </p:nvSpPr>
        <p:spPr bwMode="auto">
          <a:xfrm>
            <a:off x="8432800" y="6511925"/>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632DC6E6-A992-4B63-A729-A001F294BD65}" type="slidenum">
              <a:rPr lang="cs-CZ" altLang="cs-CZ" sz="1000" b="1" i="0">
                <a:solidFill>
                  <a:schemeClr val="bg1"/>
                </a:solidFill>
                <a:latin typeface="Arial CE" charset="-18"/>
                <a:ea typeface="Arial CE" charset="-18"/>
                <a:cs typeface="Arial CE" charset="-18"/>
              </a:rPr>
              <a:pPr eaLnBrk="1" hangingPunct="1"/>
              <a:t>1</a:t>
            </a:fld>
            <a:endParaRPr lang="cs-CZ" altLang="cs-CZ" sz="1000" b="1" i="0">
              <a:solidFill>
                <a:schemeClr val="bg1"/>
              </a:solidFill>
              <a:latin typeface="Arial CE" charset="-18"/>
              <a:ea typeface="Arial CE" charset="-18"/>
              <a:cs typeface="Arial CE" charset="-18"/>
            </a:endParaRPr>
          </a:p>
        </p:txBody>
      </p:sp>
      <p:sp>
        <p:nvSpPr>
          <p:cNvPr id="7" name="Rectangle 3"/>
          <p:cNvSpPr txBox="1">
            <a:spLocks noChangeArrowheads="1"/>
          </p:cNvSpPr>
          <p:nvPr/>
        </p:nvSpPr>
        <p:spPr bwMode="auto">
          <a:xfrm>
            <a:off x="1462088" y="1687513"/>
            <a:ext cx="69754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lstStyle>
            <a:defPPr>
              <a:defRPr lang="en-US"/>
            </a:defPPr>
            <a:lvl1pPr marL="304800" indent="-304800" defTabSz="895350" eaLnBrk="1" hangingPunct="1">
              <a:lnSpc>
                <a:spcPct val="110000"/>
              </a:lnSpc>
              <a:buSzPct val="120000"/>
              <a:defRPr sz="1600" i="0"/>
            </a:lvl1pPr>
            <a:lvl2pPr marL="742950" indent="-285750" defTabSz="895350" eaLnBrk="0" hangingPunct="0"/>
            <a:lvl3pPr marL="1143000" indent="-228600" defTabSz="895350" eaLnBrk="0" hangingPunct="0"/>
            <a:lvl4pPr marL="1600200" indent="-228600" defTabSz="895350" eaLnBrk="0" hangingPunct="0"/>
            <a:lvl5pPr marL="2057400" indent="-228600" defTabSz="895350" eaLnBrk="0" hangingPunct="0"/>
            <a:lvl6pPr marL="2514600" indent="-228600" defTabSz="895350" eaLnBrk="0" fontAlgn="base" hangingPunct="0">
              <a:spcBef>
                <a:spcPct val="0"/>
              </a:spcBef>
              <a:spcAft>
                <a:spcPct val="0"/>
              </a:spcAft>
            </a:lvl6pPr>
            <a:lvl7pPr marL="2971800" indent="-228600" defTabSz="895350" eaLnBrk="0" fontAlgn="base" hangingPunct="0">
              <a:spcBef>
                <a:spcPct val="0"/>
              </a:spcBef>
              <a:spcAft>
                <a:spcPct val="0"/>
              </a:spcAft>
            </a:lvl7pPr>
            <a:lvl8pPr marL="3429000" indent="-228600" defTabSz="895350" eaLnBrk="0" fontAlgn="base" hangingPunct="0">
              <a:spcBef>
                <a:spcPct val="0"/>
              </a:spcBef>
              <a:spcAft>
                <a:spcPct val="0"/>
              </a:spcAft>
            </a:lvl8pPr>
            <a:lvl9pPr marL="3886200" indent="-228600" defTabSz="895350" eaLnBrk="0" fontAlgn="base" hangingPunct="0">
              <a:spcBef>
                <a:spcPct val="0"/>
              </a:spcBef>
              <a:spcAft>
                <a:spcPct val="0"/>
              </a:spcAft>
            </a:lvl9pPr>
          </a:lstStyle>
          <a:p>
            <a:r>
              <a:rPr lang="cs-CZ" altLang="cs-CZ" sz="2000" dirty="0" smtClean="0">
                <a:latin typeface="+mj-lt"/>
              </a:rPr>
              <a:t>a) </a:t>
            </a:r>
            <a:r>
              <a:rPr lang="cs-CZ" sz="2000" dirty="0">
                <a:latin typeface="+mj-lt"/>
              </a:rPr>
              <a:t>přípravu provozu elektrizační </a:t>
            </a:r>
            <a:r>
              <a:rPr lang="cs-CZ" sz="2000" dirty="0" smtClean="0">
                <a:latin typeface="+mj-lt"/>
              </a:rPr>
              <a:t>soustavy</a:t>
            </a:r>
            <a:endParaRPr lang="cs-CZ" altLang="cs-CZ" dirty="0">
              <a:latin typeface="+mj-lt"/>
            </a:endParaRPr>
          </a:p>
        </p:txBody>
      </p:sp>
      <p:sp>
        <p:nvSpPr>
          <p:cNvPr id="8" name="Rectangle 4"/>
          <p:cNvSpPr>
            <a:spLocks noChangeArrowheads="1"/>
          </p:cNvSpPr>
          <p:nvPr/>
        </p:nvSpPr>
        <p:spPr bwMode="auto">
          <a:xfrm>
            <a:off x="1446211" y="3374344"/>
            <a:ext cx="69754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lstStyle>
            <a:lvl1pPr marL="304800" indent="-304800"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lnSpc>
                <a:spcPct val="110000"/>
              </a:lnSpc>
              <a:buSzPct val="120000"/>
            </a:pPr>
            <a:r>
              <a:rPr lang="cs-CZ" altLang="cs-CZ" sz="2000" i="0" dirty="0">
                <a:latin typeface="+mj-lt"/>
              </a:rPr>
              <a:t>b) </a:t>
            </a:r>
            <a:r>
              <a:rPr lang="cs-CZ" sz="2000" i="0" dirty="0">
                <a:latin typeface="+mj-lt"/>
              </a:rPr>
              <a:t>operativní řízení provozu elektrizační soustavy </a:t>
            </a:r>
            <a:endParaRPr lang="cs-CZ" altLang="cs-CZ" sz="2000" i="0" dirty="0">
              <a:latin typeface="+mj-lt"/>
            </a:endParaRPr>
          </a:p>
        </p:txBody>
      </p:sp>
      <p:sp>
        <p:nvSpPr>
          <p:cNvPr id="9" name="Rectangle 5"/>
          <p:cNvSpPr>
            <a:spLocks noChangeArrowheads="1"/>
          </p:cNvSpPr>
          <p:nvPr/>
        </p:nvSpPr>
        <p:spPr bwMode="auto">
          <a:xfrm>
            <a:off x="1446212" y="4954961"/>
            <a:ext cx="69754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lstStyle>
            <a:lvl1pPr marL="304800" indent="-304800"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lnSpc>
                <a:spcPct val="110000"/>
              </a:lnSpc>
              <a:buSzPct val="120000"/>
            </a:pPr>
            <a:r>
              <a:rPr lang="cs-CZ" altLang="cs-CZ" sz="2000" i="0" dirty="0">
                <a:latin typeface="+mj-lt"/>
              </a:rPr>
              <a:t>c) </a:t>
            </a:r>
            <a:r>
              <a:rPr lang="cs-CZ" sz="2000" i="0" dirty="0">
                <a:latin typeface="+mj-lt"/>
              </a:rPr>
              <a:t>hodnocení provozu elektrizační </a:t>
            </a:r>
            <a:r>
              <a:rPr lang="cs-CZ" sz="2000" i="0" dirty="0" smtClean="0">
                <a:latin typeface="+mj-lt"/>
              </a:rPr>
              <a:t>soustavy</a:t>
            </a:r>
            <a:endParaRPr lang="cs-CZ" altLang="cs-CZ" sz="2000" i="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a:xfrm>
            <a:off x="503238" y="422275"/>
            <a:ext cx="6877050" cy="846138"/>
          </a:xfrm>
        </p:spPr>
        <p:txBody>
          <a:bodyPr/>
          <a:lstStyle/>
          <a:p>
            <a:pPr eaLnBrk="1" hangingPunct="1"/>
            <a:r>
              <a:rPr lang="cs-CZ" altLang="cs-CZ" smtClean="0"/>
              <a:t>RIS – distribuční soustava rozvodna Albrechtice</a:t>
            </a:r>
            <a:br>
              <a:rPr lang="cs-CZ" altLang="cs-CZ" smtClean="0"/>
            </a:br>
            <a:r>
              <a:rPr lang="cs-CZ" altLang="cs-CZ" smtClean="0"/>
              <a:t>	rozvodna podrobně</a:t>
            </a:r>
          </a:p>
        </p:txBody>
      </p:sp>
      <p:sp>
        <p:nvSpPr>
          <p:cNvPr id="2969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71E65C15-3FAF-4527-B086-D74A7D987D2E}" type="slidenum">
              <a:rPr lang="cs-CZ" altLang="cs-CZ" sz="1000" i="0" smtClean="0">
                <a:solidFill>
                  <a:schemeClr val="bg1"/>
                </a:solidFill>
                <a:latin typeface="Arial CE" charset="-18"/>
                <a:ea typeface="Arial CE" charset="-18"/>
                <a:cs typeface="Arial CE" charset="-18"/>
              </a:rPr>
              <a:pPr eaLnBrk="1" hangingPunct="1"/>
              <a:t>19</a:t>
            </a:fld>
            <a:endParaRPr lang="cs-CZ" altLang="cs-CZ" sz="1000" i="0" smtClean="0">
              <a:solidFill>
                <a:schemeClr val="bg1"/>
              </a:solidFill>
              <a:latin typeface="Arial CE" charset="-18"/>
              <a:ea typeface="Arial CE" charset="-18"/>
              <a:cs typeface="Arial CE" charset="-18"/>
            </a:endParaRPr>
          </a:p>
        </p:txBody>
      </p:sp>
      <p:pic>
        <p:nvPicPr>
          <p:cNvPr id="29700" name="Picture 2" descr="C:\Documents and Settings\cepelak_s\Dokumenty\Úkoly\2013 - Maturity\Podklady\ris\RIS-AL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0225"/>
            <a:ext cx="8751888"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a:xfrm>
            <a:off x="503238" y="422275"/>
            <a:ext cx="6877050" cy="423193"/>
          </a:xfrm>
        </p:spPr>
        <p:txBody>
          <a:bodyPr/>
          <a:lstStyle/>
          <a:p>
            <a:pPr eaLnBrk="1" hangingPunct="1"/>
            <a:r>
              <a:rPr lang="cs-CZ" altLang="cs-CZ" dirty="0" smtClean="0"/>
              <a:t>RIS – distribuční soustava venkovní vedení</a:t>
            </a:r>
          </a:p>
        </p:txBody>
      </p:sp>
      <p:sp>
        <p:nvSpPr>
          <p:cNvPr id="2969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71E65C15-3FAF-4527-B086-D74A7D987D2E}" type="slidenum">
              <a:rPr lang="cs-CZ" altLang="cs-CZ" sz="1000" i="0" smtClean="0">
                <a:solidFill>
                  <a:schemeClr val="bg1"/>
                </a:solidFill>
                <a:latin typeface="Arial CE" charset="-18"/>
                <a:ea typeface="Arial CE" charset="-18"/>
                <a:cs typeface="Arial CE" charset="-18"/>
              </a:rPr>
              <a:pPr eaLnBrk="1" hangingPunct="1"/>
              <a:t>20</a:t>
            </a:fld>
            <a:endParaRPr lang="cs-CZ" altLang="cs-CZ" sz="1000" i="0" smtClean="0">
              <a:solidFill>
                <a:schemeClr val="bg1"/>
              </a:solidFill>
              <a:latin typeface="Arial CE" charset="-18"/>
              <a:ea typeface="Arial CE" charset="-18"/>
              <a:cs typeface="Arial CE" charset="-18"/>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58" y="2043953"/>
            <a:ext cx="8262874" cy="385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915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a:xfrm>
            <a:off x="503238" y="422275"/>
            <a:ext cx="6877050" cy="387350"/>
          </a:xfrm>
        </p:spPr>
        <p:txBody>
          <a:bodyPr/>
          <a:lstStyle/>
          <a:p>
            <a:pPr eaLnBrk="1" hangingPunct="1"/>
            <a:r>
              <a:rPr lang="cs-CZ" altLang="cs-CZ" smtClean="0"/>
              <a:t>RIS – vzorek průběhu proudu </a:t>
            </a:r>
          </a:p>
        </p:txBody>
      </p:sp>
      <p:sp>
        <p:nvSpPr>
          <p:cNvPr id="30723"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9FFBABE0-42E4-44C5-BFDA-87BC23735E4B}" type="slidenum">
              <a:rPr lang="cs-CZ" altLang="cs-CZ" sz="1000" i="0" smtClean="0">
                <a:solidFill>
                  <a:schemeClr val="bg1"/>
                </a:solidFill>
                <a:latin typeface="Arial CE" charset="-18"/>
                <a:ea typeface="Arial CE" charset="-18"/>
                <a:cs typeface="Arial CE" charset="-18"/>
              </a:rPr>
              <a:pPr eaLnBrk="1" hangingPunct="1"/>
              <a:t>21</a:t>
            </a:fld>
            <a:endParaRPr lang="cs-CZ" altLang="cs-CZ" sz="1000" i="0" smtClean="0">
              <a:solidFill>
                <a:schemeClr val="bg1"/>
              </a:solidFill>
              <a:latin typeface="Arial CE" charset="-18"/>
              <a:ea typeface="Arial CE" charset="-18"/>
              <a:cs typeface="Arial CE" charset="-18"/>
            </a:endParaRPr>
          </a:p>
        </p:txBody>
      </p:sp>
      <p:pic>
        <p:nvPicPr>
          <p:cNvPr id="30724" name="Picture 2" descr="C:\Documents and Settings\cepelak_s\Dokumenty\Úkoly\2013 - Maturity\Podklady\ris\RIS-vzork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013" y="1878013"/>
            <a:ext cx="8072437"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a:xfrm>
            <a:off x="503238" y="422275"/>
            <a:ext cx="6877050" cy="423863"/>
          </a:xfrm>
        </p:spPr>
        <p:txBody>
          <a:bodyPr/>
          <a:lstStyle/>
          <a:p>
            <a:pPr eaLnBrk="1" hangingPunct="1"/>
            <a:r>
              <a:rPr lang="cs-CZ" altLang="cs-CZ" smtClean="0"/>
              <a:t>RIS – Alarmy</a:t>
            </a:r>
          </a:p>
        </p:txBody>
      </p:sp>
      <p:sp>
        <p:nvSpPr>
          <p:cNvPr id="31747"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978E83D5-AA7B-44DD-B73F-6DD2D68A2445}" type="slidenum">
              <a:rPr lang="cs-CZ" altLang="cs-CZ" sz="1000" i="0" smtClean="0">
                <a:solidFill>
                  <a:schemeClr val="bg1"/>
                </a:solidFill>
                <a:latin typeface="Arial CE" charset="-18"/>
                <a:ea typeface="Arial CE" charset="-18"/>
                <a:cs typeface="Arial CE" charset="-18"/>
              </a:rPr>
              <a:pPr eaLnBrk="1" hangingPunct="1"/>
              <a:t>22</a:t>
            </a:fld>
            <a:endParaRPr lang="cs-CZ" altLang="cs-CZ" sz="1000" i="0" smtClean="0">
              <a:solidFill>
                <a:schemeClr val="bg1"/>
              </a:solidFill>
              <a:latin typeface="Arial CE" charset="-18"/>
              <a:ea typeface="Arial CE" charset="-18"/>
              <a:cs typeface="Arial CE" charset="-18"/>
            </a:endParaRPr>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1970088"/>
            <a:ext cx="7035800"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503238" y="422275"/>
            <a:ext cx="7364412" cy="846138"/>
          </a:xfrm>
        </p:spPr>
        <p:txBody>
          <a:bodyPr/>
          <a:lstStyle/>
          <a:p>
            <a:pPr eaLnBrk="1" hangingPunct="1"/>
            <a:r>
              <a:rPr lang="cs-CZ" altLang="cs-CZ" smtClean="0"/>
              <a:t>SRI – modul pro zpracování plánovaných 	odstávek a poruch</a:t>
            </a:r>
          </a:p>
        </p:txBody>
      </p:sp>
      <p:sp>
        <p:nvSpPr>
          <p:cNvPr id="32771"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55209926-9519-4651-B014-FD1C502ABD9F}" type="slidenum">
              <a:rPr lang="cs-CZ" altLang="cs-CZ" sz="1000" i="0" smtClean="0">
                <a:solidFill>
                  <a:schemeClr val="bg1"/>
                </a:solidFill>
                <a:latin typeface="Arial CE" charset="-18"/>
                <a:ea typeface="Arial CE" charset="-18"/>
                <a:cs typeface="Arial CE" charset="-18"/>
              </a:rPr>
              <a:pPr eaLnBrk="1" hangingPunct="1"/>
              <a:t>23</a:t>
            </a:fld>
            <a:endParaRPr lang="cs-CZ" altLang="cs-CZ" sz="1000" i="0" smtClean="0">
              <a:solidFill>
                <a:schemeClr val="bg1"/>
              </a:solidFill>
              <a:latin typeface="Arial CE" charset="-18"/>
              <a:ea typeface="Arial CE" charset="-18"/>
              <a:cs typeface="Arial CE" charset="-18"/>
            </a:endParaRP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881188"/>
            <a:ext cx="5603875" cy="446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a:xfrm>
            <a:off x="503238" y="422275"/>
            <a:ext cx="7364412" cy="387350"/>
          </a:xfrm>
        </p:spPr>
        <p:txBody>
          <a:bodyPr/>
          <a:lstStyle/>
          <a:p>
            <a:pPr eaLnBrk="1" hangingPunct="1"/>
            <a:r>
              <a:rPr lang="cs-CZ" altLang="cs-CZ" smtClean="0"/>
              <a:t>Softwarova podpora - HDO</a:t>
            </a:r>
          </a:p>
        </p:txBody>
      </p:sp>
      <p:sp>
        <p:nvSpPr>
          <p:cNvPr id="33795"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1CC89B2F-6D10-482A-9F81-483FDABFE4D1}" type="slidenum">
              <a:rPr lang="cs-CZ" altLang="cs-CZ" sz="1000" i="0" smtClean="0">
                <a:solidFill>
                  <a:schemeClr val="bg1"/>
                </a:solidFill>
                <a:latin typeface="Arial CE" charset="-18"/>
                <a:ea typeface="Arial CE" charset="-18"/>
                <a:cs typeface="Arial CE" charset="-18"/>
              </a:rPr>
              <a:pPr eaLnBrk="1" hangingPunct="1"/>
              <a:t>24</a:t>
            </a:fld>
            <a:endParaRPr lang="cs-CZ" altLang="cs-CZ" sz="1000" i="0" smtClean="0">
              <a:solidFill>
                <a:schemeClr val="bg1"/>
              </a:solidFill>
              <a:latin typeface="Arial CE" charset="-18"/>
              <a:ea typeface="Arial CE" charset="-18"/>
              <a:cs typeface="Arial CE" charset="-18"/>
            </a:endParaRPr>
          </a:p>
        </p:txBody>
      </p:sp>
      <p:pic>
        <p:nvPicPr>
          <p:cNvPr id="33796" name="Picture 5" descr="h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1892300"/>
            <a:ext cx="63627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503238" y="422275"/>
            <a:ext cx="7364412" cy="423863"/>
          </a:xfrm>
        </p:spPr>
        <p:txBody>
          <a:bodyPr/>
          <a:lstStyle/>
          <a:p>
            <a:pPr eaLnBrk="1" hangingPunct="1"/>
            <a:r>
              <a:rPr lang="cs-CZ" altLang="cs-CZ" smtClean="0"/>
              <a:t>Softwarova podpora - Navigate</a:t>
            </a:r>
          </a:p>
        </p:txBody>
      </p:sp>
      <p:sp>
        <p:nvSpPr>
          <p:cNvPr id="3481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4E0B135D-25A4-44D6-98E9-0C105E72A82A}" type="slidenum">
              <a:rPr lang="cs-CZ" altLang="cs-CZ" sz="1000" i="0" smtClean="0">
                <a:solidFill>
                  <a:schemeClr val="bg1"/>
                </a:solidFill>
                <a:latin typeface="Arial CE" charset="-18"/>
                <a:ea typeface="Arial CE" charset="-18"/>
                <a:cs typeface="Arial CE" charset="-18"/>
              </a:rPr>
              <a:pPr eaLnBrk="1" hangingPunct="1"/>
              <a:t>25</a:t>
            </a:fld>
            <a:endParaRPr lang="cs-CZ" altLang="cs-CZ" sz="1000" i="0" smtClean="0">
              <a:solidFill>
                <a:schemeClr val="bg1"/>
              </a:solidFill>
              <a:latin typeface="Arial CE" charset="-18"/>
              <a:ea typeface="Arial CE" charset="-18"/>
              <a:cs typeface="Arial CE" charset="-18"/>
            </a:endParaRPr>
          </a:p>
        </p:txBody>
      </p:sp>
      <p:pic>
        <p:nvPicPr>
          <p:cNvPr id="34820" name="Picture 5" descr="navig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1812925"/>
            <a:ext cx="6129337"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503238" y="422275"/>
            <a:ext cx="7364412" cy="423863"/>
          </a:xfrm>
        </p:spPr>
        <p:txBody>
          <a:bodyPr/>
          <a:lstStyle/>
          <a:p>
            <a:pPr eaLnBrk="1" hangingPunct="1"/>
            <a:r>
              <a:rPr lang="cs-CZ" altLang="cs-CZ" smtClean="0"/>
              <a:t>Softwarova podpora - GIS</a:t>
            </a:r>
          </a:p>
        </p:txBody>
      </p:sp>
      <p:sp>
        <p:nvSpPr>
          <p:cNvPr id="35843"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750A1C62-35BF-47D3-A7BF-45EDFC907880}" type="slidenum">
              <a:rPr lang="cs-CZ" altLang="cs-CZ" sz="1000" i="0" smtClean="0">
                <a:solidFill>
                  <a:schemeClr val="bg1"/>
                </a:solidFill>
                <a:latin typeface="Arial CE" charset="-18"/>
                <a:ea typeface="Arial CE" charset="-18"/>
                <a:cs typeface="Arial CE" charset="-18"/>
              </a:rPr>
              <a:pPr eaLnBrk="1" hangingPunct="1"/>
              <a:t>26</a:t>
            </a:fld>
            <a:endParaRPr lang="cs-CZ" altLang="cs-CZ" sz="1000" i="0" smtClean="0">
              <a:solidFill>
                <a:schemeClr val="bg1"/>
              </a:solidFill>
              <a:latin typeface="Arial CE" charset="-18"/>
              <a:ea typeface="Arial CE" charset="-18"/>
              <a:cs typeface="Arial CE" charset="-18"/>
            </a:endParaRPr>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816100"/>
            <a:ext cx="63627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3225259D-CBC7-42C8-9B03-C2FE592661EB}" type="slidenum">
              <a:rPr lang="cs-CZ" altLang="cs-CZ" sz="1000" i="0" smtClean="0">
                <a:solidFill>
                  <a:schemeClr val="bg1"/>
                </a:solidFill>
                <a:latin typeface="Arial CE" charset="-18"/>
                <a:ea typeface="Arial CE" charset="-18"/>
                <a:cs typeface="Arial CE" charset="-18"/>
              </a:rPr>
              <a:pPr eaLnBrk="1" hangingPunct="1"/>
              <a:t>27</a:t>
            </a:fld>
            <a:endParaRPr lang="cs-CZ" altLang="cs-CZ" sz="1000" i="0" smtClean="0">
              <a:solidFill>
                <a:schemeClr val="bg1"/>
              </a:solidFill>
              <a:latin typeface="Arial CE" charset="-18"/>
              <a:ea typeface="Arial CE" charset="-18"/>
              <a:cs typeface="Arial CE" charset="-18"/>
            </a:endParaRPr>
          </a:p>
        </p:txBody>
      </p:sp>
      <p:sp>
        <p:nvSpPr>
          <p:cNvPr id="5" name="Rectangle 2"/>
          <p:cNvSpPr txBox="1">
            <a:spLocks noChangeArrowheads="1"/>
          </p:cNvSpPr>
          <p:nvPr/>
        </p:nvSpPr>
        <p:spPr bwMode="auto">
          <a:xfrm>
            <a:off x="242888" y="3305175"/>
            <a:ext cx="8434387" cy="446088"/>
          </a:xfrm>
          <a:prstGeom prst="rect">
            <a:avLst/>
          </a:prstGeom>
          <a:noFill/>
          <a:ln w="9525" algn="ctr">
            <a:noFill/>
            <a:miter lim="800000"/>
            <a:headEnd/>
            <a:tailEnd/>
          </a:ln>
          <a:effectLst/>
        </p:spPr>
        <p:txBody>
          <a:bodyPr lIns="0" tIns="0" rIns="0" bIns="0">
            <a:spAutoFit/>
          </a:bodyPr>
          <a:lstStyle>
            <a:lvl1pPr algn="l" defTabSz="895350" rtl="0" eaLnBrk="1" fontAlgn="base" hangingPunct="1">
              <a:lnSpc>
                <a:spcPts val="3300"/>
              </a:lnSpc>
              <a:spcBef>
                <a:spcPct val="0"/>
              </a:spcBef>
              <a:spcAft>
                <a:spcPct val="0"/>
              </a:spcAft>
              <a:defRPr sz="240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a:lstStyle>
          <a:p>
            <a:pPr algn="ctr" defTabSz="912813">
              <a:defRPr/>
            </a:pPr>
            <a:r>
              <a:rPr lang="cs-CZ" sz="4400" i="0" kern="0" dirty="0" smtClean="0"/>
              <a:t>DĚKUJI ZA POZORNOST</a:t>
            </a:r>
            <a:endParaRPr lang="cs-CZ" sz="4400" b="1" i="0" kern="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03238" y="422275"/>
            <a:ext cx="6877050" cy="811213"/>
          </a:xfrm>
        </p:spPr>
        <p:txBody>
          <a:bodyPr/>
          <a:lstStyle/>
          <a:p>
            <a:pPr eaLnBrk="1" hangingPunct="1"/>
            <a:r>
              <a:rPr lang="cs-CZ" altLang="cs-CZ" dirty="0" smtClean="0"/>
              <a:t>Proces řízení distribuční soustavy</a:t>
            </a:r>
            <a:r>
              <a:rPr lang="en-US" altLang="cs-CZ" dirty="0" smtClean="0"/>
              <a:t/>
            </a:r>
            <a:br>
              <a:rPr lang="en-US" altLang="cs-CZ" dirty="0" smtClean="0"/>
            </a:br>
            <a:endParaRPr lang="cs-CZ" altLang="cs-CZ" dirty="0" smtClean="0"/>
          </a:p>
        </p:txBody>
      </p:sp>
      <p:sp>
        <p:nvSpPr>
          <p:cNvPr id="2253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A6F70EE4-9EEA-4674-9E71-1EC3ABF3EC74}" type="slidenum">
              <a:rPr lang="cs-CZ" altLang="cs-CZ" sz="1000" i="0" smtClean="0">
                <a:solidFill>
                  <a:schemeClr val="bg1"/>
                </a:solidFill>
                <a:latin typeface="Arial CE" charset="-18"/>
                <a:ea typeface="Arial CE" charset="-18"/>
                <a:cs typeface="Arial CE" charset="-18"/>
              </a:rPr>
              <a:pPr eaLnBrk="1" hangingPunct="1"/>
              <a:t>2</a:t>
            </a:fld>
            <a:endParaRPr lang="cs-CZ" altLang="cs-CZ" sz="1000" i="0" smtClean="0">
              <a:solidFill>
                <a:schemeClr val="bg1"/>
              </a:solidFill>
              <a:latin typeface="Arial CE" charset="-18"/>
              <a:ea typeface="Arial CE" charset="-18"/>
              <a:cs typeface="Arial CE" charset="-18"/>
            </a:endParaRPr>
          </a:p>
        </p:txBody>
      </p:sp>
      <p:sp>
        <p:nvSpPr>
          <p:cNvPr id="22532" name="Zástupný symbol pro číslo snímku 4"/>
          <p:cNvSpPr txBox="1">
            <a:spLocks/>
          </p:cNvSpPr>
          <p:nvPr/>
        </p:nvSpPr>
        <p:spPr bwMode="auto">
          <a:xfrm>
            <a:off x="8432800" y="6511925"/>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1C0B5051-B345-4A82-A26B-FFF43FD78973}" type="slidenum">
              <a:rPr lang="cs-CZ" altLang="cs-CZ" sz="1000" b="1" i="0">
                <a:solidFill>
                  <a:schemeClr val="bg1"/>
                </a:solidFill>
                <a:latin typeface="Arial CE" charset="-18"/>
                <a:ea typeface="Arial CE" charset="-18"/>
                <a:cs typeface="Arial CE" charset="-18"/>
              </a:rPr>
              <a:pPr eaLnBrk="1" hangingPunct="1"/>
              <a:t>2</a:t>
            </a:fld>
            <a:endParaRPr lang="cs-CZ" altLang="cs-CZ" sz="1000" b="1" i="0">
              <a:solidFill>
                <a:schemeClr val="bg1"/>
              </a:solidFill>
              <a:latin typeface="Arial CE" charset="-18"/>
              <a:ea typeface="Arial CE" charset="-18"/>
              <a:cs typeface="Arial CE" charset="-18"/>
            </a:endParaRPr>
          </a:p>
        </p:txBody>
      </p:sp>
      <p:pic>
        <p:nvPicPr>
          <p:cNvPr id="22533" name="Picture 86"/>
          <p:cNvPicPr>
            <a:picLocks noChangeAspect="1" noChangeArrowheads="1"/>
          </p:cNvPicPr>
          <p:nvPr/>
        </p:nvPicPr>
        <p:blipFill>
          <a:blip r:embed="rId3">
            <a:lum bright="38000"/>
            <a:extLst>
              <a:ext uri="{28A0092B-C50C-407E-A947-70E740481C1C}">
                <a14:useLocalDpi xmlns:a14="http://schemas.microsoft.com/office/drawing/2010/main" val="0"/>
              </a:ext>
            </a:extLst>
          </a:blip>
          <a:srcRect/>
          <a:stretch>
            <a:fillRect/>
          </a:stretch>
        </p:blipFill>
        <p:spPr bwMode="auto">
          <a:xfrm>
            <a:off x="0" y="1425575"/>
            <a:ext cx="8856663"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8"/>
          <p:cNvSpPr>
            <a:spLocks noChangeArrowheads="1"/>
          </p:cNvSpPr>
          <p:nvPr/>
        </p:nvSpPr>
        <p:spPr bwMode="auto">
          <a:xfrm>
            <a:off x="4341813" y="5502275"/>
            <a:ext cx="1774825" cy="898525"/>
          </a:xfrm>
          <a:prstGeom prst="rect">
            <a:avLst/>
          </a:prstGeom>
          <a:solidFill>
            <a:srgbClr val="99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941" tIns="35941" rIns="35941" bIns="35941" anchor="ctr"/>
          <a:lstStyle/>
          <a:p>
            <a:pPr algn="ctr" defTabSz="895350">
              <a:lnSpc>
                <a:spcPct val="110000"/>
              </a:lnSpc>
              <a:buSzPct val="120000"/>
              <a:defRPr/>
            </a:pPr>
            <a:r>
              <a:rPr lang="cs-CZ" sz="1428" i="0">
                <a:solidFill>
                  <a:schemeClr val="tx2"/>
                </a:solidFill>
                <a:effectLst>
                  <a:outerShdw blurRad="38100" dist="38100" dir="2700000" algn="tl">
                    <a:srgbClr val="000000"/>
                  </a:outerShdw>
                </a:effectLst>
              </a:rPr>
              <a:t>Manipulace pro optimalizaci chodu sítě</a:t>
            </a:r>
            <a:endParaRPr lang="en-US" sz="1428" i="0">
              <a:solidFill>
                <a:schemeClr val="tx2"/>
              </a:solidFill>
              <a:effectLst>
                <a:outerShdw blurRad="38100" dist="38100" dir="2700000" algn="tl">
                  <a:srgbClr val="000000"/>
                </a:outerShdw>
              </a:effectLst>
            </a:endParaRPr>
          </a:p>
        </p:txBody>
      </p:sp>
      <p:cxnSp>
        <p:nvCxnSpPr>
          <p:cNvPr id="9" name="AutoShape 27"/>
          <p:cNvCxnSpPr>
            <a:cxnSpLocks noChangeShapeType="1"/>
            <a:stCxn id="8" idx="3"/>
          </p:cNvCxnSpPr>
          <p:nvPr/>
        </p:nvCxnSpPr>
        <p:spPr bwMode="auto">
          <a:xfrm flipV="1">
            <a:off x="6116638" y="4491038"/>
            <a:ext cx="384175" cy="1460500"/>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43"/>
          <p:cNvSpPr>
            <a:spLocks noChangeArrowheads="1"/>
          </p:cNvSpPr>
          <p:nvPr/>
        </p:nvSpPr>
        <p:spPr bwMode="auto">
          <a:xfrm>
            <a:off x="566738" y="2517775"/>
            <a:ext cx="1374775" cy="51752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941" tIns="35941" rIns="35941" bIns="35941" anchor="ctr"/>
          <a:lstStyle/>
          <a:p>
            <a:pPr algn="ctr" defTabSz="895350">
              <a:lnSpc>
                <a:spcPct val="110000"/>
              </a:lnSpc>
              <a:buSzPct val="120000"/>
              <a:defRPr/>
            </a:pPr>
            <a:r>
              <a:rPr lang="cs-CZ" sz="1428" i="0">
                <a:solidFill>
                  <a:schemeClr val="tx2"/>
                </a:solidFill>
                <a:effectLst>
                  <a:outerShdw blurRad="38100" dist="38100" dir="2700000" algn="tl">
                    <a:srgbClr val="000000"/>
                  </a:outerShdw>
                </a:effectLst>
              </a:rPr>
              <a:t>Požadavek ČDS</a:t>
            </a:r>
            <a:endParaRPr lang="en-US" sz="1428" i="0">
              <a:solidFill>
                <a:schemeClr val="tx2"/>
              </a:solidFill>
              <a:effectLst>
                <a:outerShdw blurRad="38100" dist="38100" dir="2700000" algn="tl">
                  <a:srgbClr val="000000"/>
                </a:outerShdw>
              </a:effectLst>
            </a:endParaRPr>
          </a:p>
        </p:txBody>
      </p:sp>
      <p:sp>
        <p:nvSpPr>
          <p:cNvPr id="11" name="Rectangle 44"/>
          <p:cNvSpPr>
            <a:spLocks noChangeArrowheads="1"/>
          </p:cNvSpPr>
          <p:nvPr/>
        </p:nvSpPr>
        <p:spPr bwMode="auto">
          <a:xfrm>
            <a:off x="563563" y="3700463"/>
            <a:ext cx="1365250" cy="51752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941" tIns="35941" rIns="35941" bIns="35941" anchor="ctr"/>
          <a:lstStyle/>
          <a:p>
            <a:pPr marL="342900" indent="-342900" algn="ctr" defTabSz="895350">
              <a:lnSpc>
                <a:spcPct val="110000"/>
              </a:lnSpc>
              <a:buSzPct val="120000"/>
              <a:defRPr/>
            </a:pPr>
            <a:r>
              <a:rPr lang="cs-CZ" sz="1428" i="0">
                <a:solidFill>
                  <a:schemeClr val="tx2"/>
                </a:solidFill>
                <a:effectLst>
                  <a:outerShdw blurRad="38100" dist="38100" dir="2700000" algn="tl">
                    <a:srgbClr val="000000"/>
                  </a:outerShdw>
                </a:effectLst>
              </a:rPr>
              <a:t>Zákazník</a:t>
            </a:r>
            <a:endParaRPr lang="en-US" sz="1428" i="0">
              <a:solidFill>
                <a:schemeClr val="tx2"/>
              </a:solidFill>
              <a:effectLst>
                <a:outerShdw blurRad="38100" dist="38100" dir="2700000" algn="tl">
                  <a:srgbClr val="000000"/>
                </a:outerShdw>
              </a:effectLst>
            </a:endParaRPr>
          </a:p>
        </p:txBody>
      </p:sp>
      <p:sp>
        <p:nvSpPr>
          <p:cNvPr id="12" name="Rectangle 45"/>
          <p:cNvSpPr>
            <a:spLocks noChangeArrowheads="1"/>
          </p:cNvSpPr>
          <p:nvPr/>
        </p:nvSpPr>
        <p:spPr bwMode="auto">
          <a:xfrm>
            <a:off x="579438" y="4530725"/>
            <a:ext cx="1365250" cy="51752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941" tIns="35941" rIns="35941" bIns="35941" anchor="ctr"/>
          <a:lstStyle/>
          <a:p>
            <a:pPr marL="342900" indent="-342900" algn="ctr" defTabSz="895350">
              <a:lnSpc>
                <a:spcPct val="110000"/>
              </a:lnSpc>
              <a:buSzPct val="120000"/>
              <a:defRPr/>
            </a:pPr>
            <a:r>
              <a:rPr lang="cs-CZ" sz="1428" i="0">
                <a:solidFill>
                  <a:schemeClr val="tx2"/>
                </a:solidFill>
                <a:effectLst>
                  <a:outerShdw blurRad="38100" dist="38100" dir="2700000" algn="tl">
                    <a:srgbClr val="000000"/>
                  </a:outerShdw>
                </a:effectLst>
              </a:rPr>
              <a:t>IZS</a:t>
            </a:r>
            <a:endParaRPr lang="en-US" sz="1428" i="0">
              <a:solidFill>
                <a:schemeClr val="tx2"/>
              </a:solidFill>
              <a:effectLst>
                <a:outerShdw blurRad="38100" dist="38100" dir="2700000" algn="tl">
                  <a:srgbClr val="000000"/>
                </a:outerShdw>
              </a:effectLst>
            </a:endParaRPr>
          </a:p>
        </p:txBody>
      </p:sp>
      <p:sp>
        <p:nvSpPr>
          <p:cNvPr id="13" name="Rectangle 48"/>
          <p:cNvSpPr>
            <a:spLocks noChangeArrowheads="1"/>
          </p:cNvSpPr>
          <p:nvPr/>
        </p:nvSpPr>
        <p:spPr bwMode="auto">
          <a:xfrm>
            <a:off x="566738" y="5556250"/>
            <a:ext cx="1327150" cy="78422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941" tIns="35941" rIns="35941" bIns="35941" anchor="ctr"/>
          <a:lstStyle/>
          <a:p>
            <a:pPr algn="ctr" defTabSz="895350">
              <a:lnSpc>
                <a:spcPct val="110000"/>
              </a:lnSpc>
              <a:buSzPct val="120000"/>
              <a:defRPr/>
            </a:pPr>
            <a:r>
              <a:rPr lang="cs-CZ" sz="1428" i="0">
                <a:solidFill>
                  <a:schemeClr val="tx2"/>
                </a:solidFill>
                <a:effectLst>
                  <a:outerShdw blurRad="38100" dist="38100" dir="2700000" algn="tl">
                    <a:srgbClr val="000000"/>
                  </a:outerShdw>
                </a:effectLst>
              </a:rPr>
              <a:t>Řídící a podpůrné systémy</a:t>
            </a:r>
            <a:endParaRPr lang="en-US" sz="1428" i="0">
              <a:solidFill>
                <a:schemeClr val="tx2"/>
              </a:solidFill>
              <a:effectLst>
                <a:outerShdw blurRad="38100" dist="38100" dir="2700000" algn="tl">
                  <a:srgbClr val="000000"/>
                </a:outerShdw>
              </a:effectLst>
            </a:endParaRPr>
          </a:p>
        </p:txBody>
      </p:sp>
      <p:sp>
        <p:nvSpPr>
          <p:cNvPr id="14" name="Rectangle 49"/>
          <p:cNvSpPr>
            <a:spLocks noChangeArrowheads="1"/>
          </p:cNvSpPr>
          <p:nvPr/>
        </p:nvSpPr>
        <p:spPr bwMode="auto">
          <a:xfrm>
            <a:off x="2738438" y="2517775"/>
            <a:ext cx="1117600" cy="51752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941" tIns="35941" rIns="35941" bIns="35941" anchor="ctr"/>
          <a:lstStyle/>
          <a:p>
            <a:pPr algn="ctr" defTabSz="895350">
              <a:lnSpc>
                <a:spcPct val="110000"/>
              </a:lnSpc>
              <a:buSzPct val="120000"/>
              <a:defRPr/>
            </a:pPr>
            <a:r>
              <a:rPr lang="cs-CZ" sz="1428" i="0">
                <a:solidFill>
                  <a:schemeClr val="tx2"/>
                </a:solidFill>
                <a:effectLst>
                  <a:outerShdw blurRad="38100" dist="38100" dir="2700000" algn="tl">
                    <a:srgbClr val="000000"/>
                  </a:outerShdw>
                </a:effectLst>
              </a:rPr>
              <a:t>Příprava provozu</a:t>
            </a:r>
            <a:endParaRPr lang="en-US" sz="1428" i="0">
              <a:solidFill>
                <a:schemeClr val="tx2"/>
              </a:solidFill>
              <a:effectLst>
                <a:outerShdw blurRad="38100" dist="38100" dir="2700000" algn="tl">
                  <a:srgbClr val="000000"/>
                </a:outerShdw>
              </a:effectLst>
            </a:endParaRPr>
          </a:p>
        </p:txBody>
      </p:sp>
      <p:sp>
        <p:nvSpPr>
          <p:cNvPr id="15" name="Rectangle 63"/>
          <p:cNvSpPr>
            <a:spLocks noChangeArrowheads="1"/>
          </p:cNvSpPr>
          <p:nvPr/>
        </p:nvSpPr>
        <p:spPr bwMode="auto">
          <a:xfrm>
            <a:off x="2741613" y="3702050"/>
            <a:ext cx="1146175" cy="51752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941" tIns="35941" rIns="35941" bIns="35941" anchor="ctr"/>
          <a:lstStyle/>
          <a:p>
            <a:pPr marL="342900" indent="-342900" algn="ctr" defTabSz="895350">
              <a:lnSpc>
                <a:spcPct val="110000"/>
              </a:lnSpc>
              <a:buSzPct val="120000"/>
              <a:defRPr/>
            </a:pPr>
            <a:r>
              <a:rPr lang="cs-CZ" sz="1428" i="0">
                <a:solidFill>
                  <a:schemeClr val="tx2"/>
                </a:solidFill>
                <a:effectLst>
                  <a:outerShdw blurRad="38100" dist="38100" dir="2700000" algn="tl">
                    <a:srgbClr val="000000"/>
                  </a:outerShdw>
                </a:effectLst>
              </a:rPr>
              <a:t>ZS</a:t>
            </a:r>
            <a:endParaRPr lang="en-US" sz="1428" i="0">
              <a:solidFill>
                <a:schemeClr val="tx2"/>
              </a:solidFill>
              <a:effectLst>
                <a:outerShdw blurRad="38100" dist="38100" dir="2700000" algn="tl">
                  <a:srgbClr val="000000"/>
                </a:outerShdw>
              </a:effectLst>
            </a:endParaRPr>
          </a:p>
        </p:txBody>
      </p:sp>
      <p:cxnSp>
        <p:nvCxnSpPr>
          <p:cNvPr id="16" name="AutoShape 65"/>
          <p:cNvCxnSpPr>
            <a:cxnSpLocks noChangeShapeType="1"/>
            <a:stCxn id="10" idx="3"/>
            <a:endCxn id="14" idx="1"/>
          </p:cNvCxnSpPr>
          <p:nvPr/>
        </p:nvCxnSpPr>
        <p:spPr bwMode="auto">
          <a:xfrm>
            <a:off x="1941513" y="2776538"/>
            <a:ext cx="796925"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66"/>
          <p:cNvCxnSpPr>
            <a:cxnSpLocks noChangeShapeType="1"/>
            <a:stCxn id="11" idx="3"/>
            <a:endCxn id="15" idx="1"/>
          </p:cNvCxnSpPr>
          <p:nvPr/>
        </p:nvCxnSpPr>
        <p:spPr bwMode="auto">
          <a:xfrm>
            <a:off x="1928813" y="3959225"/>
            <a:ext cx="812800" cy="1588"/>
          </a:xfrm>
          <a:prstGeom prst="bentConnector3">
            <a:avLst>
              <a:gd name="adj1" fmla="val 50000"/>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67"/>
          <p:cNvSpPr>
            <a:spLocks noChangeArrowheads="1"/>
          </p:cNvSpPr>
          <p:nvPr/>
        </p:nvSpPr>
        <p:spPr bwMode="auto">
          <a:xfrm>
            <a:off x="4548188" y="2517775"/>
            <a:ext cx="1117600" cy="517525"/>
          </a:xfrm>
          <a:prstGeom prst="rect">
            <a:avLst/>
          </a:prstGeom>
          <a:solidFill>
            <a:srgbClr val="99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941" tIns="35941" rIns="35941" bIns="35941" anchor="ctr"/>
          <a:lstStyle/>
          <a:p>
            <a:pPr algn="ctr" defTabSz="895350">
              <a:lnSpc>
                <a:spcPct val="110000"/>
              </a:lnSpc>
              <a:buSzPct val="120000"/>
              <a:defRPr/>
            </a:pPr>
            <a:r>
              <a:rPr lang="cs-CZ" sz="1428" i="0">
                <a:solidFill>
                  <a:schemeClr val="tx2"/>
                </a:solidFill>
                <a:effectLst>
                  <a:outerShdw blurRad="38100" dist="38100" dir="2700000" algn="tl">
                    <a:srgbClr val="000000"/>
                  </a:outerShdw>
                </a:effectLst>
              </a:rPr>
              <a:t>Plánované práce</a:t>
            </a:r>
            <a:endParaRPr lang="en-US" sz="1428" i="0">
              <a:solidFill>
                <a:schemeClr val="tx2"/>
              </a:solidFill>
              <a:effectLst>
                <a:outerShdw blurRad="38100" dist="38100" dir="2700000" algn="tl">
                  <a:srgbClr val="000000"/>
                </a:outerShdw>
              </a:effectLst>
            </a:endParaRPr>
          </a:p>
        </p:txBody>
      </p:sp>
      <p:cxnSp>
        <p:nvCxnSpPr>
          <p:cNvPr id="19" name="AutoShape 68"/>
          <p:cNvCxnSpPr>
            <a:cxnSpLocks noChangeShapeType="1"/>
            <a:stCxn id="14" idx="3"/>
            <a:endCxn id="18" idx="1"/>
          </p:cNvCxnSpPr>
          <p:nvPr/>
        </p:nvCxnSpPr>
        <p:spPr bwMode="auto">
          <a:xfrm>
            <a:off x="3856038" y="2776538"/>
            <a:ext cx="692150"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69"/>
          <p:cNvSpPr>
            <a:spLocks noChangeArrowheads="1"/>
          </p:cNvSpPr>
          <p:nvPr/>
        </p:nvSpPr>
        <p:spPr bwMode="auto">
          <a:xfrm>
            <a:off x="4586288" y="3898900"/>
            <a:ext cx="1117600" cy="517525"/>
          </a:xfrm>
          <a:prstGeom prst="rect">
            <a:avLst/>
          </a:prstGeom>
          <a:solidFill>
            <a:srgbClr val="99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941" tIns="35941" rIns="35941" bIns="35941" anchor="ctr"/>
          <a:lstStyle/>
          <a:p>
            <a:pPr marL="342900" indent="-342900" algn="ctr" defTabSz="895350">
              <a:lnSpc>
                <a:spcPct val="110000"/>
              </a:lnSpc>
              <a:buSzPct val="120000"/>
              <a:defRPr/>
            </a:pPr>
            <a:r>
              <a:rPr lang="cs-CZ" sz="1428" i="0">
                <a:solidFill>
                  <a:schemeClr val="tx2"/>
                </a:solidFill>
                <a:effectLst>
                  <a:outerShdw blurRad="38100" dist="38100" dir="2700000" algn="tl">
                    <a:srgbClr val="000000"/>
                  </a:outerShdw>
                </a:effectLst>
              </a:rPr>
              <a:t>Poruchy</a:t>
            </a:r>
            <a:endParaRPr lang="en-US" sz="1428" i="0">
              <a:solidFill>
                <a:schemeClr val="tx2"/>
              </a:solidFill>
              <a:effectLst>
                <a:outerShdw blurRad="38100" dist="38100" dir="2700000" algn="tl">
                  <a:srgbClr val="000000"/>
                </a:outerShdw>
              </a:effectLst>
            </a:endParaRPr>
          </a:p>
        </p:txBody>
      </p:sp>
      <p:cxnSp>
        <p:nvCxnSpPr>
          <p:cNvPr id="21" name="AutoShape 70"/>
          <p:cNvCxnSpPr>
            <a:cxnSpLocks noChangeShapeType="1"/>
            <a:stCxn id="15" idx="3"/>
            <a:endCxn id="20" idx="0"/>
          </p:cNvCxnSpPr>
          <p:nvPr/>
        </p:nvCxnSpPr>
        <p:spPr bwMode="auto">
          <a:xfrm flipV="1">
            <a:off x="3887788" y="3898900"/>
            <a:ext cx="1257300" cy="61913"/>
          </a:xfrm>
          <a:prstGeom prst="bentConnector4">
            <a:avLst>
              <a:gd name="adj1" fmla="val 27778"/>
              <a:gd name="adj2" fmla="val 469231"/>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71"/>
          <p:cNvCxnSpPr>
            <a:cxnSpLocks noChangeShapeType="1"/>
            <a:stCxn id="12" idx="3"/>
            <a:endCxn id="20" idx="1"/>
          </p:cNvCxnSpPr>
          <p:nvPr/>
        </p:nvCxnSpPr>
        <p:spPr bwMode="auto">
          <a:xfrm flipV="1">
            <a:off x="1944688" y="4157663"/>
            <a:ext cx="2641600" cy="631825"/>
          </a:xfrm>
          <a:prstGeom prst="bentConnector3">
            <a:avLst>
              <a:gd name="adj1" fmla="val 85333"/>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72"/>
          <p:cNvCxnSpPr>
            <a:cxnSpLocks noChangeShapeType="1"/>
            <a:stCxn id="13" idx="0"/>
            <a:endCxn id="20" idx="2"/>
          </p:cNvCxnSpPr>
          <p:nvPr/>
        </p:nvCxnSpPr>
        <p:spPr bwMode="auto">
          <a:xfrm rot="-5400000">
            <a:off x="2617788" y="3028950"/>
            <a:ext cx="1139825" cy="3914775"/>
          </a:xfrm>
          <a:prstGeom prst="bentConnector3">
            <a:avLst>
              <a:gd name="adj1" fmla="val 28269"/>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73"/>
          <p:cNvCxnSpPr>
            <a:cxnSpLocks noChangeShapeType="1"/>
            <a:stCxn id="18" idx="3"/>
          </p:cNvCxnSpPr>
          <p:nvPr/>
        </p:nvCxnSpPr>
        <p:spPr bwMode="auto">
          <a:xfrm>
            <a:off x="5665788" y="2776538"/>
            <a:ext cx="812800" cy="1217612"/>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74"/>
          <p:cNvCxnSpPr>
            <a:cxnSpLocks noChangeShapeType="1"/>
            <a:stCxn id="20" idx="3"/>
          </p:cNvCxnSpPr>
          <p:nvPr/>
        </p:nvCxnSpPr>
        <p:spPr bwMode="auto">
          <a:xfrm flipV="1">
            <a:off x="5703888" y="4152900"/>
            <a:ext cx="733425" cy="4763"/>
          </a:xfrm>
          <a:prstGeom prst="bentConnector3">
            <a:avLst>
              <a:gd name="adj1" fmla="val 50000"/>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AutoShape 75"/>
          <p:cNvSpPr>
            <a:spLocks/>
          </p:cNvSpPr>
          <p:nvPr/>
        </p:nvSpPr>
        <p:spPr bwMode="auto">
          <a:xfrm>
            <a:off x="6602413" y="1933575"/>
            <a:ext cx="184150" cy="4203700"/>
          </a:xfrm>
          <a:prstGeom prst="rightBrace">
            <a:avLst>
              <a:gd name="adj1" fmla="val 190230"/>
              <a:gd name="adj2" fmla="val 50000"/>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941" tIns="35941" rIns="35941" bIns="35941" anchor="ctr"/>
          <a:lstStyle/>
          <a:p>
            <a:pPr algn="ctr" defTabSz="895350">
              <a:lnSpc>
                <a:spcPct val="110000"/>
              </a:lnSpc>
              <a:buSzPct val="120000"/>
              <a:defRPr/>
            </a:pPr>
            <a:endParaRPr lang="cs-CZ" sz="1428" i="0">
              <a:solidFill>
                <a:schemeClr val="tx2"/>
              </a:solidFill>
              <a:effectLst>
                <a:outerShdw blurRad="38100" dist="38100" dir="2700000" algn="tl">
                  <a:srgbClr val="000000"/>
                </a:outerShdw>
              </a:effectLst>
            </a:endParaRPr>
          </a:p>
        </p:txBody>
      </p:sp>
      <p:sp>
        <p:nvSpPr>
          <p:cNvPr id="22553" name="Text Box 76"/>
          <p:cNvSpPr txBox="1">
            <a:spLocks noChangeArrowheads="1"/>
          </p:cNvSpPr>
          <p:nvPr/>
        </p:nvSpPr>
        <p:spPr bwMode="auto">
          <a:xfrm>
            <a:off x="320675" y="1608138"/>
            <a:ext cx="1835150" cy="81280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762" tIns="39382" rIns="78762" bIns="39382">
            <a:spAutoFit/>
          </a:bodyPr>
          <a:lstStyle>
            <a:lvl1pPr defTabSz="652463" eaLnBrk="0" hangingPunct="0">
              <a:defRPr sz="1400" i="1">
                <a:solidFill>
                  <a:schemeClr val="tx1"/>
                </a:solidFill>
                <a:latin typeface="Arial" pitchFamily="34" charset="0"/>
              </a:defRPr>
            </a:lvl1pPr>
            <a:lvl2pPr marL="742950" indent="-285750" defTabSz="652463" eaLnBrk="0" hangingPunct="0">
              <a:defRPr sz="1400" i="1">
                <a:solidFill>
                  <a:schemeClr val="tx1"/>
                </a:solidFill>
                <a:latin typeface="Arial" pitchFamily="34" charset="0"/>
              </a:defRPr>
            </a:lvl2pPr>
            <a:lvl3pPr marL="1143000" indent="-228600" defTabSz="652463" eaLnBrk="0" hangingPunct="0">
              <a:defRPr sz="1400" i="1">
                <a:solidFill>
                  <a:schemeClr val="tx1"/>
                </a:solidFill>
                <a:latin typeface="Arial" pitchFamily="34" charset="0"/>
              </a:defRPr>
            </a:lvl3pPr>
            <a:lvl4pPr marL="1600200" indent="-228600" defTabSz="652463" eaLnBrk="0" hangingPunct="0">
              <a:defRPr sz="1400" i="1">
                <a:solidFill>
                  <a:schemeClr val="tx1"/>
                </a:solidFill>
                <a:latin typeface="Arial" pitchFamily="34" charset="0"/>
              </a:defRPr>
            </a:lvl4pPr>
            <a:lvl5pPr marL="2057400" indent="-228600" defTabSz="652463" eaLnBrk="0" hangingPunct="0">
              <a:defRPr sz="1400" i="1">
                <a:solidFill>
                  <a:schemeClr val="tx1"/>
                </a:solidFill>
                <a:latin typeface="Arial" pitchFamily="34" charset="0"/>
              </a:defRPr>
            </a:lvl5pPr>
            <a:lvl6pPr marL="2514600" indent="-228600" defTabSz="652463" eaLnBrk="0" fontAlgn="base" hangingPunct="0">
              <a:spcBef>
                <a:spcPct val="0"/>
              </a:spcBef>
              <a:spcAft>
                <a:spcPct val="0"/>
              </a:spcAft>
              <a:defRPr sz="1400" i="1">
                <a:solidFill>
                  <a:schemeClr val="tx1"/>
                </a:solidFill>
                <a:latin typeface="Arial" pitchFamily="34" charset="0"/>
              </a:defRPr>
            </a:lvl6pPr>
            <a:lvl7pPr marL="2971800" indent="-228600" defTabSz="652463" eaLnBrk="0" fontAlgn="base" hangingPunct="0">
              <a:spcBef>
                <a:spcPct val="0"/>
              </a:spcBef>
              <a:spcAft>
                <a:spcPct val="0"/>
              </a:spcAft>
              <a:defRPr sz="1400" i="1">
                <a:solidFill>
                  <a:schemeClr val="tx1"/>
                </a:solidFill>
                <a:latin typeface="Arial" pitchFamily="34" charset="0"/>
              </a:defRPr>
            </a:lvl7pPr>
            <a:lvl8pPr marL="3429000" indent="-228600" defTabSz="652463" eaLnBrk="0" fontAlgn="base" hangingPunct="0">
              <a:spcBef>
                <a:spcPct val="0"/>
              </a:spcBef>
              <a:spcAft>
                <a:spcPct val="0"/>
              </a:spcAft>
              <a:defRPr sz="1400" i="1">
                <a:solidFill>
                  <a:schemeClr val="tx1"/>
                </a:solidFill>
                <a:latin typeface="Arial" pitchFamily="34" charset="0"/>
              </a:defRPr>
            </a:lvl8pPr>
            <a:lvl9pPr marL="3886200" indent="-228600" defTabSz="652463" eaLnBrk="0" fontAlgn="base" hangingPunct="0">
              <a:spcBef>
                <a:spcPct val="0"/>
              </a:spcBef>
              <a:spcAft>
                <a:spcPct val="0"/>
              </a:spcAft>
              <a:defRPr sz="1400" i="1">
                <a:solidFill>
                  <a:schemeClr val="tx1"/>
                </a:solidFill>
                <a:latin typeface="Arial" pitchFamily="34" charset="0"/>
              </a:defRPr>
            </a:lvl9pPr>
          </a:lstStyle>
          <a:p>
            <a:pPr algn="ctr">
              <a:spcBef>
                <a:spcPct val="50000"/>
              </a:spcBef>
              <a:buClr>
                <a:schemeClr val="accent2"/>
              </a:buClr>
              <a:buFont typeface="Wingdings" pitchFamily="2" charset="2"/>
              <a:buNone/>
            </a:pPr>
            <a:r>
              <a:rPr lang="cs-CZ" altLang="cs-CZ" sz="1600" i="0" dirty="0">
                <a:solidFill>
                  <a:srgbClr val="99CC00"/>
                </a:solidFill>
              </a:rPr>
              <a:t>Zdroj informací  o změně stavu    v distribuční síti</a:t>
            </a:r>
          </a:p>
        </p:txBody>
      </p:sp>
      <p:sp>
        <p:nvSpPr>
          <p:cNvPr id="22554" name="Text Box 78"/>
          <p:cNvSpPr txBox="1">
            <a:spLocks noChangeArrowheads="1"/>
          </p:cNvSpPr>
          <p:nvPr/>
        </p:nvSpPr>
        <p:spPr bwMode="auto">
          <a:xfrm>
            <a:off x="4464050" y="1665288"/>
            <a:ext cx="13398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762" tIns="39382" rIns="78762" bIns="39382">
            <a:spAutoFit/>
          </a:bodyPr>
          <a:lstStyle>
            <a:lvl1pPr defTabSz="652463" eaLnBrk="0" hangingPunct="0">
              <a:defRPr sz="1400" i="1">
                <a:solidFill>
                  <a:schemeClr val="tx1"/>
                </a:solidFill>
                <a:latin typeface="Arial" pitchFamily="34" charset="0"/>
              </a:defRPr>
            </a:lvl1pPr>
            <a:lvl2pPr marL="742950" indent="-285750" defTabSz="652463" eaLnBrk="0" hangingPunct="0">
              <a:defRPr sz="1400" i="1">
                <a:solidFill>
                  <a:schemeClr val="tx1"/>
                </a:solidFill>
                <a:latin typeface="Arial" pitchFamily="34" charset="0"/>
              </a:defRPr>
            </a:lvl2pPr>
            <a:lvl3pPr marL="1143000" indent="-228600" defTabSz="652463" eaLnBrk="0" hangingPunct="0">
              <a:defRPr sz="1400" i="1">
                <a:solidFill>
                  <a:schemeClr val="tx1"/>
                </a:solidFill>
                <a:latin typeface="Arial" pitchFamily="34" charset="0"/>
              </a:defRPr>
            </a:lvl3pPr>
            <a:lvl4pPr marL="1600200" indent="-228600" defTabSz="652463" eaLnBrk="0" hangingPunct="0">
              <a:defRPr sz="1400" i="1">
                <a:solidFill>
                  <a:schemeClr val="tx1"/>
                </a:solidFill>
                <a:latin typeface="Arial" pitchFamily="34" charset="0"/>
              </a:defRPr>
            </a:lvl4pPr>
            <a:lvl5pPr marL="2057400" indent="-228600" defTabSz="652463" eaLnBrk="0" hangingPunct="0">
              <a:defRPr sz="1400" i="1">
                <a:solidFill>
                  <a:schemeClr val="tx1"/>
                </a:solidFill>
                <a:latin typeface="Arial" pitchFamily="34" charset="0"/>
              </a:defRPr>
            </a:lvl5pPr>
            <a:lvl6pPr marL="2514600" indent="-228600" defTabSz="652463" eaLnBrk="0" fontAlgn="base" hangingPunct="0">
              <a:spcBef>
                <a:spcPct val="0"/>
              </a:spcBef>
              <a:spcAft>
                <a:spcPct val="0"/>
              </a:spcAft>
              <a:defRPr sz="1400" i="1">
                <a:solidFill>
                  <a:schemeClr val="tx1"/>
                </a:solidFill>
                <a:latin typeface="Arial" pitchFamily="34" charset="0"/>
              </a:defRPr>
            </a:lvl6pPr>
            <a:lvl7pPr marL="2971800" indent="-228600" defTabSz="652463" eaLnBrk="0" fontAlgn="base" hangingPunct="0">
              <a:spcBef>
                <a:spcPct val="0"/>
              </a:spcBef>
              <a:spcAft>
                <a:spcPct val="0"/>
              </a:spcAft>
              <a:defRPr sz="1400" i="1">
                <a:solidFill>
                  <a:schemeClr val="tx1"/>
                </a:solidFill>
                <a:latin typeface="Arial" pitchFamily="34" charset="0"/>
              </a:defRPr>
            </a:lvl7pPr>
            <a:lvl8pPr marL="3429000" indent="-228600" defTabSz="652463" eaLnBrk="0" fontAlgn="base" hangingPunct="0">
              <a:spcBef>
                <a:spcPct val="0"/>
              </a:spcBef>
              <a:spcAft>
                <a:spcPct val="0"/>
              </a:spcAft>
              <a:defRPr sz="1400" i="1">
                <a:solidFill>
                  <a:schemeClr val="tx1"/>
                </a:solidFill>
                <a:latin typeface="Arial" pitchFamily="34" charset="0"/>
              </a:defRPr>
            </a:lvl8pPr>
            <a:lvl9pPr marL="3886200" indent="-228600" defTabSz="652463" eaLnBrk="0" fontAlgn="base" hangingPunct="0">
              <a:spcBef>
                <a:spcPct val="0"/>
              </a:spcBef>
              <a:spcAft>
                <a:spcPct val="0"/>
              </a:spcAft>
              <a:defRPr sz="1400" i="1">
                <a:solidFill>
                  <a:schemeClr val="tx1"/>
                </a:solidFill>
                <a:latin typeface="Arial" pitchFamily="34" charset="0"/>
              </a:defRPr>
            </a:lvl9pPr>
          </a:lstStyle>
          <a:p>
            <a:pPr algn="ctr">
              <a:spcBef>
                <a:spcPct val="50000"/>
              </a:spcBef>
              <a:buClr>
                <a:schemeClr val="accent2"/>
              </a:buClr>
              <a:buFont typeface="Wingdings" pitchFamily="2" charset="2"/>
              <a:buNone/>
            </a:pPr>
            <a:endParaRPr lang="cs-CZ" altLang="cs-CZ"/>
          </a:p>
        </p:txBody>
      </p:sp>
      <p:cxnSp>
        <p:nvCxnSpPr>
          <p:cNvPr id="29" name="AutoShape 79"/>
          <p:cNvCxnSpPr>
            <a:cxnSpLocks noChangeShapeType="1"/>
          </p:cNvCxnSpPr>
          <p:nvPr/>
        </p:nvCxnSpPr>
        <p:spPr bwMode="auto">
          <a:xfrm flipV="1">
            <a:off x="6816725" y="4040188"/>
            <a:ext cx="747713" cy="3175"/>
          </a:xfrm>
          <a:prstGeom prst="bentConnector3">
            <a:avLst>
              <a:gd name="adj1" fmla="val 49894"/>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tangle 82"/>
          <p:cNvSpPr>
            <a:spLocks noChangeArrowheads="1"/>
          </p:cNvSpPr>
          <p:nvPr/>
        </p:nvSpPr>
        <p:spPr bwMode="auto">
          <a:xfrm>
            <a:off x="7602538" y="3771900"/>
            <a:ext cx="1117600" cy="5175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941" tIns="35941" rIns="35941" bIns="35941" anchor="ctr"/>
          <a:lstStyle/>
          <a:p>
            <a:pPr algn="ctr" defTabSz="895350">
              <a:lnSpc>
                <a:spcPct val="110000"/>
              </a:lnSpc>
              <a:buSzPct val="120000"/>
              <a:defRPr/>
            </a:pPr>
            <a:r>
              <a:rPr lang="cs-CZ" sz="2000" i="0">
                <a:effectLst>
                  <a:outerShdw blurRad="38100" dist="38100" dir="2700000" algn="tl">
                    <a:srgbClr val="FFFFFF"/>
                  </a:outerShdw>
                </a:effectLst>
              </a:rPr>
              <a:t>Řešení</a:t>
            </a:r>
            <a:endParaRPr lang="en-US" sz="2000" i="0">
              <a:effectLst>
                <a:outerShdw blurRad="38100" dist="38100" dir="2700000" algn="tl">
                  <a:srgbClr val="FFFFFF"/>
                </a:outerShdw>
              </a:effectLst>
            </a:endParaRPr>
          </a:p>
        </p:txBody>
      </p:sp>
      <p:sp>
        <p:nvSpPr>
          <p:cNvPr id="22557" name="Text Box 83"/>
          <p:cNvSpPr txBox="1">
            <a:spLocks noChangeArrowheads="1"/>
          </p:cNvSpPr>
          <p:nvPr/>
        </p:nvSpPr>
        <p:spPr bwMode="auto">
          <a:xfrm>
            <a:off x="2644775" y="1598613"/>
            <a:ext cx="1333500"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762" tIns="39382" rIns="78762" bIns="39382">
            <a:spAutoFit/>
          </a:bodyPr>
          <a:lstStyle>
            <a:lvl1pPr defTabSz="652463" eaLnBrk="0" hangingPunct="0">
              <a:defRPr sz="1400" i="1">
                <a:solidFill>
                  <a:schemeClr val="tx1"/>
                </a:solidFill>
                <a:latin typeface="Arial" pitchFamily="34" charset="0"/>
              </a:defRPr>
            </a:lvl1pPr>
            <a:lvl2pPr marL="742950" indent="-285750" defTabSz="652463" eaLnBrk="0" hangingPunct="0">
              <a:defRPr sz="1400" i="1">
                <a:solidFill>
                  <a:schemeClr val="tx1"/>
                </a:solidFill>
                <a:latin typeface="Arial" pitchFamily="34" charset="0"/>
              </a:defRPr>
            </a:lvl2pPr>
            <a:lvl3pPr marL="1143000" indent="-228600" defTabSz="652463" eaLnBrk="0" hangingPunct="0">
              <a:defRPr sz="1400" i="1">
                <a:solidFill>
                  <a:schemeClr val="tx1"/>
                </a:solidFill>
                <a:latin typeface="Arial" pitchFamily="34" charset="0"/>
              </a:defRPr>
            </a:lvl3pPr>
            <a:lvl4pPr marL="1600200" indent="-228600" defTabSz="652463" eaLnBrk="0" hangingPunct="0">
              <a:defRPr sz="1400" i="1">
                <a:solidFill>
                  <a:schemeClr val="tx1"/>
                </a:solidFill>
                <a:latin typeface="Arial" pitchFamily="34" charset="0"/>
              </a:defRPr>
            </a:lvl4pPr>
            <a:lvl5pPr marL="2057400" indent="-228600" defTabSz="652463" eaLnBrk="0" hangingPunct="0">
              <a:defRPr sz="1400" i="1">
                <a:solidFill>
                  <a:schemeClr val="tx1"/>
                </a:solidFill>
                <a:latin typeface="Arial" pitchFamily="34" charset="0"/>
              </a:defRPr>
            </a:lvl5pPr>
            <a:lvl6pPr marL="2514600" indent="-228600" defTabSz="652463" eaLnBrk="0" fontAlgn="base" hangingPunct="0">
              <a:spcBef>
                <a:spcPct val="0"/>
              </a:spcBef>
              <a:spcAft>
                <a:spcPct val="0"/>
              </a:spcAft>
              <a:defRPr sz="1400" i="1">
                <a:solidFill>
                  <a:schemeClr val="tx1"/>
                </a:solidFill>
                <a:latin typeface="Arial" pitchFamily="34" charset="0"/>
              </a:defRPr>
            </a:lvl6pPr>
            <a:lvl7pPr marL="2971800" indent="-228600" defTabSz="652463" eaLnBrk="0" fontAlgn="base" hangingPunct="0">
              <a:spcBef>
                <a:spcPct val="0"/>
              </a:spcBef>
              <a:spcAft>
                <a:spcPct val="0"/>
              </a:spcAft>
              <a:defRPr sz="1400" i="1">
                <a:solidFill>
                  <a:schemeClr val="tx1"/>
                </a:solidFill>
                <a:latin typeface="Arial" pitchFamily="34" charset="0"/>
              </a:defRPr>
            </a:lvl7pPr>
            <a:lvl8pPr marL="3429000" indent="-228600" defTabSz="652463" eaLnBrk="0" fontAlgn="base" hangingPunct="0">
              <a:spcBef>
                <a:spcPct val="0"/>
              </a:spcBef>
              <a:spcAft>
                <a:spcPct val="0"/>
              </a:spcAft>
              <a:defRPr sz="1400" i="1">
                <a:solidFill>
                  <a:schemeClr val="tx1"/>
                </a:solidFill>
                <a:latin typeface="Arial" pitchFamily="34" charset="0"/>
              </a:defRPr>
            </a:lvl8pPr>
            <a:lvl9pPr marL="3886200" indent="-228600" defTabSz="652463" eaLnBrk="0" fontAlgn="base" hangingPunct="0">
              <a:spcBef>
                <a:spcPct val="0"/>
              </a:spcBef>
              <a:spcAft>
                <a:spcPct val="0"/>
              </a:spcAft>
              <a:defRPr sz="1400" i="1">
                <a:solidFill>
                  <a:schemeClr val="tx1"/>
                </a:solidFill>
                <a:latin typeface="Arial" pitchFamily="34" charset="0"/>
              </a:defRPr>
            </a:lvl9pPr>
          </a:lstStyle>
          <a:p>
            <a:pPr algn="ctr">
              <a:spcBef>
                <a:spcPct val="50000"/>
              </a:spcBef>
              <a:buClr>
                <a:schemeClr val="accent2"/>
              </a:buClr>
              <a:buFont typeface="Wingdings" pitchFamily="2" charset="2"/>
              <a:buNone/>
            </a:pPr>
            <a:r>
              <a:rPr lang="cs-CZ" altLang="cs-CZ" i="0">
                <a:solidFill>
                  <a:srgbClr val="0000FF"/>
                </a:solidFill>
              </a:rPr>
              <a:t>Oddělení podílející se na procesu</a:t>
            </a:r>
          </a:p>
        </p:txBody>
      </p:sp>
      <p:sp>
        <p:nvSpPr>
          <p:cNvPr id="22558" name="Text Box 84"/>
          <p:cNvSpPr txBox="1">
            <a:spLocks noChangeArrowheads="1"/>
          </p:cNvSpPr>
          <p:nvPr/>
        </p:nvSpPr>
        <p:spPr bwMode="auto">
          <a:xfrm>
            <a:off x="4464050" y="1646238"/>
            <a:ext cx="1365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762" tIns="39382" rIns="78762" bIns="39382">
            <a:spAutoFit/>
          </a:bodyPr>
          <a:lstStyle>
            <a:lvl1pPr defTabSz="652463" eaLnBrk="0" hangingPunct="0">
              <a:defRPr sz="1400" i="1">
                <a:solidFill>
                  <a:schemeClr val="tx1"/>
                </a:solidFill>
                <a:latin typeface="Arial" pitchFamily="34" charset="0"/>
              </a:defRPr>
            </a:lvl1pPr>
            <a:lvl2pPr marL="742950" indent="-285750" defTabSz="652463" eaLnBrk="0" hangingPunct="0">
              <a:defRPr sz="1400" i="1">
                <a:solidFill>
                  <a:schemeClr val="tx1"/>
                </a:solidFill>
                <a:latin typeface="Arial" pitchFamily="34" charset="0"/>
              </a:defRPr>
            </a:lvl2pPr>
            <a:lvl3pPr marL="1143000" indent="-228600" defTabSz="652463" eaLnBrk="0" hangingPunct="0">
              <a:defRPr sz="1400" i="1">
                <a:solidFill>
                  <a:schemeClr val="tx1"/>
                </a:solidFill>
                <a:latin typeface="Arial" pitchFamily="34" charset="0"/>
              </a:defRPr>
            </a:lvl3pPr>
            <a:lvl4pPr marL="1600200" indent="-228600" defTabSz="652463" eaLnBrk="0" hangingPunct="0">
              <a:defRPr sz="1400" i="1">
                <a:solidFill>
                  <a:schemeClr val="tx1"/>
                </a:solidFill>
                <a:latin typeface="Arial" pitchFamily="34" charset="0"/>
              </a:defRPr>
            </a:lvl4pPr>
            <a:lvl5pPr marL="2057400" indent="-228600" defTabSz="652463" eaLnBrk="0" hangingPunct="0">
              <a:defRPr sz="1400" i="1">
                <a:solidFill>
                  <a:schemeClr val="tx1"/>
                </a:solidFill>
                <a:latin typeface="Arial" pitchFamily="34" charset="0"/>
              </a:defRPr>
            </a:lvl5pPr>
            <a:lvl6pPr marL="2514600" indent="-228600" defTabSz="652463" eaLnBrk="0" fontAlgn="base" hangingPunct="0">
              <a:spcBef>
                <a:spcPct val="0"/>
              </a:spcBef>
              <a:spcAft>
                <a:spcPct val="0"/>
              </a:spcAft>
              <a:defRPr sz="1400" i="1">
                <a:solidFill>
                  <a:schemeClr val="tx1"/>
                </a:solidFill>
                <a:latin typeface="Arial" pitchFamily="34" charset="0"/>
              </a:defRPr>
            </a:lvl6pPr>
            <a:lvl7pPr marL="2971800" indent="-228600" defTabSz="652463" eaLnBrk="0" fontAlgn="base" hangingPunct="0">
              <a:spcBef>
                <a:spcPct val="0"/>
              </a:spcBef>
              <a:spcAft>
                <a:spcPct val="0"/>
              </a:spcAft>
              <a:defRPr sz="1400" i="1">
                <a:solidFill>
                  <a:schemeClr val="tx1"/>
                </a:solidFill>
                <a:latin typeface="Arial" pitchFamily="34" charset="0"/>
              </a:defRPr>
            </a:lvl7pPr>
            <a:lvl8pPr marL="3429000" indent="-228600" defTabSz="652463" eaLnBrk="0" fontAlgn="base" hangingPunct="0">
              <a:spcBef>
                <a:spcPct val="0"/>
              </a:spcBef>
              <a:spcAft>
                <a:spcPct val="0"/>
              </a:spcAft>
              <a:defRPr sz="1400" i="1">
                <a:solidFill>
                  <a:schemeClr val="tx1"/>
                </a:solidFill>
                <a:latin typeface="Arial" pitchFamily="34" charset="0"/>
              </a:defRPr>
            </a:lvl8pPr>
            <a:lvl9pPr marL="3886200" indent="-228600" defTabSz="652463" eaLnBrk="0" fontAlgn="base" hangingPunct="0">
              <a:spcBef>
                <a:spcPct val="0"/>
              </a:spcBef>
              <a:spcAft>
                <a:spcPct val="0"/>
              </a:spcAft>
              <a:defRPr sz="1400" i="1">
                <a:solidFill>
                  <a:schemeClr val="tx1"/>
                </a:solidFill>
                <a:latin typeface="Arial" pitchFamily="34" charset="0"/>
              </a:defRPr>
            </a:lvl9pPr>
          </a:lstStyle>
          <a:p>
            <a:pPr algn="ctr">
              <a:spcBef>
                <a:spcPct val="50000"/>
              </a:spcBef>
              <a:buClr>
                <a:schemeClr val="accent2"/>
              </a:buClr>
              <a:buFont typeface="Wingdings" pitchFamily="2" charset="2"/>
              <a:buNone/>
            </a:pPr>
            <a:r>
              <a:rPr lang="cs-CZ" altLang="cs-CZ" i="0">
                <a:solidFill>
                  <a:srgbClr val="990033"/>
                </a:solidFill>
              </a:rPr>
              <a:t>Hlavní práce dispečera</a:t>
            </a:r>
          </a:p>
        </p:txBody>
      </p:sp>
      <p:sp>
        <p:nvSpPr>
          <p:cNvPr id="33" name="WordArt 85"/>
          <p:cNvSpPr>
            <a:spLocks noChangeAspect="1" noChangeArrowheads="1" noChangeShapeType="1" noTextEdit="1"/>
          </p:cNvSpPr>
          <p:nvPr/>
        </p:nvSpPr>
        <p:spPr bwMode="auto">
          <a:xfrm>
            <a:off x="1090613" y="3162300"/>
            <a:ext cx="2501900" cy="466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cs-CZ" sz="2400" kern="10" dirty="0" smtClean="0">
                <a:solidFill>
                  <a:srgbClr val="FF0000"/>
                </a:solidFill>
                <a:effectLst>
                  <a:outerShdw dist="45791" dir="2021404" algn="ctr" rotWithShape="0">
                    <a:srgbClr val="B2B2B2">
                      <a:alpha val="79999"/>
                    </a:srgbClr>
                  </a:outerShdw>
                </a:effectLst>
                <a:latin typeface="Times New Roman"/>
                <a:cs typeface="Times New Roman"/>
              </a:rPr>
              <a:t>800 </a:t>
            </a:r>
            <a:r>
              <a:rPr lang="cs-CZ" sz="2400" kern="10" dirty="0">
                <a:solidFill>
                  <a:srgbClr val="FF0000"/>
                </a:solidFill>
                <a:effectLst>
                  <a:outerShdw dist="45791" dir="2021404" algn="ctr" rotWithShape="0">
                    <a:srgbClr val="B2B2B2">
                      <a:alpha val="79999"/>
                    </a:srgbClr>
                  </a:outerShdw>
                </a:effectLst>
                <a:latin typeface="Times New Roman"/>
                <a:cs typeface="Times New Roman"/>
              </a:rPr>
              <a:t>850 860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1000" fill="hold"/>
                                        <p:tgtEl>
                                          <p:spTgt spid="33"/>
                                        </p:tgtEl>
                                        <p:attrNameLst>
                                          <p:attrName>ppt_w</p:attrName>
                                        </p:attrNameLst>
                                      </p:cBhvr>
                                      <p:tavLst>
                                        <p:tav tm="0">
                                          <p:val>
                                            <p:strVal val="#ppt_w*0.70"/>
                                          </p:val>
                                        </p:tav>
                                        <p:tav tm="100000">
                                          <p:val>
                                            <p:strVal val="#ppt_w"/>
                                          </p:val>
                                        </p:tav>
                                      </p:tavLst>
                                    </p:anim>
                                    <p:anim calcmode="lin" valueType="num">
                                      <p:cBhvr>
                                        <p:cTn id="62" dur="1000" fill="hold"/>
                                        <p:tgtEl>
                                          <p:spTgt spid="33"/>
                                        </p:tgtEl>
                                        <p:attrNameLst>
                                          <p:attrName>ppt_h</p:attrName>
                                        </p:attrNameLst>
                                      </p:cBhvr>
                                      <p:tavLst>
                                        <p:tav tm="0">
                                          <p:val>
                                            <p:strVal val="#ppt_h"/>
                                          </p:val>
                                        </p:tav>
                                        <p:tav tm="100000">
                                          <p:val>
                                            <p:strVal val="#ppt_h"/>
                                          </p:val>
                                        </p:tav>
                                      </p:tavLst>
                                    </p:anim>
                                    <p:animEffect transition="in" filter="fade">
                                      <p:cBhvr>
                                        <p:cTn id="63" dur="1000"/>
                                        <p:tgtEl>
                                          <p:spTgt spid="3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ppt_x"/>
                                          </p:val>
                                        </p:tav>
                                        <p:tav tm="100000">
                                          <p:val>
                                            <p:strVal val="#ppt_x"/>
                                          </p:val>
                                        </p:tav>
                                      </p:tavLst>
                                    </p:anim>
                                    <p:anim calcmode="lin" valueType="num">
                                      <p:cBhvr additive="base">
                                        <p:cTn id="69" dur="500" fill="hold"/>
                                        <p:tgtEl>
                                          <p:spTgt spid="15"/>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ppt_x"/>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ppt_x"/>
                                          </p:val>
                                        </p:tav>
                                        <p:tav tm="100000">
                                          <p:val>
                                            <p:strVal val="#ppt_x"/>
                                          </p:val>
                                        </p:tav>
                                      </p:tavLst>
                                    </p:anim>
                                    <p:anim calcmode="lin" valueType="num">
                                      <p:cBhvr additive="base">
                                        <p:cTn id="79" dur="500" fill="hold"/>
                                        <p:tgtEl>
                                          <p:spTgt spid="20"/>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additive="base">
                                        <p:cTn id="88" dur="500" fill="hold"/>
                                        <p:tgtEl>
                                          <p:spTgt spid="12"/>
                                        </p:tgtEl>
                                        <p:attrNameLst>
                                          <p:attrName>ppt_x</p:attrName>
                                        </p:attrNameLst>
                                      </p:cBhvr>
                                      <p:tavLst>
                                        <p:tav tm="0">
                                          <p:val>
                                            <p:strVal val="#ppt_x"/>
                                          </p:val>
                                        </p:tav>
                                        <p:tav tm="100000">
                                          <p:val>
                                            <p:strVal val="#ppt_x"/>
                                          </p:val>
                                        </p:tav>
                                      </p:tavLst>
                                    </p:anim>
                                    <p:anim calcmode="lin" valueType="num">
                                      <p:cBhvr additive="base">
                                        <p:cTn id="89" dur="500" fill="hold"/>
                                        <p:tgtEl>
                                          <p:spTgt spid="12"/>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500" fill="hold"/>
                                        <p:tgtEl>
                                          <p:spTgt spid="22"/>
                                        </p:tgtEl>
                                        <p:attrNameLst>
                                          <p:attrName>ppt_x</p:attrName>
                                        </p:attrNameLst>
                                      </p:cBhvr>
                                      <p:tavLst>
                                        <p:tav tm="0">
                                          <p:val>
                                            <p:strVal val="#ppt_x"/>
                                          </p:val>
                                        </p:tav>
                                        <p:tav tm="100000">
                                          <p:val>
                                            <p:strVal val="#ppt_x"/>
                                          </p:val>
                                        </p:tav>
                                      </p:tavLst>
                                    </p:anim>
                                    <p:anim calcmode="lin" valueType="num">
                                      <p:cBhvr additive="base">
                                        <p:cTn id="9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500" fill="hold"/>
                                        <p:tgtEl>
                                          <p:spTgt spid="13"/>
                                        </p:tgtEl>
                                        <p:attrNameLst>
                                          <p:attrName>ppt_x</p:attrName>
                                        </p:attrNameLst>
                                      </p:cBhvr>
                                      <p:tavLst>
                                        <p:tav tm="0">
                                          <p:val>
                                            <p:strVal val="#ppt_x"/>
                                          </p:val>
                                        </p:tav>
                                        <p:tav tm="100000">
                                          <p:val>
                                            <p:strVal val="#ppt_x"/>
                                          </p:val>
                                        </p:tav>
                                      </p:tavLst>
                                    </p:anim>
                                    <p:anim calcmode="lin" valueType="num">
                                      <p:cBhvr additive="base">
                                        <p:cTn id="99" dur="500" fill="hold"/>
                                        <p:tgtEl>
                                          <p:spTgt spid="13"/>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fill="hold"/>
                                        <p:tgtEl>
                                          <p:spTgt spid="23"/>
                                        </p:tgtEl>
                                        <p:attrNameLst>
                                          <p:attrName>ppt_x</p:attrName>
                                        </p:attrNameLst>
                                      </p:cBhvr>
                                      <p:tavLst>
                                        <p:tav tm="0">
                                          <p:val>
                                            <p:strVal val="#ppt_x"/>
                                          </p:val>
                                        </p:tav>
                                        <p:tav tm="100000">
                                          <p:val>
                                            <p:strVal val="#ppt_x"/>
                                          </p:val>
                                        </p:tav>
                                      </p:tavLst>
                                    </p:anim>
                                    <p:anim calcmode="lin" valueType="num">
                                      <p:cBhvr additive="base">
                                        <p:cTn id="103" dur="500" fill="hold"/>
                                        <p:tgtEl>
                                          <p:spTgt spid="2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500" fill="hold"/>
                                        <p:tgtEl>
                                          <p:spTgt spid="8"/>
                                        </p:tgtEl>
                                        <p:attrNameLst>
                                          <p:attrName>ppt_x</p:attrName>
                                        </p:attrNameLst>
                                      </p:cBhvr>
                                      <p:tavLst>
                                        <p:tav tm="0">
                                          <p:val>
                                            <p:strVal val="#ppt_x"/>
                                          </p:val>
                                        </p:tav>
                                        <p:tav tm="100000">
                                          <p:val>
                                            <p:strVal val="#ppt_x"/>
                                          </p:val>
                                        </p:tav>
                                      </p:tavLst>
                                    </p:anim>
                                    <p:anim calcmode="lin" valueType="num">
                                      <p:cBhvr additive="base">
                                        <p:cTn id="107" dur="500" fill="hold"/>
                                        <p:tgtEl>
                                          <p:spTgt spid="8"/>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9"/>
                                        </p:tgtEl>
                                        <p:attrNameLst>
                                          <p:attrName>style.visibility</p:attrName>
                                        </p:attrNameLst>
                                      </p:cBhvr>
                                      <p:to>
                                        <p:strVal val="visible"/>
                                      </p:to>
                                    </p:set>
                                    <p:anim calcmode="lin" valueType="num">
                                      <p:cBhvr additive="base">
                                        <p:cTn id="110" dur="500" fill="hold"/>
                                        <p:tgtEl>
                                          <p:spTgt spid="9"/>
                                        </p:tgtEl>
                                        <p:attrNameLst>
                                          <p:attrName>ppt_x</p:attrName>
                                        </p:attrNameLst>
                                      </p:cBhvr>
                                      <p:tavLst>
                                        <p:tav tm="0">
                                          <p:val>
                                            <p:strVal val="#ppt_x"/>
                                          </p:val>
                                        </p:tav>
                                        <p:tav tm="100000">
                                          <p:val>
                                            <p:strVal val="#ppt_x"/>
                                          </p:val>
                                        </p:tav>
                                      </p:tavLst>
                                    </p:anim>
                                    <p:anim calcmode="lin" valueType="num">
                                      <p:cBhvr additive="base">
                                        <p:cTn id="1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8" grpId="0" animBg="1"/>
      <p:bldP spid="20" grpId="0" animBg="1"/>
      <p:bldP spid="26" grpId="0" animBg="1"/>
      <p:bldP spid="30"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38F59700-0CBC-48DE-A451-A07BB3271003}" type="slidenum">
              <a:rPr lang="cs-CZ" altLang="cs-CZ" sz="1000" i="0" smtClean="0">
                <a:solidFill>
                  <a:schemeClr val="bg1"/>
                </a:solidFill>
                <a:latin typeface="Arial CE" charset="-18"/>
                <a:ea typeface="Arial CE" charset="-18"/>
                <a:cs typeface="Arial CE" charset="-18"/>
              </a:rPr>
              <a:pPr eaLnBrk="1" hangingPunct="1"/>
              <a:t>3</a:t>
            </a:fld>
            <a:endParaRPr lang="cs-CZ" altLang="cs-CZ" sz="1000" i="0" smtClean="0">
              <a:solidFill>
                <a:schemeClr val="bg1"/>
              </a:solidFill>
              <a:latin typeface="Arial CE" charset="-18"/>
              <a:ea typeface="Arial CE" charset="-18"/>
              <a:cs typeface="Arial CE" charset="-18"/>
            </a:endParaRPr>
          </a:p>
        </p:txBody>
      </p:sp>
      <p:sp>
        <p:nvSpPr>
          <p:cNvPr id="23555" name="Zástupný symbol pro číslo snímku 3"/>
          <p:cNvSpPr txBox="1">
            <a:spLocks/>
          </p:cNvSpPr>
          <p:nvPr/>
        </p:nvSpPr>
        <p:spPr bwMode="auto">
          <a:xfrm>
            <a:off x="8432800" y="6511925"/>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A0E51150-25ED-4E97-BE1B-B35736BB5733}" type="slidenum">
              <a:rPr lang="cs-CZ" altLang="cs-CZ" sz="1000" b="1" i="0">
                <a:solidFill>
                  <a:schemeClr val="bg1"/>
                </a:solidFill>
                <a:latin typeface="Arial CE" charset="-18"/>
                <a:ea typeface="Arial CE" charset="-18"/>
                <a:cs typeface="Arial CE" charset="-18"/>
              </a:rPr>
              <a:pPr eaLnBrk="1" hangingPunct="1"/>
              <a:t>3</a:t>
            </a:fld>
            <a:endParaRPr lang="cs-CZ" altLang="cs-CZ" sz="1000" b="1" i="0">
              <a:solidFill>
                <a:schemeClr val="bg1"/>
              </a:solidFill>
              <a:latin typeface="Arial CE" charset="-18"/>
              <a:ea typeface="Arial CE" charset="-18"/>
              <a:cs typeface="Arial CE" charset="-18"/>
            </a:endParaRPr>
          </a:p>
        </p:txBody>
      </p:sp>
      <p:sp>
        <p:nvSpPr>
          <p:cNvPr id="7" name="Rectangle 3"/>
          <p:cNvSpPr txBox="1">
            <a:spLocks noChangeArrowheads="1"/>
          </p:cNvSpPr>
          <p:nvPr/>
        </p:nvSpPr>
        <p:spPr bwMode="auto">
          <a:xfrm>
            <a:off x="479425" y="2241550"/>
            <a:ext cx="106203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257300" eaLnBrk="0" hangingPunct="0">
              <a:tabLst>
                <a:tab pos="1885950" algn="l"/>
                <a:tab pos="2238375" algn="l"/>
              </a:tabLst>
              <a:defRPr sz="1400" i="1">
                <a:solidFill>
                  <a:schemeClr val="tx1"/>
                </a:solidFill>
                <a:latin typeface="Arial" pitchFamily="34" charset="0"/>
              </a:defRPr>
            </a:lvl1pPr>
            <a:lvl2pPr marL="742950" indent="-285750" defTabSz="1257300" eaLnBrk="0" hangingPunct="0">
              <a:tabLst>
                <a:tab pos="1885950" algn="l"/>
                <a:tab pos="2238375" algn="l"/>
              </a:tabLst>
              <a:defRPr sz="1400" i="1">
                <a:solidFill>
                  <a:schemeClr val="tx1"/>
                </a:solidFill>
                <a:latin typeface="Arial" pitchFamily="34" charset="0"/>
              </a:defRPr>
            </a:lvl2pPr>
            <a:lvl3pPr marL="1143000" indent="-228600" defTabSz="1257300" eaLnBrk="0" hangingPunct="0">
              <a:tabLst>
                <a:tab pos="1885950" algn="l"/>
                <a:tab pos="2238375" algn="l"/>
              </a:tabLst>
              <a:defRPr sz="1400" i="1">
                <a:solidFill>
                  <a:schemeClr val="tx1"/>
                </a:solidFill>
                <a:latin typeface="Arial" pitchFamily="34" charset="0"/>
              </a:defRPr>
            </a:lvl3pPr>
            <a:lvl4pPr marL="1600200" indent="-228600" defTabSz="1257300" eaLnBrk="0" hangingPunct="0">
              <a:tabLst>
                <a:tab pos="1885950" algn="l"/>
                <a:tab pos="2238375" algn="l"/>
              </a:tabLst>
              <a:defRPr sz="1400" i="1">
                <a:solidFill>
                  <a:schemeClr val="tx1"/>
                </a:solidFill>
                <a:latin typeface="Arial" pitchFamily="34" charset="0"/>
              </a:defRPr>
            </a:lvl4pPr>
            <a:lvl5pPr marL="2057400" indent="-228600" defTabSz="1257300" eaLnBrk="0" hangingPunct="0">
              <a:tabLst>
                <a:tab pos="1885950" algn="l"/>
                <a:tab pos="2238375" algn="l"/>
              </a:tabLst>
              <a:defRPr sz="1400" i="1">
                <a:solidFill>
                  <a:schemeClr val="tx1"/>
                </a:solidFill>
                <a:latin typeface="Arial" pitchFamily="34" charset="0"/>
              </a:defRPr>
            </a:lvl5pPr>
            <a:lvl6pPr marL="2514600" indent="-228600" defTabSz="1257300" eaLnBrk="0" fontAlgn="base" hangingPunct="0">
              <a:spcBef>
                <a:spcPct val="0"/>
              </a:spcBef>
              <a:spcAft>
                <a:spcPct val="0"/>
              </a:spcAft>
              <a:tabLst>
                <a:tab pos="1885950" algn="l"/>
                <a:tab pos="2238375" algn="l"/>
              </a:tabLst>
              <a:defRPr sz="1400" i="1">
                <a:solidFill>
                  <a:schemeClr val="tx1"/>
                </a:solidFill>
                <a:latin typeface="Arial" pitchFamily="34" charset="0"/>
              </a:defRPr>
            </a:lvl6pPr>
            <a:lvl7pPr marL="2971800" indent="-228600" defTabSz="1257300" eaLnBrk="0" fontAlgn="base" hangingPunct="0">
              <a:spcBef>
                <a:spcPct val="0"/>
              </a:spcBef>
              <a:spcAft>
                <a:spcPct val="0"/>
              </a:spcAft>
              <a:tabLst>
                <a:tab pos="1885950" algn="l"/>
                <a:tab pos="2238375" algn="l"/>
              </a:tabLst>
              <a:defRPr sz="1400" i="1">
                <a:solidFill>
                  <a:schemeClr val="tx1"/>
                </a:solidFill>
                <a:latin typeface="Arial" pitchFamily="34" charset="0"/>
              </a:defRPr>
            </a:lvl7pPr>
            <a:lvl8pPr marL="3429000" indent="-228600" defTabSz="1257300" eaLnBrk="0" fontAlgn="base" hangingPunct="0">
              <a:spcBef>
                <a:spcPct val="0"/>
              </a:spcBef>
              <a:spcAft>
                <a:spcPct val="0"/>
              </a:spcAft>
              <a:tabLst>
                <a:tab pos="1885950" algn="l"/>
                <a:tab pos="2238375" algn="l"/>
              </a:tabLst>
              <a:defRPr sz="1400" i="1">
                <a:solidFill>
                  <a:schemeClr val="tx1"/>
                </a:solidFill>
                <a:latin typeface="Arial" pitchFamily="34" charset="0"/>
              </a:defRPr>
            </a:lvl8pPr>
            <a:lvl9pPr marL="3886200" indent="-228600" defTabSz="1257300" eaLnBrk="0" fontAlgn="base" hangingPunct="0">
              <a:spcBef>
                <a:spcPct val="0"/>
              </a:spcBef>
              <a:spcAft>
                <a:spcPct val="0"/>
              </a:spcAft>
              <a:tabLst>
                <a:tab pos="1885950" algn="l"/>
                <a:tab pos="2238375" algn="l"/>
              </a:tabLst>
              <a:defRPr sz="1400" i="1">
                <a:solidFill>
                  <a:schemeClr val="tx1"/>
                </a:solidFill>
                <a:latin typeface="Arial" pitchFamily="34" charset="0"/>
              </a:defRPr>
            </a:lvl9pPr>
          </a:lstStyle>
          <a:p>
            <a:pPr defTabSz="652463">
              <a:lnSpc>
                <a:spcPts val="2300"/>
              </a:lnSpc>
              <a:spcBef>
                <a:spcPct val="50000"/>
              </a:spcBef>
              <a:buClr>
                <a:schemeClr val="accent2"/>
              </a:buClr>
              <a:buSzPct val="120000"/>
              <a:defRPr/>
            </a:pPr>
            <a:r>
              <a:rPr lang="cs-CZ" altLang="cs-CZ" sz="1428" dirty="0"/>
              <a:t>Řídící systém</a:t>
            </a:r>
          </a:p>
          <a:p>
            <a:pPr eaLnBrk="1" hangingPunct="1">
              <a:lnSpc>
                <a:spcPts val="2300"/>
              </a:lnSpc>
              <a:buSzPct val="120000"/>
            </a:pPr>
            <a:endParaRPr lang="cs-CZ" altLang="cs-CZ" b="1" dirty="0">
              <a:latin typeface="Arial CE" charset="-18"/>
              <a:ea typeface="Arial CE" charset="-18"/>
              <a:cs typeface="Arial CE" charset="-18"/>
            </a:endParaRPr>
          </a:p>
          <a:p>
            <a:pPr eaLnBrk="1" hangingPunct="1">
              <a:lnSpc>
                <a:spcPts val="2300"/>
              </a:lnSpc>
              <a:buSzPct val="120000"/>
            </a:pPr>
            <a:endParaRPr lang="cs-CZ" altLang="cs-CZ" sz="1600" b="1" dirty="0">
              <a:latin typeface="Arial CE" charset="-18"/>
              <a:ea typeface="Arial CE" charset="-18"/>
              <a:cs typeface="Arial CE" charset="-18"/>
            </a:endParaRPr>
          </a:p>
          <a:p>
            <a:pPr eaLnBrk="1" hangingPunct="1">
              <a:lnSpc>
                <a:spcPts val="2300"/>
              </a:lnSpc>
              <a:buSzPct val="120000"/>
            </a:pPr>
            <a:endParaRPr lang="cs-CZ" altLang="cs-CZ" sz="1800" i="0" dirty="0">
              <a:latin typeface="Arial CE" charset="-18"/>
              <a:ea typeface="Arial CE" charset="-18"/>
              <a:cs typeface="Arial CE" charset="-18"/>
            </a:endParaRPr>
          </a:p>
        </p:txBody>
      </p:sp>
      <p:sp>
        <p:nvSpPr>
          <p:cNvPr id="8" name="Rectangle 5"/>
          <p:cNvSpPr>
            <a:spLocks noChangeArrowheads="1"/>
          </p:cNvSpPr>
          <p:nvPr/>
        </p:nvSpPr>
        <p:spPr bwMode="auto">
          <a:xfrm>
            <a:off x="1722438" y="2243138"/>
            <a:ext cx="58801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762" tIns="39382" rIns="78762" bIns="39382"/>
          <a:lstStyle/>
          <a:p>
            <a:pPr defTabSz="652463" eaLnBrk="0" hangingPunct="0">
              <a:spcBef>
                <a:spcPct val="50000"/>
              </a:spcBef>
              <a:buClr>
                <a:schemeClr val="accent2"/>
              </a:buClr>
              <a:buFont typeface="Wingdings" pitchFamily="2" charset="2"/>
              <a:buNone/>
              <a:defRPr/>
            </a:pPr>
            <a:r>
              <a:rPr lang="cs-CZ" sz="1428" dirty="0"/>
              <a:t>…  Prostředek dispečerského řízení zajišťující informace o okamžitém </a:t>
            </a:r>
            <a:br>
              <a:rPr lang="cs-CZ" sz="1428" dirty="0"/>
            </a:br>
            <a:r>
              <a:rPr lang="cs-CZ" sz="1428" dirty="0"/>
              <a:t>stavu sítě a umožňující následné řízení. </a:t>
            </a:r>
          </a:p>
        </p:txBody>
      </p:sp>
      <p:sp>
        <p:nvSpPr>
          <p:cNvPr id="9" name="Rectangle 6"/>
          <p:cNvSpPr>
            <a:spLocks noChangeArrowheads="1"/>
          </p:cNvSpPr>
          <p:nvPr/>
        </p:nvSpPr>
        <p:spPr bwMode="auto">
          <a:xfrm>
            <a:off x="431734" y="3294063"/>
            <a:ext cx="1095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762" tIns="39382" rIns="78762" bIns="39382">
            <a:spAutoFit/>
          </a:bodyPr>
          <a:lstStyle/>
          <a:p>
            <a:pPr defTabSz="652463" eaLnBrk="0" hangingPunct="0">
              <a:spcBef>
                <a:spcPts val="0"/>
              </a:spcBef>
              <a:buClr>
                <a:schemeClr val="accent2"/>
              </a:buClr>
              <a:buFont typeface="Wingdings" pitchFamily="2" charset="2"/>
              <a:buNone/>
              <a:defRPr/>
            </a:pPr>
            <a:r>
              <a:rPr lang="cs-CZ" sz="1428" dirty="0"/>
              <a:t>Telefony, vysílačky</a:t>
            </a:r>
          </a:p>
        </p:txBody>
      </p:sp>
      <p:sp>
        <p:nvSpPr>
          <p:cNvPr id="10" name="Rectangle 7"/>
          <p:cNvSpPr>
            <a:spLocks noChangeArrowheads="1"/>
          </p:cNvSpPr>
          <p:nvPr/>
        </p:nvSpPr>
        <p:spPr bwMode="auto">
          <a:xfrm>
            <a:off x="1784350" y="3284538"/>
            <a:ext cx="5818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762" tIns="39382" rIns="78762" bIns="39382">
            <a:spAutoFit/>
          </a:bodyPr>
          <a:lstStyle/>
          <a:p>
            <a:pPr defTabSz="652463" eaLnBrk="0" hangingPunct="0">
              <a:spcBef>
                <a:spcPct val="50000"/>
              </a:spcBef>
              <a:buClr>
                <a:schemeClr val="accent2"/>
              </a:buClr>
              <a:buFont typeface="Wingdings" pitchFamily="2" charset="2"/>
              <a:buNone/>
              <a:defRPr/>
            </a:pPr>
            <a:r>
              <a:rPr lang="cs-CZ" sz="1428" dirty="0"/>
              <a:t>...  Prostředek  komunikace mezi dispečinkem a poruchovou službou, zákaznickými službami popř. IZS.</a:t>
            </a:r>
          </a:p>
        </p:txBody>
      </p:sp>
      <p:sp>
        <p:nvSpPr>
          <p:cNvPr id="11" name="Rectangle 8"/>
          <p:cNvSpPr>
            <a:spLocks noChangeArrowheads="1"/>
          </p:cNvSpPr>
          <p:nvPr/>
        </p:nvSpPr>
        <p:spPr bwMode="auto">
          <a:xfrm>
            <a:off x="430213" y="4124325"/>
            <a:ext cx="6064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spAutoFit/>
          </a:bodyPr>
          <a:lstStyle/>
          <a:p>
            <a:pPr defTabSz="652463" eaLnBrk="0" hangingPunct="0">
              <a:spcBef>
                <a:spcPct val="50000"/>
              </a:spcBef>
              <a:buClr>
                <a:schemeClr val="accent2"/>
              </a:buClr>
              <a:buFont typeface="Wingdings" pitchFamily="2" charset="2"/>
              <a:buNone/>
              <a:defRPr/>
            </a:pPr>
            <a:r>
              <a:rPr lang="cs-CZ" sz="1428" dirty="0"/>
              <a:t>WMS</a:t>
            </a:r>
          </a:p>
        </p:txBody>
      </p:sp>
      <p:sp>
        <p:nvSpPr>
          <p:cNvPr id="12" name="Rectangle 9"/>
          <p:cNvSpPr>
            <a:spLocks noChangeArrowheads="1"/>
          </p:cNvSpPr>
          <p:nvPr/>
        </p:nvSpPr>
        <p:spPr bwMode="auto">
          <a:xfrm>
            <a:off x="1722438" y="3992563"/>
            <a:ext cx="58801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762" tIns="39382" rIns="78762" bIns="39382"/>
          <a:lstStyle/>
          <a:p>
            <a:pPr defTabSz="652463" eaLnBrk="0" hangingPunct="0">
              <a:spcBef>
                <a:spcPct val="50000"/>
              </a:spcBef>
              <a:buClr>
                <a:schemeClr val="accent2"/>
              </a:buClr>
              <a:buFont typeface="Wingdings" pitchFamily="2" charset="2"/>
              <a:buNone/>
              <a:defRPr/>
            </a:pPr>
            <a:r>
              <a:rPr lang="cs-CZ" sz="1428" dirty="0"/>
              <a:t>…   Prostředek pro plánování výjezdních skupin. </a:t>
            </a:r>
            <a:br>
              <a:rPr lang="cs-CZ" sz="1428" dirty="0"/>
            </a:br>
            <a:r>
              <a:rPr lang="cs-CZ" sz="1428" dirty="0"/>
              <a:t>(</a:t>
            </a:r>
            <a:r>
              <a:rPr lang="cs-CZ" sz="1428" dirty="0" err="1"/>
              <a:t>Workforce</a:t>
            </a:r>
            <a:r>
              <a:rPr lang="cs-CZ" sz="1428" dirty="0"/>
              <a:t> Management </a:t>
            </a:r>
            <a:r>
              <a:rPr lang="cs-CZ" sz="1428" dirty="0" err="1"/>
              <a:t>System</a:t>
            </a:r>
            <a:r>
              <a:rPr lang="cs-CZ" sz="1428" dirty="0"/>
              <a:t> ) </a:t>
            </a:r>
          </a:p>
        </p:txBody>
      </p:sp>
      <p:sp>
        <p:nvSpPr>
          <p:cNvPr id="13" name="Rectangle 10"/>
          <p:cNvSpPr>
            <a:spLocks noChangeArrowheads="1"/>
          </p:cNvSpPr>
          <p:nvPr/>
        </p:nvSpPr>
        <p:spPr bwMode="auto">
          <a:xfrm>
            <a:off x="477838" y="4797425"/>
            <a:ext cx="56673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spAutoFit/>
          </a:bodyPr>
          <a:lstStyle/>
          <a:p>
            <a:pPr defTabSz="652463" eaLnBrk="0" hangingPunct="0">
              <a:spcBef>
                <a:spcPct val="50000"/>
              </a:spcBef>
              <a:buClr>
                <a:schemeClr val="accent2"/>
              </a:buClr>
              <a:buFont typeface="Wingdings" pitchFamily="2" charset="2"/>
              <a:buNone/>
              <a:defRPr/>
            </a:pPr>
            <a:r>
              <a:rPr lang="cs-CZ" sz="1428" dirty="0"/>
              <a:t>HDO</a:t>
            </a:r>
          </a:p>
        </p:txBody>
      </p:sp>
      <p:sp>
        <p:nvSpPr>
          <p:cNvPr id="14" name="Rectangle 11"/>
          <p:cNvSpPr>
            <a:spLocks noChangeArrowheads="1"/>
          </p:cNvSpPr>
          <p:nvPr/>
        </p:nvSpPr>
        <p:spPr bwMode="auto">
          <a:xfrm>
            <a:off x="1743075" y="4683125"/>
            <a:ext cx="5859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762" tIns="39382" rIns="78762" bIns="39382">
            <a:spAutoFit/>
          </a:bodyPr>
          <a:lstStyle/>
          <a:p>
            <a:pPr defTabSz="652463" eaLnBrk="0" hangingPunct="0">
              <a:spcBef>
                <a:spcPct val="50000"/>
              </a:spcBef>
              <a:buClr>
                <a:schemeClr val="accent2"/>
              </a:buClr>
              <a:buFont typeface="Wingdings" pitchFamily="2" charset="2"/>
              <a:buNone/>
              <a:defRPr/>
            </a:pPr>
            <a:r>
              <a:rPr lang="cs-CZ" sz="1428" dirty="0"/>
              <a:t>…  Prostředek pro regulaci odběru elektrické energie na dálku .   </a:t>
            </a:r>
            <a:br>
              <a:rPr lang="cs-CZ" sz="1428" dirty="0"/>
            </a:br>
            <a:r>
              <a:rPr lang="cs-CZ" sz="1428" dirty="0"/>
              <a:t>(Hromadné Dálkové Ovládání )</a:t>
            </a:r>
          </a:p>
        </p:txBody>
      </p:sp>
      <p:sp>
        <p:nvSpPr>
          <p:cNvPr id="24" name="Nadpis 1"/>
          <p:cNvSpPr txBox="1">
            <a:spLocks/>
          </p:cNvSpPr>
          <p:nvPr/>
        </p:nvSpPr>
        <p:spPr bwMode="auto">
          <a:xfrm>
            <a:off x="503238" y="422275"/>
            <a:ext cx="6877050" cy="388938"/>
          </a:xfrm>
          <a:prstGeom prst="rect">
            <a:avLst/>
          </a:prstGeom>
          <a:noFill/>
          <a:ln w="9525" algn="ctr">
            <a:noFill/>
            <a:miter lim="800000"/>
            <a:headEnd/>
            <a:tailEnd/>
          </a:ln>
          <a:effectLst/>
        </p:spPr>
        <p:txBody>
          <a:bodyPr lIns="0" tIns="0" rIns="0" bIns="0">
            <a:spAutoFit/>
          </a:bodyPr>
          <a:lstStyle>
            <a:lvl1pPr algn="l" defTabSz="895350" rtl="0" eaLnBrk="1" fontAlgn="base" hangingPunct="1">
              <a:lnSpc>
                <a:spcPts val="3300"/>
              </a:lnSpc>
              <a:spcBef>
                <a:spcPct val="0"/>
              </a:spcBef>
              <a:spcAft>
                <a:spcPct val="0"/>
              </a:spcAft>
              <a:defRPr sz="240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a:lstStyle>
          <a:p>
            <a:pPr defTabSz="652463">
              <a:defRPr/>
            </a:pPr>
            <a:r>
              <a:rPr lang="cs-CZ" i="0" dirty="0"/>
              <a:t>Prostředky dispečerského řízení</a:t>
            </a:r>
            <a:endParaRPr lang="cs-CZ" i="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503238" y="422275"/>
            <a:ext cx="6877050" cy="388938"/>
          </a:xfrm>
        </p:spPr>
        <p:txBody>
          <a:bodyPr/>
          <a:lstStyle/>
          <a:p>
            <a:pPr defTabSz="652463" eaLnBrk="1" hangingPunct="1"/>
            <a:r>
              <a:rPr lang="cs-CZ" altLang="cs-CZ" smtClean="0"/>
              <a:t>Další podpůrné prostředky dispečerského řízení</a:t>
            </a:r>
          </a:p>
        </p:txBody>
      </p:sp>
      <p:sp>
        <p:nvSpPr>
          <p:cNvPr id="245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2868CC99-97E3-4094-A7D8-1EF3F37A99E8}" type="slidenum">
              <a:rPr lang="cs-CZ" altLang="cs-CZ" sz="1000" i="0" smtClean="0">
                <a:solidFill>
                  <a:schemeClr val="bg1"/>
                </a:solidFill>
                <a:latin typeface="Arial CE" charset="-18"/>
                <a:ea typeface="Arial CE" charset="-18"/>
                <a:cs typeface="Arial CE" charset="-18"/>
              </a:rPr>
              <a:pPr eaLnBrk="1" hangingPunct="1"/>
              <a:t>4</a:t>
            </a:fld>
            <a:endParaRPr lang="cs-CZ" altLang="cs-CZ" sz="1000" i="0" smtClean="0">
              <a:solidFill>
                <a:schemeClr val="bg1"/>
              </a:solidFill>
              <a:latin typeface="Arial CE" charset="-18"/>
              <a:ea typeface="Arial CE" charset="-18"/>
              <a:cs typeface="Arial CE" charset="-18"/>
            </a:endParaRPr>
          </a:p>
        </p:txBody>
      </p:sp>
      <p:sp>
        <p:nvSpPr>
          <p:cNvPr id="5" name="Rectangle 13"/>
          <p:cNvSpPr>
            <a:spLocks noChangeArrowheads="1"/>
          </p:cNvSpPr>
          <p:nvPr/>
        </p:nvSpPr>
        <p:spPr bwMode="auto">
          <a:xfrm>
            <a:off x="539750" y="2398713"/>
            <a:ext cx="523875"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spAutoFit/>
          </a:bodyPr>
          <a:lstStyle/>
          <a:p>
            <a:pPr defTabSz="652463" eaLnBrk="0" hangingPunct="0">
              <a:spcBef>
                <a:spcPct val="50000"/>
              </a:spcBef>
              <a:buClr>
                <a:schemeClr val="accent2"/>
              </a:buClr>
              <a:buFont typeface="Wingdings" pitchFamily="2" charset="2"/>
              <a:buNone/>
              <a:defRPr/>
            </a:pPr>
            <a:r>
              <a:rPr lang="cs-CZ" sz="1428" dirty="0"/>
              <a:t>SAP</a:t>
            </a:r>
          </a:p>
        </p:txBody>
      </p:sp>
      <p:sp>
        <p:nvSpPr>
          <p:cNvPr id="6" name="Rectangle 14"/>
          <p:cNvSpPr>
            <a:spLocks noChangeArrowheads="1"/>
          </p:cNvSpPr>
          <p:nvPr/>
        </p:nvSpPr>
        <p:spPr bwMode="auto">
          <a:xfrm>
            <a:off x="549275" y="3254375"/>
            <a:ext cx="11731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762" tIns="39382" rIns="78762" bIns="39382">
            <a:spAutoFit/>
          </a:bodyPr>
          <a:lstStyle/>
          <a:p>
            <a:pPr defTabSz="652463" eaLnBrk="0" hangingPunct="0">
              <a:spcBef>
                <a:spcPct val="50000"/>
              </a:spcBef>
              <a:buClr>
                <a:schemeClr val="accent2"/>
              </a:buClr>
              <a:buFont typeface="Wingdings" pitchFamily="2" charset="2"/>
              <a:buNone/>
              <a:defRPr/>
            </a:pPr>
            <a:r>
              <a:rPr lang="cs-CZ" sz="1428" dirty="0" err="1"/>
              <a:t>Fleetware</a:t>
            </a:r>
            <a:r>
              <a:rPr lang="cs-CZ" sz="1428" dirty="0"/>
              <a:t> </a:t>
            </a:r>
            <a:r>
              <a:rPr lang="cs-CZ" sz="1428" dirty="0" err="1"/>
              <a:t>Navigate</a:t>
            </a:r>
            <a:endParaRPr lang="cs-CZ" sz="1428" dirty="0"/>
          </a:p>
        </p:txBody>
      </p:sp>
      <p:sp>
        <p:nvSpPr>
          <p:cNvPr id="7" name="Rectangle 15"/>
          <p:cNvSpPr>
            <a:spLocks noChangeArrowheads="1"/>
          </p:cNvSpPr>
          <p:nvPr/>
        </p:nvSpPr>
        <p:spPr bwMode="auto">
          <a:xfrm>
            <a:off x="560388" y="2798763"/>
            <a:ext cx="474662"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spAutoFit/>
          </a:bodyPr>
          <a:lstStyle/>
          <a:p>
            <a:pPr defTabSz="652463" eaLnBrk="0" hangingPunct="0">
              <a:spcBef>
                <a:spcPct val="50000"/>
              </a:spcBef>
              <a:buClr>
                <a:schemeClr val="accent2"/>
              </a:buClr>
              <a:buFont typeface="Wingdings" pitchFamily="2" charset="2"/>
              <a:buNone/>
              <a:defRPr/>
            </a:pPr>
            <a:r>
              <a:rPr lang="cs-CZ" sz="1428" dirty="0"/>
              <a:t>GIS</a:t>
            </a:r>
          </a:p>
        </p:txBody>
      </p:sp>
      <p:sp>
        <p:nvSpPr>
          <p:cNvPr id="8" name="Rectangle 16"/>
          <p:cNvSpPr>
            <a:spLocks noChangeArrowheads="1"/>
          </p:cNvSpPr>
          <p:nvPr/>
        </p:nvSpPr>
        <p:spPr bwMode="auto">
          <a:xfrm>
            <a:off x="1889125" y="2389188"/>
            <a:ext cx="6750050"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spAutoFit/>
          </a:bodyPr>
          <a:lstStyle/>
          <a:p>
            <a:pPr defTabSz="652463" eaLnBrk="0" hangingPunct="0">
              <a:spcBef>
                <a:spcPct val="50000"/>
              </a:spcBef>
              <a:buClr>
                <a:schemeClr val="accent2"/>
              </a:buClr>
              <a:buFont typeface="Wingdings" pitchFamily="2" charset="2"/>
              <a:buNone/>
              <a:defRPr/>
            </a:pPr>
            <a:r>
              <a:rPr lang="cs-CZ" sz="1428" dirty="0"/>
              <a:t>…  Prostředek pro evidenci zařízení a úkonů spojených s řízením sítě  *    	</a:t>
            </a:r>
          </a:p>
        </p:txBody>
      </p:sp>
      <p:sp>
        <p:nvSpPr>
          <p:cNvPr id="9" name="Rectangle 17"/>
          <p:cNvSpPr>
            <a:spLocks noChangeArrowheads="1"/>
          </p:cNvSpPr>
          <p:nvPr/>
        </p:nvSpPr>
        <p:spPr bwMode="auto">
          <a:xfrm>
            <a:off x="1879600" y="2798763"/>
            <a:ext cx="5348288"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spAutoFit/>
          </a:bodyPr>
          <a:lstStyle/>
          <a:p>
            <a:pPr defTabSz="652463" eaLnBrk="0" hangingPunct="0">
              <a:spcBef>
                <a:spcPct val="50000"/>
              </a:spcBef>
              <a:buClr>
                <a:schemeClr val="accent2"/>
              </a:buClr>
              <a:buFont typeface="Wingdings" pitchFamily="2" charset="2"/>
              <a:buNone/>
              <a:defRPr/>
            </a:pPr>
            <a:r>
              <a:rPr lang="cs-CZ" sz="1428"/>
              <a:t>…  Prostředek pro identifikaci geografického umístění zařízení *</a:t>
            </a:r>
          </a:p>
        </p:txBody>
      </p:sp>
      <p:sp>
        <p:nvSpPr>
          <p:cNvPr id="10" name="Rectangle 18"/>
          <p:cNvSpPr>
            <a:spLocks noChangeArrowheads="1"/>
          </p:cNvSpPr>
          <p:nvPr/>
        </p:nvSpPr>
        <p:spPr bwMode="auto">
          <a:xfrm>
            <a:off x="1911350" y="3244850"/>
            <a:ext cx="4948238"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spAutoFit/>
          </a:bodyPr>
          <a:lstStyle/>
          <a:p>
            <a:pPr defTabSz="652463" eaLnBrk="0" hangingPunct="0">
              <a:spcBef>
                <a:spcPct val="50000"/>
              </a:spcBef>
              <a:buClr>
                <a:schemeClr val="accent2"/>
              </a:buClr>
              <a:buFont typeface="Wingdings" pitchFamily="2" charset="2"/>
              <a:buNone/>
              <a:defRPr/>
            </a:pPr>
            <a:r>
              <a:rPr lang="cs-CZ" sz="1428"/>
              <a:t>…  Prostředek pro sledování pohybu vozidel osádek PPS *</a:t>
            </a:r>
          </a:p>
        </p:txBody>
      </p:sp>
      <p:sp>
        <p:nvSpPr>
          <p:cNvPr id="11" name="Rectangle 19"/>
          <p:cNvSpPr>
            <a:spLocks noChangeArrowheads="1"/>
          </p:cNvSpPr>
          <p:nvPr/>
        </p:nvSpPr>
        <p:spPr bwMode="auto">
          <a:xfrm>
            <a:off x="541881" y="6175375"/>
            <a:ext cx="2969126" cy="29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spAutoFit/>
          </a:bodyPr>
          <a:lstStyle/>
          <a:p>
            <a:pPr algn="ctr" defTabSz="652463" eaLnBrk="0" hangingPunct="0">
              <a:spcBef>
                <a:spcPct val="50000"/>
              </a:spcBef>
              <a:buClr>
                <a:schemeClr val="accent2"/>
              </a:buClr>
              <a:buFont typeface="Wingdings" pitchFamily="2" charset="2"/>
              <a:buNone/>
              <a:defRPr/>
            </a:pPr>
            <a:r>
              <a:rPr lang="cs-CZ" sz="1428" dirty="0"/>
              <a:t>*  v kontextu </a:t>
            </a:r>
            <a:r>
              <a:rPr lang="cs-CZ" sz="1428" dirty="0" smtClean="0"/>
              <a:t>dispečerského </a:t>
            </a:r>
            <a:r>
              <a:rPr lang="cs-CZ" sz="1428" dirty="0"/>
              <a:t>řízení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23021"/>
            <a:ext cx="6876000" cy="391389"/>
          </a:xfrm>
        </p:spPr>
        <p:txBody>
          <a:bodyPr/>
          <a:lstStyle/>
          <a:p>
            <a:r>
              <a:rPr lang="cs-CZ" dirty="0" smtClean="0"/>
              <a:t>Přítomnost elektrických zařízení</a:t>
            </a:r>
            <a:endParaRPr lang="cs-CZ"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156" y="2083443"/>
            <a:ext cx="6906844" cy="3746963"/>
          </a:xfrm>
        </p:spPr>
      </p:pic>
      <p:sp>
        <p:nvSpPr>
          <p:cNvPr id="4" name="Zástupný symbol pro číslo snímku 3"/>
          <p:cNvSpPr>
            <a:spLocks noGrp="1"/>
          </p:cNvSpPr>
          <p:nvPr>
            <p:ph type="sldNum" sz="quarter" idx="10"/>
          </p:nvPr>
        </p:nvSpPr>
        <p:spPr/>
        <p:txBody>
          <a:bodyPr/>
          <a:lstStyle/>
          <a:p>
            <a:pPr>
              <a:defRPr/>
            </a:pPr>
            <a:fld id="{910C70CF-7C4F-41C6-8429-D8D1F7023FCF}" type="slidenum">
              <a:rPr lang="cs-CZ" smtClean="0"/>
              <a:pPr>
                <a:defRPr/>
              </a:pPr>
              <a:t>5</a:t>
            </a:fld>
            <a:endParaRPr lang="cs-CZ"/>
          </a:p>
        </p:txBody>
      </p:sp>
      <p:sp>
        <p:nvSpPr>
          <p:cNvPr id="6" name="Rectangle 16"/>
          <p:cNvSpPr>
            <a:spLocks noChangeArrowheads="1"/>
          </p:cNvSpPr>
          <p:nvPr/>
        </p:nvSpPr>
        <p:spPr bwMode="auto">
          <a:xfrm>
            <a:off x="572790" y="1997302"/>
            <a:ext cx="7084053" cy="4254972"/>
          </a:xfrm>
          <a:prstGeom prst="rect">
            <a:avLst/>
          </a:prstGeom>
          <a:solidFill>
            <a:schemeClr val="bg1"/>
          </a:solidFill>
          <a:ln>
            <a:noFill/>
          </a:ln>
          <a:effectLst/>
          <a:extLst/>
        </p:spPr>
        <p:txBody>
          <a:bodyPr wrap="square" lIns="78762" tIns="39382" rIns="78762" bIns="39382">
            <a:spAutoFit/>
          </a:bodyPr>
          <a:lstStyle/>
          <a:p>
            <a:pPr defTabSz="652463" eaLnBrk="0" hangingPunct="0">
              <a:spcBef>
                <a:spcPct val="50000"/>
              </a:spcBef>
              <a:buClr>
                <a:schemeClr val="accent2"/>
              </a:buClr>
              <a:buFont typeface="Wingdings" pitchFamily="2" charset="2"/>
              <a:buNone/>
              <a:defRPr/>
            </a:pPr>
            <a:endParaRPr lang="cs-CZ" sz="1428" dirty="0" smtClean="0"/>
          </a:p>
          <a:p>
            <a:pPr defTabSz="652463" eaLnBrk="0" hangingPunct="0">
              <a:spcBef>
                <a:spcPct val="50000"/>
              </a:spcBef>
              <a:buClr>
                <a:schemeClr val="accent2"/>
              </a:buClr>
              <a:buFont typeface="Wingdings" pitchFamily="2" charset="2"/>
              <a:buNone/>
              <a:defRPr/>
            </a:pPr>
            <a:endParaRPr lang="cs-CZ" sz="1428" dirty="0"/>
          </a:p>
          <a:p>
            <a:pPr defTabSz="652463" eaLnBrk="0" hangingPunct="0">
              <a:spcBef>
                <a:spcPct val="50000"/>
              </a:spcBef>
              <a:buClr>
                <a:schemeClr val="accent2"/>
              </a:buClr>
              <a:buFont typeface="Wingdings" pitchFamily="2" charset="2"/>
              <a:buNone/>
              <a:defRPr/>
            </a:pPr>
            <a:endParaRPr lang="cs-CZ" sz="1428" dirty="0" smtClean="0"/>
          </a:p>
          <a:p>
            <a:pPr defTabSz="652463" eaLnBrk="0" hangingPunct="0">
              <a:spcBef>
                <a:spcPct val="50000"/>
              </a:spcBef>
              <a:buClr>
                <a:schemeClr val="accent2"/>
              </a:buClr>
              <a:buFont typeface="Wingdings" pitchFamily="2" charset="2"/>
              <a:buNone/>
              <a:defRPr/>
            </a:pPr>
            <a:endParaRPr lang="cs-CZ" sz="1428" dirty="0"/>
          </a:p>
          <a:p>
            <a:pPr defTabSz="652463" eaLnBrk="0" hangingPunct="0">
              <a:spcBef>
                <a:spcPct val="50000"/>
              </a:spcBef>
              <a:buClr>
                <a:schemeClr val="accent2"/>
              </a:buClr>
              <a:buFont typeface="Wingdings" pitchFamily="2" charset="2"/>
              <a:buNone/>
              <a:defRPr/>
            </a:pPr>
            <a:endParaRPr lang="cs-CZ" sz="1428" dirty="0" smtClean="0"/>
          </a:p>
          <a:p>
            <a:pPr defTabSz="652463" eaLnBrk="0" hangingPunct="0">
              <a:spcBef>
                <a:spcPct val="50000"/>
              </a:spcBef>
              <a:buClr>
                <a:schemeClr val="accent2"/>
              </a:buClr>
              <a:buFont typeface="Wingdings" pitchFamily="2" charset="2"/>
              <a:buNone/>
              <a:defRPr/>
            </a:pPr>
            <a:endParaRPr lang="cs-CZ" sz="1428" dirty="0"/>
          </a:p>
          <a:p>
            <a:pPr defTabSz="652463" eaLnBrk="0" hangingPunct="0">
              <a:spcBef>
                <a:spcPct val="50000"/>
              </a:spcBef>
              <a:buClr>
                <a:schemeClr val="accent2"/>
              </a:buClr>
              <a:buFont typeface="Wingdings" pitchFamily="2" charset="2"/>
              <a:buNone/>
              <a:defRPr/>
            </a:pPr>
            <a:endParaRPr lang="cs-CZ" sz="1428" dirty="0" smtClean="0"/>
          </a:p>
          <a:p>
            <a:pPr defTabSz="652463" eaLnBrk="0" hangingPunct="0">
              <a:spcBef>
                <a:spcPct val="50000"/>
              </a:spcBef>
              <a:buClr>
                <a:schemeClr val="accent2"/>
              </a:buClr>
              <a:buFont typeface="Wingdings" pitchFamily="2" charset="2"/>
              <a:buNone/>
              <a:defRPr/>
            </a:pPr>
            <a:endParaRPr lang="cs-CZ" sz="1428" dirty="0"/>
          </a:p>
          <a:p>
            <a:pPr defTabSz="652463" eaLnBrk="0" hangingPunct="0">
              <a:spcBef>
                <a:spcPct val="50000"/>
              </a:spcBef>
              <a:buClr>
                <a:schemeClr val="accent2"/>
              </a:buClr>
              <a:buFont typeface="Wingdings" pitchFamily="2" charset="2"/>
              <a:buNone/>
              <a:defRPr/>
            </a:pPr>
            <a:endParaRPr lang="cs-CZ" sz="1428" dirty="0" smtClean="0"/>
          </a:p>
          <a:p>
            <a:pPr defTabSz="652463" eaLnBrk="0" hangingPunct="0">
              <a:spcBef>
                <a:spcPct val="50000"/>
              </a:spcBef>
              <a:buClr>
                <a:schemeClr val="accent2"/>
              </a:buClr>
              <a:buFont typeface="Wingdings" pitchFamily="2" charset="2"/>
              <a:buNone/>
              <a:defRPr/>
            </a:pPr>
            <a:endParaRPr lang="cs-CZ" sz="1428" dirty="0"/>
          </a:p>
          <a:p>
            <a:pPr defTabSz="652463" eaLnBrk="0" hangingPunct="0">
              <a:spcBef>
                <a:spcPct val="50000"/>
              </a:spcBef>
              <a:buClr>
                <a:schemeClr val="accent2"/>
              </a:buClr>
              <a:buFont typeface="Wingdings" pitchFamily="2" charset="2"/>
              <a:buNone/>
              <a:defRPr/>
            </a:pPr>
            <a:endParaRPr lang="cs-CZ" sz="1428" dirty="0" smtClean="0"/>
          </a:p>
          <a:p>
            <a:pPr defTabSz="652463" eaLnBrk="0" hangingPunct="0">
              <a:spcBef>
                <a:spcPct val="50000"/>
              </a:spcBef>
              <a:buClr>
                <a:schemeClr val="accent2"/>
              </a:buClr>
              <a:buFont typeface="Wingdings" pitchFamily="2" charset="2"/>
              <a:buNone/>
              <a:defRPr/>
            </a:pPr>
            <a:endParaRPr lang="cs-CZ" sz="1428" dirty="0"/>
          </a:p>
          <a:p>
            <a:pPr defTabSz="652463" eaLnBrk="0" hangingPunct="0">
              <a:spcBef>
                <a:spcPct val="50000"/>
              </a:spcBef>
              <a:buClr>
                <a:schemeClr val="accent2"/>
              </a:buClr>
              <a:buFont typeface="Wingdings" pitchFamily="2" charset="2"/>
              <a:buNone/>
              <a:defRPr/>
            </a:pPr>
            <a:endParaRPr lang="cs-CZ" sz="1428" dirty="0"/>
          </a:p>
        </p:txBody>
      </p:sp>
      <p:pic>
        <p:nvPicPr>
          <p:cNvPr id="7" name="Zástupný symbol pro obsah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17556" y="2235843"/>
            <a:ext cx="6906844" cy="374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58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2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10" y="1821116"/>
            <a:ext cx="8621978" cy="4649903"/>
          </a:xfrm>
          <a:prstGeom prst="rect">
            <a:avLst/>
          </a:prstGeom>
          <a:noFill/>
          <a:ln>
            <a:solidFill>
              <a:schemeClr val="tx1">
                <a:lumMod val="95000"/>
                <a:lumOff val="5000"/>
              </a:schemeClr>
            </a:solidFill>
          </a:ln>
        </p:spPr>
      </p:pic>
      <p:sp>
        <p:nvSpPr>
          <p:cNvPr id="6" name="Ovál 5"/>
          <p:cNvSpPr/>
          <p:nvPr/>
        </p:nvSpPr>
        <p:spPr bwMode="auto">
          <a:xfrm>
            <a:off x="2785461" y="3270838"/>
            <a:ext cx="449517" cy="417498"/>
          </a:xfrm>
          <a:prstGeom prst="ellipse">
            <a:avLst/>
          </a:prstGeom>
          <a:noFill/>
          <a:ln w="25400" cap="flat" cmpd="sng" algn="ctr">
            <a:solidFill>
              <a:schemeClr val="tx1">
                <a:lumMod val="95000"/>
                <a:lumOff val="5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0000" y="2346067"/>
            <a:ext cx="4799999" cy="3600000"/>
          </a:xfrm>
          <a:prstGeom prst="rect">
            <a:avLst/>
          </a:prstGeom>
        </p:spPr>
      </p:pic>
      <p:sp>
        <p:nvSpPr>
          <p:cNvPr id="24578" name="Nadpis 1"/>
          <p:cNvSpPr>
            <a:spLocks noGrp="1"/>
          </p:cNvSpPr>
          <p:nvPr>
            <p:ph type="title"/>
          </p:nvPr>
        </p:nvSpPr>
        <p:spPr>
          <a:xfrm>
            <a:off x="503238" y="422275"/>
            <a:ext cx="6877050" cy="846386"/>
          </a:xfrm>
        </p:spPr>
        <p:txBody>
          <a:bodyPr/>
          <a:lstStyle/>
          <a:p>
            <a:pPr defTabSz="652463" eaLnBrk="1" hangingPunct="1"/>
            <a:r>
              <a:rPr lang="cs-CZ" altLang="cs-CZ" dirty="0" smtClean="0"/>
              <a:t>Základní prvky distribuční soustavy na hladině </a:t>
            </a:r>
            <a:r>
              <a:rPr lang="cs-CZ" altLang="cs-CZ" dirty="0" err="1" smtClean="0"/>
              <a:t>vn</a:t>
            </a:r>
            <a:r>
              <a:rPr lang="cs-CZ" altLang="cs-CZ" dirty="0" smtClean="0"/>
              <a:t> </a:t>
            </a:r>
            <a:br>
              <a:rPr lang="cs-CZ" altLang="cs-CZ" dirty="0" smtClean="0"/>
            </a:br>
            <a:r>
              <a:rPr lang="cs-CZ" altLang="cs-CZ" dirty="0" smtClean="0"/>
              <a:t>transformátor </a:t>
            </a:r>
            <a:r>
              <a:rPr lang="cs-CZ" altLang="cs-CZ" dirty="0" err="1" smtClean="0"/>
              <a:t>vvn</a:t>
            </a:r>
            <a:r>
              <a:rPr lang="cs-CZ" altLang="cs-CZ" dirty="0" smtClean="0"/>
              <a:t> / </a:t>
            </a:r>
            <a:r>
              <a:rPr lang="cs-CZ" altLang="cs-CZ" dirty="0" err="1" smtClean="0"/>
              <a:t>vn</a:t>
            </a:r>
            <a:endParaRPr lang="cs-CZ" altLang="cs-CZ" dirty="0" smtClean="0"/>
          </a:p>
        </p:txBody>
      </p:sp>
      <p:sp>
        <p:nvSpPr>
          <p:cNvPr id="245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2868CC99-97E3-4094-A7D8-1EF3F37A99E8}" type="slidenum">
              <a:rPr lang="cs-CZ" altLang="cs-CZ" sz="1000" i="0" smtClean="0">
                <a:solidFill>
                  <a:schemeClr val="bg1"/>
                </a:solidFill>
                <a:latin typeface="Arial CE" charset="-18"/>
                <a:ea typeface="Arial CE" charset="-18"/>
                <a:cs typeface="Arial CE" charset="-18"/>
              </a:rPr>
              <a:pPr eaLnBrk="1" hangingPunct="1"/>
              <a:t>6</a:t>
            </a:fld>
            <a:endParaRPr lang="cs-CZ" altLang="cs-CZ" sz="1000" i="0" smtClean="0">
              <a:solidFill>
                <a:schemeClr val="bg1"/>
              </a:solidFill>
              <a:latin typeface="Arial CE" charset="-18"/>
              <a:ea typeface="Arial CE" charset="-18"/>
              <a:cs typeface="Arial CE" charset="-18"/>
            </a:endParaRPr>
          </a:p>
        </p:txBody>
      </p:sp>
      <p:cxnSp>
        <p:nvCxnSpPr>
          <p:cNvPr id="16" name="Přímá spojnice se šipkou 15"/>
          <p:cNvCxnSpPr/>
          <p:nvPr/>
        </p:nvCxnSpPr>
        <p:spPr bwMode="auto">
          <a:xfrm flipV="1">
            <a:off x="3234978" y="3270838"/>
            <a:ext cx="407254" cy="93167"/>
          </a:xfrm>
          <a:prstGeom prst="straightConnector1">
            <a:avLst/>
          </a:prstGeom>
          <a:solidFill>
            <a:schemeClr val="accent1"/>
          </a:solidFill>
          <a:ln w="12700" cap="flat" cmpd="sng" algn="ctr">
            <a:noFill/>
            <a:prstDash val="solid"/>
            <a:round/>
            <a:headEnd type="none" w="med" len="med"/>
            <a:tailEnd type="arrow"/>
          </a:ln>
          <a:effectLst/>
        </p:spPr>
      </p:cxnSp>
      <p:sp>
        <p:nvSpPr>
          <p:cNvPr id="19" name="Ovál 18"/>
          <p:cNvSpPr/>
          <p:nvPr/>
        </p:nvSpPr>
        <p:spPr bwMode="auto">
          <a:xfrm>
            <a:off x="2785461" y="3270838"/>
            <a:ext cx="503305" cy="417498"/>
          </a:xfrm>
          <a:prstGeom prst="ellipse">
            <a:avLst/>
          </a:prstGeom>
          <a:no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53340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503238" y="422275"/>
            <a:ext cx="6877050" cy="846386"/>
          </a:xfrm>
        </p:spPr>
        <p:txBody>
          <a:bodyPr/>
          <a:lstStyle/>
          <a:p>
            <a:pPr defTabSz="652463" eaLnBrk="1" hangingPunct="1"/>
            <a:r>
              <a:rPr lang="cs-CZ" altLang="cs-CZ" dirty="0" smtClean="0"/>
              <a:t>Základní prvky distribuční soustavy na hladině </a:t>
            </a:r>
            <a:r>
              <a:rPr lang="cs-CZ" altLang="cs-CZ" dirty="0" err="1" smtClean="0"/>
              <a:t>vn</a:t>
            </a:r>
            <a:r>
              <a:rPr lang="cs-CZ" altLang="cs-CZ" dirty="0"/>
              <a:t/>
            </a:r>
            <a:br>
              <a:rPr lang="cs-CZ" altLang="cs-CZ" dirty="0"/>
            </a:br>
            <a:r>
              <a:rPr lang="cs-CZ" altLang="cs-CZ" dirty="0" smtClean="0"/>
              <a:t>celkový pohled venkovní rozvodna</a:t>
            </a:r>
          </a:p>
        </p:txBody>
      </p:sp>
      <p:sp>
        <p:nvSpPr>
          <p:cNvPr id="245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2868CC99-97E3-4094-A7D8-1EF3F37A99E8}" type="slidenum">
              <a:rPr lang="cs-CZ" altLang="cs-CZ" sz="1000" i="0" smtClean="0">
                <a:solidFill>
                  <a:schemeClr val="bg1"/>
                </a:solidFill>
                <a:latin typeface="Arial CE" charset="-18"/>
                <a:ea typeface="Arial CE" charset="-18"/>
                <a:cs typeface="Arial CE" charset="-18"/>
              </a:rPr>
              <a:pPr eaLnBrk="1" hangingPunct="1"/>
              <a:t>7</a:t>
            </a:fld>
            <a:endParaRPr lang="cs-CZ" altLang="cs-CZ" sz="1000" i="0" smtClean="0">
              <a:solidFill>
                <a:schemeClr val="bg1"/>
              </a:solidFill>
              <a:latin typeface="Arial CE" charset="-18"/>
              <a:ea typeface="Arial CE" charset="-18"/>
              <a:cs typeface="Arial CE" charset="-18"/>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10" y="1821116"/>
            <a:ext cx="8621978" cy="4649903"/>
          </a:xfrm>
          <a:prstGeom prst="rect">
            <a:avLst/>
          </a:prstGeom>
          <a:noFill/>
          <a:ln>
            <a:solidFill>
              <a:schemeClr val="tx1">
                <a:lumMod val="95000"/>
                <a:lumOff val="5000"/>
              </a:schemeClr>
            </a:solidFill>
          </a:ln>
        </p:spPr>
      </p:pic>
      <p:cxnSp>
        <p:nvCxnSpPr>
          <p:cNvPr id="16" name="Přímá spojnice se šipkou 15"/>
          <p:cNvCxnSpPr/>
          <p:nvPr/>
        </p:nvCxnSpPr>
        <p:spPr bwMode="auto">
          <a:xfrm flipV="1">
            <a:off x="3234978" y="3270838"/>
            <a:ext cx="407254" cy="93167"/>
          </a:xfrm>
          <a:prstGeom prst="straightConnector1">
            <a:avLst/>
          </a:prstGeom>
          <a:solidFill>
            <a:schemeClr val="accent1"/>
          </a:solidFill>
          <a:ln w="12700" cap="flat" cmpd="sng" algn="ctr">
            <a:noFill/>
            <a:prstDash val="solid"/>
            <a:round/>
            <a:headEnd type="none" w="med" len="med"/>
            <a:tailEnd type="arrow"/>
          </a:ln>
          <a:effectLst/>
        </p:spPr>
      </p:cxnSp>
      <p:sp>
        <p:nvSpPr>
          <p:cNvPr id="4" name="Zaoblený obdélník 3"/>
          <p:cNvSpPr/>
          <p:nvPr/>
        </p:nvSpPr>
        <p:spPr bwMode="auto">
          <a:xfrm>
            <a:off x="1544491" y="3918857"/>
            <a:ext cx="3842017" cy="868296"/>
          </a:xfrm>
          <a:prstGeom prst="roundRect">
            <a:avLst/>
          </a:prstGeom>
          <a:noFill/>
          <a:ln w="25400" cap="flat" cmpd="sng" algn="ctr">
            <a:solidFill>
              <a:schemeClr val="tx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pic>
        <p:nvPicPr>
          <p:cNvPr id="26626" name="Picture 2" descr="E:\Izolátor_KLT_T4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000" y="2346067"/>
            <a:ext cx="48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92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10" y="1821116"/>
            <a:ext cx="8621978" cy="4649903"/>
          </a:xfrm>
          <a:prstGeom prst="rect">
            <a:avLst/>
          </a:prstGeom>
          <a:noFill/>
          <a:ln>
            <a:solidFill>
              <a:schemeClr val="tx1">
                <a:lumMod val="95000"/>
                <a:lumOff val="5000"/>
              </a:schemeClr>
            </a:solidFill>
          </a:ln>
        </p:spPr>
      </p:pic>
      <p:sp>
        <p:nvSpPr>
          <p:cNvPr id="24578" name="Nadpis 1"/>
          <p:cNvSpPr>
            <a:spLocks noGrp="1"/>
          </p:cNvSpPr>
          <p:nvPr>
            <p:ph type="title"/>
          </p:nvPr>
        </p:nvSpPr>
        <p:spPr>
          <a:xfrm>
            <a:off x="503238" y="422275"/>
            <a:ext cx="6877050" cy="846386"/>
          </a:xfrm>
        </p:spPr>
        <p:txBody>
          <a:bodyPr/>
          <a:lstStyle/>
          <a:p>
            <a:pPr defTabSz="652463" eaLnBrk="1" hangingPunct="1"/>
            <a:r>
              <a:rPr lang="cs-CZ" altLang="cs-CZ" dirty="0" smtClean="0"/>
              <a:t>Základní prvky distribuční soustavy na hladině </a:t>
            </a:r>
            <a:r>
              <a:rPr lang="cs-CZ" altLang="cs-CZ" dirty="0" err="1" smtClean="0"/>
              <a:t>vn</a:t>
            </a:r>
            <a:r>
              <a:rPr lang="cs-CZ" altLang="cs-CZ" dirty="0" smtClean="0"/>
              <a:t/>
            </a:r>
            <a:br>
              <a:rPr lang="cs-CZ" altLang="cs-CZ" dirty="0" smtClean="0"/>
            </a:br>
            <a:r>
              <a:rPr lang="cs-CZ" altLang="cs-CZ" dirty="0" smtClean="0"/>
              <a:t>venkovní vedení</a:t>
            </a:r>
          </a:p>
        </p:txBody>
      </p:sp>
      <p:sp>
        <p:nvSpPr>
          <p:cNvPr id="245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1400" i="1">
                <a:solidFill>
                  <a:schemeClr val="tx1"/>
                </a:solidFill>
                <a:latin typeface="Arial" pitchFamily="34" charset="0"/>
              </a:defRPr>
            </a:lvl1pPr>
            <a:lvl2pPr marL="742950" indent="-285750" defTabSz="895350" eaLnBrk="0" hangingPunct="0">
              <a:defRPr sz="1400" i="1">
                <a:solidFill>
                  <a:schemeClr val="tx1"/>
                </a:solidFill>
                <a:latin typeface="Arial" pitchFamily="34" charset="0"/>
              </a:defRPr>
            </a:lvl2pPr>
            <a:lvl3pPr marL="1143000" indent="-228600" defTabSz="895350" eaLnBrk="0" hangingPunct="0">
              <a:defRPr sz="1400" i="1">
                <a:solidFill>
                  <a:schemeClr val="tx1"/>
                </a:solidFill>
                <a:latin typeface="Arial" pitchFamily="34" charset="0"/>
              </a:defRPr>
            </a:lvl3pPr>
            <a:lvl4pPr marL="1600200" indent="-228600" defTabSz="895350" eaLnBrk="0" hangingPunct="0">
              <a:defRPr sz="1400" i="1">
                <a:solidFill>
                  <a:schemeClr val="tx1"/>
                </a:solidFill>
                <a:latin typeface="Arial" pitchFamily="34" charset="0"/>
              </a:defRPr>
            </a:lvl4pPr>
            <a:lvl5pPr marL="2057400" indent="-228600" defTabSz="895350" eaLnBrk="0" hangingPunct="0">
              <a:defRPr sz="1400" i="1">
                <a:solidFill>
                  <a:schemeClr val="tx1"/>
                </a:solidFill>
                <a:latin typeface="Arial" pitchFamily="34" charset="0"/>
              </a:defRPr>
            </a:lvl5pPr>
            <a:lvl6pPr marL="2514600" indent="-228600" defTabSz="895350" eaLnBrk="0" fontAlgn="base" hangingPunct="0">
              <a:spcBef>
                <a:spcPct val="0"/>
              </a:spcBef>
              <a:spcAft>
                <a:spcPct val="0"/>
              </a:spcAft>
              <a:defRPr sz="1400" i="1">
                <a:solidFill>
                  <a:schemeClr val="tx1"/>
                </a:solidFill>
                <a:latin typeface="Arial" pitchFamily="34" charset="0"/>
              </a:defRPr>
            </a:lvl6pPr>
            <a:lvl7pPr marL="2971800" indent="-228600" defTabSz="895350" eaLnBrk="0" fontAlgn="base" hangingPunct="0">
              <a:spcBef>
                <a:spcPct val="0"/>
              </a:spcBef>
              <a:spcAft>
                <a:spcPct val="0"/>
              </a:spcAft>
              <a:defRPr sz="1400" i="1">
                <a:solidFill>
                  <a:schemeClr val="tx1"/>
                </a:solidFill>
                <a:latin typeface="Arial" pitchFamily="34" charset="0"/>
              </a:defRPr>
            </a:lvl7pPr>
            <a:lvl8pPr marL="3429000" indent="-228600" defTabSz="895350" eaLnBrk="0" fontAlgn="base" hangingPunct="0">
              <a:spcBef>
                <a:spcPct val="0"/>
              </a:spcBef>
              <a:spcAft>
                <a:spcPct val="0"/>
              </a:spcAft>
              <a:defRPr sz="1400" i="1">
                <a:solidFill>
                  <a:schemeClr val="tx1"/>
                </a:solidFill>
                <a:latin typeface="Arial" pitchFamily="34" charset="0"/>
              </a:defRPr>
            </a:lvl8pPr>
            <a:lvl9pPr marL="3886200" indent="-228600" defTabSz="895350" eaLnBrk="0" fontAlgn="base" hangingPunct="0">
              <a:spcBef>
                <a:spcPct val="0"/>
              </a:spcBef>
              <a:spcAft>
                <a:spcPct val="0"/>
              </a:spcAft>
              <a:defRPr sz="1400" i="1">
                <a:solidFill>
                  <a:schemeClr val="tx1"/>
                </a:solidFill>
                <a:latin typeface="Arial" pitchFamily="34" charset="0"/>
              </a:defRPr>
            </a:lvl9pPr>
          </a:lstStyle>
          <a:p>
            <a:pPr eaLnBrk="1" hangingPunct="1"/>
            <a:fld id="{2868CC99-97E3-4094-A7D8-1EF3F37A99E8}" type="slidenum">
              <a:rPr lang="cs-CZ" altLang="cs-CZ" sz="1000" i="0" smtClean="0">
                <a:solidFill>
                  <a:schemeClr val="bg1"/>
                </a:solidFill>
                <a:latin typeface="Arial CE" charset="-18"/>
                <a:ea typeface="Arial CE" charset="-18"/>
                <a:cs typeface="Arial CE" charset="-18"/>
              </a:rPr>
              <a:pPr eaLnBrk="1" hangingPunct="1"/>
              <a:t>8</a:t>
            </a:fld>
            <a:endParaRPr lang="cs-CZ" altLang="cs-CZ" sz="1000" i="0" smtClean="0">
              <a:solidFill>
                <a:schemeClr val="bg1"/>
              </a:solidFill>
              <a:latin typeface="Arial CE" charset="-18"/>
              <a:ea typeface="Arial CE" charset="-18"/>
              <a:cs typeface="Arial CE" charset="-18"/>
            </a:endParaRPr>
          </a:p>
        </p:txBody>
      </p:sp>
      <p:cxnSp>
        <p:nvCxnSpPr>
          <p:cNvPr id="4" name="Pravoúhlá spojnice 3"/>
          <p:cNvCxnSpPr/>
          <p:nvPr/>
        </p:nvCxnSpPr>
        <p:spPr bwMode="auto">
          <a:xfrm>
            <a:off x="2773936" y="3865069"/>
            <a:ext cx="914400" cy="914400"/>
          </a:xfrm>
          <a:prstGeom prst="bentConnector3">
            <a:avLst/>
          </a:prstGeom>
          <a:solidFill>
            <a:schemeClr val="accent1"/>
          </a:solidFill>
          <a:ln w="12700" cap="flat" cmpd="sng" algn="ctr">
            <a:noFill/>
            <a:prstDash val="solid"/>
            <a:round/>
            <a:headEnd type="none" w="med" len="med"/>
            <a:tailEnd type="none" w="med" len="med"/>
          </a:ln>
          <a:effectLst/>
        </p:spPr>
      </p:cxnSp>
      <p:cxnSp>
        <p:nvCxnSpPr>
          <p:cNvPr id="7" name="Pravoúhlá spojnice 6"/>
          <p:cNvCxnSpPr/>
          <p:nvPr/>
        </p:nvCxnSpPr>
        <p:spPr bwMode="auto">
          <a:xfrm>
            <a:off x="2767587" y="4152418"/>
            <a:ext cx="2134829" cy="1172617"/>
          </a:xfrm>
          <a:prstGeom prst="bentConnector3">
            <a:avLst/>
          </a:prstGeom>
          <a:solidFill>
            <a:schemeClr val="accent1"/>
          </a:solidFill>
          <a:ln w="12700" cap="flat" cmpd="sng" algn="ctr">
            <a:noFill/>
            <a:prstDash val="solid"/>
            <a:round/>
            <a:headEnd type="none" w="med" len="med"/>
            <a:tailEnd type="none" w="med" len="med"/>
          </a:ln>
          <a:effectLst/>
        </p:spPr>
      </p:cxnSp>
      <p:pic>
        <p:nvPicPr>
          <p:cNvPr id="9" name="Picture 2" descr="C:\Users\cepelaksta\Documents\Úkoly\2014 - Maturity\podklady\ts-sloup-nov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14" y="2147689"/>
            <a:ext cx="5575686" cy="4181764"/>
          </a:xfrm>
          <a:prstGeom prst="rect">
            <a:avLst/>
          </a:prstGeom>
          <a:noFill/>
          <a:extLst>
            <a:ext uri="{909E8E84-426E-40DD-AFC4-6F175D3DCCD1}">
              <a14:hiddenFill xmlns:a14="http://schemas.microsoft.com/office/drawing/2010/main">
                <a:solidFill>
                  <a:srgbClr val="FFFFFF"/>
                </a:solidFill>
              </a14:hiddenFill>
            </a:ext>
          </a:extLst>
        </p:spPr>
      </p:pic>
      <p:sp>
        <p:nvSpPr>
          <p:cNvPr id="10" name="Ovál 9"/>
          <p:cNvSpPr/>
          <p:nvPr/>
        </p:nvSpPr>
        <p:spPr bwMode="auto">
          <a:xfrm>
            <a:off x="6978894" y="3025461"/>
            <a:ext cx="449517" cy="417498"/>
          </a:xfrm>
          <a:prstGeom prst="ellipse">
            <a:avLst/>
          </a:prstGeom>
          <a:noFill/>
          <a:ln w="25400" cap="flat" cmpd="sng" algn="ctr">
            <a:solidFill>
              <a:schemeClr val="tx1">
                <a:lumMod val="95000"/>
                <a:lumOff val="5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177680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BLANK">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3425</TotalTime>
  <Words>553</Words>
  <Application>Microsoft Office PowerPoint</Application>
  <PresentationFormat>Předvádění na obrazovce (4:3)</PresentationFormat>
  <Paragraphs>165</Paragraphs>
  <Slides>28</Slides>
  <Notes>28</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28</vt:i4>
      </vt:variant>
    </vt:vector>
  </HeadingPairs>
  <TitlesOfParts>
    <vt:vector size="30" baseType="lpstr">
      <vt:lpstr>BLANK</vt:lpstr>
      <vt:lpstr>Obraz programu Malování</vt:lpstr>
      <vt:lpstr>Řízení distribuční soustavy </vt:lpstr>
      <vt:lpstr>Dispečerské řízení zahrnuje</vt:lpstr>
      <vt:lpstr>Proces řízení distribuční soustavy </vt:lpstr>
      <vt:lpstr>Prezentace aplikace PowerPoint</vt:lpstr>
      <vt:lpstr>Další podpůrné prostředky dispečerského řízení</vt:lpstr>
      <vt:lpstr>Přítomnost elektrických zařízení</vt:lpstr>
      <vt:lpstr>Základní prvky distribuční soustavy na hladině vn  transformátor vvn / vn</vt:lpstr>
      <vt:lpstr>Základní prvky distribuční soustavy na hladině vn celkový pohled venkovní rozvodna</vt:lpstr>
      <vt:lpstr>Základní prvky distribuční soustavy na hladině vn venkovní vedení</vt:lpstr>
      <vt:lpstr>Základní prvky distribuční soustavy na hladině vn venkovní vedení – Jinde to chodí jinak</vt:lpstr>
      <vt:lpstr>Základní prvky distribuční soustavy na hladině vn Úsekové spínače ( popř. reclosery ) </vt:lpstr>
      <vt:lpstr>Základní prvky distribuční soustavy na hladině vn dts – Distribuční TrafoStanice</vt:lpstr>
      <vt:lpstr>Základní prvky distribuční soustavy na hladině nn vedení nn</vt:lpstr>
      <vt:lpstr>Základní prvky distribuční soustavy na hladině nn přípojková skříň</vt:lpstr>
      <vt:lpstr>Základní prvky distribuční soustavy na hladině nn konečný zákazník</vt:lpstr>
      <vt:lpstr>Centrální řídicí systém s PC</vt:lpstr>
      <vt:lpstr>RIS – přehled distribuční soustavy</vt:lpstr>
      <vt:lpstr>RIS – distribuční soustava oblast Karviná</vt:lpstr>
      <vt:lpstr>RIS – distribuční soustava rozvodna Albrechtice</vt:lpstr>
      <vt:lpstr>RIS – distribuční soustava rozvodna Albrechtice  rozvodna podrobně</vt:lpstr>
      <vt:lpstr>RIS – distribuční soustava venkovní vedení</vt:lpstr>
      <vt:lpstr>RIS – vzorek průběhu proudu </vt:lpstr>
      <vt:lpstr>RIS – Alarmy</vt:lpstr>
      <vt:lpstr>SRI – modul pro zpracování plánovaných  odstávek a poruch</vt:lpstr>
      <vt:lpstr>Softwarova podpora - HDO</vt:lpstr>
      <vt:lpstr>Softwarova podpora - Navigate</vt:lpstr>
      <vt:lpstr>Softwarova podpora - GIS</vt:lpstr>
      <vt:lpstr>Prezentace aplikace PowerPoint</vt:lpstr>
    </vt:vector>
  </TitlesOfParts>
  <Company>ČEZ ICT Services, a. 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distribuční soustavy</dc:title>
  <dc:creator>Čepelák Stanislav</dc:creator>
  <cp:keywords>ČEZ</cp:keywords>
  <cp:lastModifiedBy>Čepelák Stanislav</cp:lastModifiedBy>
  <cp:revision>78</cp:revision>
  <cp:lastPrinted>2017-10-03T12:22:25Z</cp:lastPrinted>
  <dcterms:created xsi:type="dcterms:W3CDTF">2013-05-22T08:14:35Z</dcterms:created>
  <dcterms:modified xsi:type="dcterms:W3CDTF">2017-10-04T06:29:03Z</dcterms:modified>
  <cp:category>Interní</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DocID">
    <vt:lpwstr>PRG-ZPD008-20041008-11373P1C</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0</vt:i4>
  </property>
  <property fmtid="{D5CDD505-2E9C-101B-9397-08002B2CF9AE}" pid="11" name="DocumentTagging.ClassificationMark.P00">
    <vt:lpwstr>&lt;ClassificationMark xmlns:xsi="http://www.w3.org/2001/XMLSchema-instance" xmlns:xsd="http://www.w3.org/2001/XMLSchema" margin="NaN" class="C1" owner="Čepelák Stanislav" position="BottomMiddle" marginX="0" marginY="0" classifiedOn="2016-10-09T11:58:59</vt:lpwstr>
  </property>
  <property fmtid="{D5CDD505-2E9C-101B-9397-08002B2CF9AE}" pid="12" name="DocumentTagging.ClassificationMark.P01">
    <vt:lpwstr>.1849444+02:00" showPrintedBy="false" showPrintDate="false" language="cs" ApplicationVersion="Microsoft PowerPoint, 14.0" addinVersion="5.6.3.0" template="CEZ" kdi="ICT-DC01"&gt;&lt;history bulk="false" class="Důvěrnost C" code="C1" user="Čepelák Stanislav</vt:lpwstr>
  </property>
  <property fmtid="{D5CDD505-2E9C-101B-9397-08002B2CF9AE}" pid="13" name="DocumentTagging.ClassificationMark.P02">
    <vt:lpwstr>" date="2016-10-09T12:23:43.4740975+02:00" kdi="ICT-DC01" /&gt;&lt;recipients /&gt;&lt;documentOwners /&gt;&lt;/ClassificationMark&gt;</vt:lpwstr>
  </property>
  <property fmtid="{D5CDD505-2E9C-101B-9397-08002B2CF9AE}" pid="14" name="DocumentTagging.ClassificationMark">
    <vt:lpwstr>￼PARTS:3</vt:lpwstr>
  </property>
  <property fmtid="{D5CDD505-2E9C-101B-9397-08002B2CF9AE}" pid="15" name="DocumentClasification">
    <vt:lpwstr>Interní</vt:lpwstr>
  </property>
  <property fmtid="{D5CDD505-2E9C-101B-9397-08002B2CF9AE}" pid="16" name="CEZ_DLP">
    <vt:lpwstr>CEZ_DLP:ICT-DC01:C</vt:lpwstr>
  </property>
</Properties>
</file>