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2" r:id="rId2"/>
  </p:sldMasterIdLst>
  <p:notesMasterIdLst>
    <p:notesMasterId r:id="rId19"/>
  </p:notesMasterIdLst>
  <p:handoutMasterIdLst>
    <p:handoutMasterId r:id="rId20"/>
  </p:handoutMasterIdLst>
  <p:sldIdLst>
    <p:sldId id="321" r:id="rId3"/>
    <p:sldId id="352" r:id="rId4"/>
    <p:sldId id="388" r:id="rId5"/>
    <p:sldId id="357" r:id="rId6"/>
    <p:sldId id="389" r:id="rId7"/>
    <p:sldId id="390" r:id="rId8"/>
    <p:sldId id="391" r:id="rId9"/>
    <p:sldId id="392" r:id="rId10"/>
    <p:sldId id="393" r:id="rId11"/>
    <p:sldId id="394" r:id="rId12"/>
    <p:sldId id="395" r:id="rId13"/>
    <p:sldId id="396" r:id="rId14"/>
    <p:sldId id="397" r:id="rId15"/>
    <p:sldId id="398" r:id="rId16"/>
    <p:sldId id="399" r:id="rId17"/>
    <p:sldId id="400" r:id="rId18"/>
  </p:sldIdLst>
  <p:sldSz cx="9144000" cy="6858000" type="screen4x3"/>
  <p:notesSz cx="6797675" cy="9926638"/>
  <p:defaultTextStyle>
    <a:defPPr>
      <a:defRPr lang="cs-CZ"/>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10" autoAdjust="0"/>
    <p:restoredTop sz="94563" autoAdjust="0"/>
  </p:normalViewPr>
  <p:slideViewPr>
    <p:cSldViewPr>
      <p:cViewPr>
        <p:scale>
          <a:sx n="100" d="100"/>
          <a:sy n="100" d="100"/>
        </p:scale>
        <p:origin x="-2076" y="-408"/>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29699" name="Rectangle 3"/>
          <p:cNvSpPr>
            <a:spLocks noGrp="1" noChangeArrowheads="1"/>
          </p:cNvSpPr>
          <p:nvPr>
            <p:ph type="dt" sz="quarter" idx="1"/>
          </p:nvPr>
        </p:nvSpPr>
        <p:spPr bwMode="auto">
          <a:xfrm>
            <a:off x="3851275"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29700" name="Rectangle 4"/>
          <p:cNvSpPr>
            <a:spLocks noGrp="1" noChangeArrowheads="1"/>
          </p:cNvSpPr>
          <p:nvPr>
            <p:ph type="ftr" sz="quarter" idx="2"/>
          </p:nvPr>
        </p:nvSpPr>
        <p:spPr bwMode="auto">
          <a:xfrm>
            <a:off x="0"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29701" name="Rectangle 5"/>
          <p:cNvSpPr>
            <a:spLocks noGrp="1" noChangeArrowheads="1"/>
          </p:cNvSpPr>
          <p:nvPr>
            <p:ph type="sldNum" sz="quarter" idx="3"/>
          </p:nvPr>
        </p:nvSpPr>
        <p:spPr bwMode="auto">
          <a:xfrm>
            <a:off x="3851275"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50E9D56-307F-4679-A777-2D49AFEFFBF4}" type="slidenum">
              <a:rPr lang="cs-CZ"/>
              <a:pPr/>
              <a:t>‹#›</a:t>
            </a:fld>
            <a:endParaRPr lang="cs-CZ"/>
          </a:p>
        </p:txBody>
      </p:sp>
    </p:spTree>
    <p:extLst>
      <p:ext uri="{BB962C8B-B14F-4D97-AF65-F5344CB8AC3E}">
        <p14:creationId xmlns:p14="http://schemas.microsoft.com/office/powerpoint/2010/main" val="3177062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p>
        </p:txBody>
      </p:sp>
      <p:sp>
        <p:nvSpPr>
          <p:cNvPr id="3075" name="Rectangle 3"/>
          <p:cNvSpPr>
            <a:spLocks noGrp="1" noChangeArrowheads="1"/>
          </p:cNvSpPr>
          <p:nvPr>
            <p:ph type="dt" idx="1"/>
          </p:nvPr>
        </p:nvSpPr>
        <p:spPr bwMode="auto">
          <a:xfrm>
            <a:off x="3851275"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p>
        </p:txBody>
      </p:sp>
      <p:sp>
        <p:nvSpPr>
          <p:cNvPr id="307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6463" y="4714875"/>
            <a:ext cx="4984750"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078" name="Rectangle 6"/>
          <p:cNvSpPr>
            <a:spLocks noGrp="1" noChangeArrowheads="1"/>
          </p:cNvSpPr>
          <p:nvPr>
            <p:ph type="ftr" sz="quarter" idx="4"/>
          </p:nvPr>
        </p:nvSpPr>
        <p:spPr bwMode="auto">
          <a:xfrm>
            <a:off x="0"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p>
        </p:txBody>
      </p:sp>
      <p:sp>
        <p:nvSpPr>
          <p:cNvPr id="3079" name="Rectangle 7"/>
          <p:cNvSpPr>
            <a:spLocks noGrp="1" noChangeArrowheads="1"/>
          </p:cNvSpPr>
          <p:nvPr>
            <p:ph type="sldNum" sz="quarter" idx="5"/>
          </p:nvPr>
        </p:nvSpPr>
        <p:spPr bwMode="auto">
          <a:xfrm>
            <a:off x="3851275" y="9431338"/>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3B9CBA8C-67FB-4125-AC02-C3CA3A39CB81}" type="slidenum">
              <a:rPr lang="cs-CZ"/>
              <a:pPr/>
              <a:t>‹#›</a:t>
            </a:fld>
            <a:endParaRPr lang="cs-CZ"/>
          </a:p>
        </p:txBody>
      </p:sp>
    </p:spTree>
    <p:extLst>
      <p:ext uri="{BB962C8B-B14F-4D97-AF65-F5344CB8AC3E}">
        <p14:creationId xmlns:p14="http://schemas.microsoft.com/office/powerpoint/2010/main" val="12119787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accent2"/>
        </a:solidFill>
        <a:effectLst/>
      </p:bgPr>
    </p:bg>
    <p:spTree>
      <p:nvGrpSpPr>
        <p:cNvPr id="1" name=""/>
        <p:cNvGrpSpPr/>
        <p:nvPr/>
      </p:nvGrpSpPr>
      <p:grpSpPr>
        <a:xfrm>
          <a:off x="0" y="0"/>
          <a:ext cx="0" cy="0"/>
          <a:chOff x="0" y="0"/>
          <a:chExt cx="0" cy="0"/>
        </a:xfrm>
      </p:grpSpPr>
      <p:grpSp>
        <p:nvGrpSpPr>
          <p:cNvPr id="169986" name="McK Title Elements" hidden="1"/>
          <p:cNvGrpSpPr>
            <a:grpSpLocks/>
          </p:cNvGrpSpPr>
          <p:nvPr/>
        </p:nvGrpSpPr>
        <p:grpSpPr bwMode="auto">
          <a:xfrm>
            <a:off x="2863850" y="2182813"/>
            <a:ext cx="5130800" cy="4602162"/>
            <a:chOff x="1768" y="1348"/>
            <a:chExt cx="3167" cy="2841"/>
          </a:xfrm>
        </p:grpSpPr>
        <p:sp>
          <p:nvSpPr>
            <p:cNvPr id="169987" name="McK Confidential" hidden="1"/>
            <p:cNvSpPr txBox="1">
              <a:spLocks noChangeArrowheads="1"/>
            </p:cNvSpPr>
            <p:nvPr/>
          </p:nvSpPr>
          <p:spPr bwMode="auto">
            <a:xfrm>
              <a:off x="1768" y="1348"/>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6725" defTabSz="933450">
                <a:defRPr sz="2400">
                  <a:solidFill>
                    <a:schemeClr val="tx1"/>
                  </a:solidFill>
                  <a:latin typeface="Times New Roman" pitchFamily="18" charset="0"/>
                </a:defRPr>
              </a:lvl2pPr>
              <a:lvl3pPr marL="933450" defTabSz="933450">
                <a:defRPr sz="2400">
                  <a:solidFill>
                    <a:schemeClr val="tx1"/>
                  </a:solidFill>
                  <a:latin typeface="Times New Roman" pitchFamily="18" charset="0"/>
                </a:defRPr>
              </a:lvl3pPr>
              <a:lvl4pPr marL="1400175" defTabSz="933450">
                <a:defRPr sz="2400">
                  <a:solidFill>
                    <a:schemeClr val="tx1"/>
                  </a:solidFill>
                  <a:latin typeface="Times New Roman" pitchFamily="18" charset="0"/>
                </a:defRPr>
              </a:lvl4pPr>
              <a:lvl5pPr marL="1865313" defTabSz="933450">
                <a:defRPr sz="2400">
                  <a:solidFill>
                    <a:schemeClr val="tx1"/>
                  </a:solidFill>
                  <a:latin typeface="Times New Roman" pitchFamily="18" charset="0"/>
                </a:defRPr>
              </a:lvl5pPr>
              <a:lvl6pPr marL="2322513" defTabSz="933450" fontAlgn="base">
                <a:spcBef>
                  <a:spcPct val="0"/>
                </a:spcBef>
                <a:spcAft>
                  <a:spcPct val="0"/>
                </a:spcAft>
                <a:defRPr sz="2400">
                  <a:solidFill>
                    <a:schemeClr val="tx1"/>
                  </a:solidFill>
                  <a:latin typeface="Times New Roman" pitchFamily="18" charset="0"/>
                </a:defRPr>
              </a:lvl6pPr>
              <a:lvl7pPr marL="2779713" defTabSz="933450" fontAlgn="base">
                <a:spcBef>
                  <a:spcPct val="0"/>
                </a:spcBef>
                <a:spcAft>
                  <a:spcPct val="0"/>
                </a:spcAft>
                <a:defRPr sz="2400">
                  <a:solidFill>
                    <a:schemeClr val="tx1"/>
                  </a:solidFill>
                  <a:latin typeface="Times New Roman" pitchFamily="18" charset="0"/>
                </a:defRPr>
              </a:lvl7pPr>
              <a:lvl8pPr marL="3236913" defTabSz="933450" fontAlgn="base">
                <a:spcBef>
                  <a:spcPct val="0"/>
                </a:spcBef>
                <a:spcAft>
                  <a:spcPct val="0"/>
                </a:spcAft>
                <a:defRPr sz="2400">
                  <a:solidFill>
                    <a:schemeClr val="tx1"/>
                  </a:solidFill>
                  <a:latin typeface="Times New Roman" pitchFamily="18" charset="0"/>
                </a:defRPr>
              </a:lvl8pPr>
              <a:lvl9pPr marL="3694113" defTabSz="933450" fontAlgn="base">
                <a:spcBef>
                  <a:spcPct val="0"/>
                </a:spcBef>
                <a:spcAft>
                  <a:spcPct val="0"/>
                </a:spcAft>
                <a:defRPr sz="2400">
                  <a:solidFill>
                    <a:schemeClr val="tx1"/>
                  </a:solidFill>
                  <a:latin typeface="Times New Roman" pitchFamily="18" charset="0"/>
                </a:defRPr>
              </a:lvl9pPr>
            </a:lstStyle>
            <a:p>
              <a:r>
                <a:rPr lang="cs-CZ" sz="1400">
                  <a:latin typeface="Arial" pitchFamily="34" charset="0"/>
                </a:rPr>
                <a:t>DŮVĚRNÉ</a:t>
              </a:r>
            </a:p>
          </p:txBody>
        </p:sp>
        <p:sp>
          <p:nvSpPr>
            <p:cNvPr id="169988" name="McK Document" hidden="1"/>
            <p:cNvSpPr txBox="1">
              <a:spLocks noChangeArrowheads="1"/>
            </p:cNvSpPr>
            <p:nvPr/>
          </p:nvSpPr>
          <p:spPr bwMode="auto">
            <a:xfrm>
              <a:off x="1768" y="3049"/>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933450">
                <a:defRPr sz="2400">
                  <a:solidFill>
                    <a:schemeClr val="tx1"/>
                  </a:solidFill>
                  <a:latin typeface="Times New Roman" pitchFamily="18" charset="0"/>
                </a:defRPr>
              </a:lvl1pPr>
              <a:lvl2pPr marL="466725" defTabSz="933450">
                <a:defRPr sz="2400">
                  <a:solidFill>
                    <a:schemeClr val="tx1"/>
                  </a:solidFill>
                  <a:latin typeface="Times New Roman" pitchFamily="18" charset="0"/>
                </a:defRPr>
              </a:lvl2pPr>
              <a:lvl3pPr marL="933450" defTabSz="933450">
                <a:defRPr sz="2400">
                  <a:solidFill>
                    <a:schemeClr val="tx1"/>
                  </a:solidFill>
                  <a:latin typeface="Times New Roman" pitchFamily="18" charset="0"/>
                </a:defRPr>
              </a:lvl3pPr>
              <a:lvl4pPr marL="1400175" defTabSz="933450">
                <a:defRPr sz="2400">
                  <a:solidFill>
                    <a:schemeClr val="tx1"/>
                  </a:solidFill>
                  <a:latin typeface="Times New Roman" pitchFamily="18" charset="0"/>
                </a:defRPr>
              </a:lvl4pPr>
              <a:lvl5pPr marL="1865313" defTabSz="933450">
                <a:defRPr sz="2400">
                  <a:solidFill>
                    <a:schemeClr val="tx1"/>
                  </a:solidFill>
                  <a:latin typeface="Times New Roman" pitchFamily="18" charset="0"/>
                </a:defRPr>
              </a:lvl5pPr>
              <a:lvl6pPr marL="2322513" defTabSz="933450" fontAlgn="base">
                <a:spcBef>
                  <a:spcPct val="0"/>
                </a:spcBef>
                <a:spcAft>
                  <a:spcPct val="0"/>
                </a:spcAft>
                <a:defRPr sz="2400">
                  <a:solidFill>
                    <a:schemeClr val="tx1"/>
                  </a:solidFill>
                  <a:latin typeface="Times New Roman" pitchFamily="18" charset="0"/>
                </a:defRPr>
              </a:lvl6pPr>
              <a:lvl7pPr marL="2779713" defTabSz="933450" fontAlgn="base">
                <a:spcBef>
                  <a:spcPct val="0"/>
                </a:spcBef>
                <a:spcAft>
                  <a:spcPct val="0"/>
                </a:spcAft>
                <a:defRPr sz="2400">
                  <a:solidFill>
                    <a:schemeClr val="tx1"/>
                  </a:solidFill>
                  <a:latin typeface="Times New Roman" pitchFamily="18" charset="0"/>
                </a:defRPr>
              </a:lvl7pPr>
              <a:lvl8pPr marL="3236913" defTabSz="933450" fontAlgn="base">
                <a:spcBef>
                  <a:spcPct val="0"/>
                </a:spcBef>
                <a:spcAft>
                  <a:spcPct val="0"/>
                </a:spcAft>
                <a:defRPr sz="2400">
                  <a:solidFill>
                    <a:schemeClr val="tx1"/>
                  </a:solidFill>
                  <a:latin typeface="Times New Roman" pitchFamily="18" charset="0"/>
                </a:defRPr>
              </a:lvl8pPr>
              <a:lvl9pPr marL="3694113" defTabSz="933450" fontAlgn="base">
                <a:spcBef>
                  <a:spcPct val="0"/>
                </a:spcBef>
                <a:spcAft>
                  <a:spcPct val="0"/>
                </a:spcAft>
                <a:defRPr sz="2400">
                  <a:solidFill>
                    <a:schemeClr val="tx1"/>
                  </a:solidFill>
                  <a:latin typeface="Times New Roman" pitchFamily="18" charset="0"/>
                </a:defRPr>
              </a:lvl9pPr>
            </a:lstStyle>
            <a:p>
              <a:r>
                <a:rPr lang="cs-CZ" sz="1400">
                  <a:latin typeface="Arial" pitchFamily="34" charset="0"/>
                </a:rPr>
                <a:t>Dokument</a:t>
              </a:r>
            </a:p>
          </p:txBody>
        </p:sp>
        <p:sp>
          <p:nvSpPr>
            <p:cNvPr id="169989" name="McK Date" hidden="1"/>
            <p:cNvSpPr txBox="1">
              <a:spLocks noChangeArrowheads="1"/>
            </p:cNvSpPr>
            <p:nvPr/>
          </p:nvSpPr>
          <p:spPr bwMode="auto">
            <a:xfrm>
              <a:off x="1768" y="3216"/>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6725" defTabSz="933450">
                <a:defRPr sz="2400">
                  <a:solidFill>
                    <a:schemeClr val="tx1"/>
                  </a:solidFill>
                  <a:latin typeface="Times New Roman" pitchFamily="18" charset="0"/>
                </a:defRPr>
              </a:lvl2pPr>
              <a:lvl3pPr marL="933450" defTabSz="933450">
                <a:defRPr sz="2400">
                  <a:solidFill>
                    <a:schemeClr val="tx1"/>
                  </a:solidFill>
                  <a:latin typeface="Times New Roman" pitchFamily="18" charset="0"/>
                </a:defRPr>
              </a:lvl3pPr>
              <a:lvl4pPr marL="1400175" defTabSz="933450">
                <a:defRPr sz="2400">
                  <a:solidFill>
                    <a:schemeClr val="tx1"/>
                  </a:solidFill>
                  <a:latin typeface="Times New Roman" pitchFamily="18" charset="0"/>
                </a:defRPr>
              </a:lvl4pPr>
              <a:lvl5pPr marL="1865313" defTabSz="933450">
                <a:defRPr sz="2400">
                  <a:solidFill>
                    <a:schemeClr val="tx1"/>
                  </a:solidFill>
                  <a:latin typeface="Times New Roman" pitchFamily="18" charset="0"/>
                </a:defRPr>
              </a:lvl5pPr>
              <a:lvl6pPr marL="2322513" defTabSz="933450" fontAlgn="base">
                <a:spcBef>
                  <a:spcPct val="0"/>
                </a:spcBef>
                <a:spcAft>
                  <a:spcPct val="0"/>
                </a:spcAft>
                <a:defRPr sz="2400">
                  <a:solidFill>
                    <a:schemeClr val="tx1"/>
                  </a:solidFill>
                  <a:latin typeface="Times New Roman" pitchFamily="18" charset="0"/>
                </a:defRPr>
              </a:lvl6pPr>
              <a:lvl7pPr marL="2779713" defTabSz="933450" fontAlgn="base">
                <a:spcBef>
                  <a:spcPct val="0"/>
                </a:spcBef>
                <a:spcAft>
                  <a:spcPct val="0"/>
                </a:spcAft>
                <a:defRPr sz="2400">
                  <a:solidFill>
                    <a:schemeClr val="tx1"/>
                  </a:solidFill>
                  <a:latin typeface="Times New Roman" pitchFamily="18" charset="0"/>
                </a:defRPr>
              </a:lvl7pPr>
              <a:lvl8pPr marL="3236913" defTabSz="933450" fontAlgn="base">
                <a:spcBef>
                  <a:spcPct val="0"/>
                </a:spcBef>
                <a:spcAft>
                  <a:spcPct val="0"/>
                </a:spcAft>
                <a:defRPr sz="2400">
                  <a:solidFill>
                    <a:schemeClr val="tx1"/>
                  </a:solidFill>
                  <a:latin typeface="Times New Roman" pitchFamily="18" charset="0"/>
                </a:defRPr>
              </a:lvl8pPr>
              <a:lvl9pPr marL="3694113" defTabSz="933450" fontAlgn="base">
                <a:spcBef>
                  <a:spcPct val="0"/>
                </a:spcBef>
                <a:spcAft>
                  <a:spcPct val="0"/>
                </a:spcAft>
                <a:defRPr sz="2400">
                  <a:solidFill>
                    <a:schemeClr val="tx1"/>
                  </a:solidFill>
                  <a:latin typeface="Times New Roman" pitchFamily="18" charset="0"/>
                </a:defRPr>
              </a:lvl9pPr>
            </a:lstStyle>
            <a:p>
              <a:r>
                <a:rPr lang="cs-CZ" sz="1400">
                  <a:latin typeface="Arial" pitchFamily="34" charset="0"/>
                </a:rPr>
                <a:t>Datum</a:t>
              </a:r>
            </a:p>
          </p:txBody>
        </p:sp>
        <p:sp>
          <p:nvSpPr>
            <p:cNvPr id="169990" name="McK Disclaimer" hidden="1"/>
            <p:cNvSpPr>
              <a:spLocks noChangeArrowheads="1"/>
            </p:cNvSpPr>
            <p:nvPr>
              <p:custDataLst>
                <p:tags r:id="rId1"/>
              </p:custDataLst>
            </p:nvPr>
          </p:nvSpPr>
          <p:spPr bwMode="auto">
            <a:xfrm>
              <a:off x="1768" y="3759"/>
              <a:ext cx="2303"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20738" eaLnBrk="0" hangingPunct="0"/>
              <a:r>
                <a:rPr lang="cs-CZ" sz="900">
                  <a:latin typeface="Arial" pitchFamily="34" charset="0"/>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69991" name="Working Draft Text" hidden="1"/>
          <p:cNvSpPr>
            <a:spLocks noChangeArrowheads="1"/>
          </p:cNvSpPr>
          <p:nvPr/>
        </p:nvSpPr>
        <p:spPr bwMode="auto">
          <a:xfrm>
            <a:off x="427038" y="349250"/>
            <a:ext cx="3109912" cy="21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2813"/>
            <a:r>
              <a:rPr lang="cs-CZ" sz="1800">
                <a:latin typeface="Arial" pitchFamily="34" charset="0"/>
              </a:rPr>
              <a:t>Working Draft    </a:t>
            </a:r>
          </a:p>
        </p:txBody>
      </p:sp>
      <p:sp>
        <p:nvSpPr>
          <p:cNvPr id="169992" name="Working Draft" hidden="1"/>
          <p:cNvSpPr txBox="1">
            <a:spLocks noChangeArrowheads="1"/>
          </p:cNvSpPr>
          <p:nvPr/>
        </p:nvSpPr>
        <p:spPr bwMode="auto">
          <a:xfrm>
            <a:off x="427038" y="593725"/>
            <a:ext cx="4724400"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Times New Roman" pitchFamily="18" charset="0"/>
              </a:defRPr>
            </a:lvl1pPr>
            <a:lvl2pPr marL="466725" defTabSz="933450">
              <a:defRPr sz="2400">
                <a:solidFill>
                  <a:schemeClr val="tx1"/>
                </a:solidFill>
                <a:latin typeface="Times New Roman" pitchFamily="18" charset="0"/>
              </a:defRPr>
            </a:lvl2pPr>
            <a:lvl3pPr marL="933450" defTabSz="933450">
              <a:defRPr sz="2400">
                <a:solidFill>
                  <a:schemeClr val="tx1"/>
                </a:solidFill>
                <a:latin typeface="Times New Roman" pitchFamily="18" charset="0"/>
              </a:defRPr>
            </a:lvl3pPr>
            <a:lvl4pPr marL="1400175" defTabSz="933450">
              <a:defRPr sz="2400">
                <a:solidFill>
                  <a:schemeClr val="tx1"/>
                </a:solidFill>
                <a:latin typeface="Times New Roman" pitchFamily="18" charset="0"/>
              </a:defRPr>
            </a:lvl4pPr>
            <a:lvl5pPr marL="1865313" defTabSz="933450">
              <a:defRPr sz="2400">
                <a:solidFill>
                  <a:schemeClr val="tx1"/>
                </a:solidFill>
                <a:latin typeface="Times New Roman" pitchFamily="18" charset="0"/>
              </a:defRPr>
            </a:lvl5pPr>
            <a:lvl6pPr marL="2322513" defTabSz="933450" fontAlgn="base">
              <a:spcBef>
                <a:spcPct val="0"/>
              </a:spcBef>
              <a:spcAft>
                <a:spcPct val="0"/>
              </a:spcAft>
              <a:defRPr sz="2400">
                <a:solidFill>
                  <a:schemeClr val="tx1"/>
                </a:solidFill>
                <a:latin typeface="Times New Roman" pitchFamily="18" charset="0"/>
              </a:defRPr>
            </a:lvl6pPr>
            <a:lvl7pPr marL="2779713" defTabSz="933450" fontAlgn="base">
              <a:spcBef>
                <a:spcPct val="0"/>
              </a:spcBef>
              <a:spcAft>
                <a:spcPct val="0"/>
              </a:spcAft>
              <a:defRPr sz="2400">
                <a:solidFill>
                  <a:schemeClr val="tx1"/>
                </a:solidFill>
                <a:latin typeface="Times New Roman" pitchFamily="18" charset="0"/>
              </a:defRPr>
            </a:lvl7pPr>
            <a:lvl8pPr marL="3236913" defTabSz="933450" fontAlgn="base">
              <a:spcBef>
                <a:spcPct val="0"/>
              </a:spcBef>
              <a:spcAft>
                <a:spcPct val="0"/>
              </a:spcAft>
              <a:defRPr sz="2400">
                <a:solidFill>
                  <a:schemeClr val="tx1"/>
                </a:solidFill>
                <a:latin typeface="Times New Roman" pitchFamily="18" charset="0"/>
              </a:defRPr>
            </a:lvl8pPr>
            <a:lvl9pPr marL="3694113" defTabSz="933450" fontAlgn="base">
              <a:spcBef>
                <a:spcPct val="0"/>
              </a:spcBef>
              <a:spcAft>
                <a:spcPct val="0"/>
              </a:spcAft>
              <a:defRPr sz="2400">
                <a:solidFill>
                  <a:schemeClr val="tx1"/>
                </a:solidFill>
                <a:latin typeface="Times New Roman" pitchFamily="18" charset="0"/>
              </a:defRPr>
            </a:lvl9pPr>
          </a:lstStyle>
          <a:p>
            <a:r>
              <a:rPr lang="en-US" sz="1200">
                <a:latin typeface="Arial" pitchFamily="34" charset="0"/>
              </a:rPr>
              <a:t>Last Modified 10/4/2004 4:39:06 PM Central Europe Standard Time</a:t>
            </a:r>
            <a:endParaRPr lang="cs-CZ" sz="1200">
              <a:latin typeface="Arial" pitchFamily="34" charset="0"/>
            </a:endParaRPr>
          </a:p>
        </p:txBody>
      </p:sp>
      <p:sp>
        <p:nvSpPr>
          <p:cNvPr id="169993" name="Printed" hidden="1"/>
          <p:cNvSpPr txBox="1">
            <a:spLocks noChangeArrowheads="1"/>
          </p:cNvSpPr>
          <p:nvPr/>
        </p:nvSpPr>
        <p:spPr bwMode="auto">
          <a:xfrm>
            <a:off x="427038" y="815975"/>
            <a:ext cx="49212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Times New Roman" pitchFamily="18" charset="0"/>
              </a:defRPr>
            </a:lvl1pPr>
            <a:lvl2pPr marL="466725" defTabSz="933450">
              <a:defRPr sz="2400">
                <a:solidFill>
                  <a:schemeClr val="tx1"/>
                </a:solidFill>
                <a:latin typeface="Times New Roman" pitchFamily="18" charset="0"/>
              </a:defRPr>
            </a:lvl2pPr>
            <a:lvl3pPr marL="933450" defTabSz="933450">
              <a:defRPr sz="2400">
                <a:solidFill>
                  <a:schemeClr val="tx1"/>
                </a:solidFill>
                <a:latin typeface="Times New Roman" pitchFamily="18" charset="0"/>
              </a:defRPr>
            </a:lvl3pPr>
            <a:lvl4pPr marL="1400175" defTabSz="933450">
              <a:defRPr sz="2400">
                <a:solidFill>
                  <a:schemeClr val="tx1"/>
                </a:solidFill>
                <a:latin typeface="Times New Roman" pitchFamily="18" charset="0"/>
              </a:defRPr>
            </a:lvl4pPr>
            <a:lvl5pPr marL="1865313" defTabSz="933450">
              <a:defRPr sz="2400">
                <a:solidFill>
                  <a:schemeClr val="tx1"/>
                </a:solidFill>
                <a:latin typeface="Times New Roman" pitchFamily="18" charset="0"/>
              </a:defRPr>
            </a:lvl5pPr>
            <a:lvl6pPr marL="2322513" defTabSz="933450" fontAlgn="base">
              <a:spcBef>
                <a:spcPct val="0"/>
              </a:spcBef>
              <a:spcAft>
                <a:spcPct val="0"/>
              </a:spcAft>
              <a:defRPr sz="2400">
                <a:solidFill>
                  <a:schemeClr val="tx1"/>
                </a:solidFill>
                <a:latin typeface="Times New Roman" pitchFamily="18" charset="0"/>
              </a:defRPr>
            </a:lvl6pPr>
            <a:lvl7pPr marL="2779713" defTabSz="933450" fontAlgn="base">
              <a:spcBef>
                <a:spcPct val="0"/>
              </a:spcBef>
              <a:spcAft>
                <a:spcPct val="0"/>
              </a:spcAft>
              <a:defRPr sz="2400">
                <a:solidFill>
                  <a:schemeClr val="tx1"/>
                </a:solidFill>
                <a:latin typeface="Times New Roman" pitchFamily="18" charset="0"/>
              </a:defRPr>
            </a:lvl7pPr>
            <a:lvl8pPr marL="3236913" defTabSz="933450" fontAlgn="base">
              <a:spcBef>
                <a:spcPct val="0"/>
              </a:spcBef>
              <a:spcAft>
                <a:spcPct val="0"/>
              </a:spcAft>
              <a:defRPr sz="2400">
                <a:solidFill>
                  <a:schemeClr val="tx1"/>
                </a:solidFill>
                <a:latin typeface="Times New Roman" pitchFamily="18" charset="0"/>
              </a:defRPr>
            </a:lvl8pPr>
            <a:lvl9pPr marL="3694113" defTabSz="933450" fontAlgn="base">
              <a:spcBef>
                <a:spcPct val="0"/>
              </a:spcBef>
              <a:spcAft>
                <a:spcPct val="0"/>
              </a:spcAft>
              <a:defRPr sz="2400">
                <a:solidFill>
                  <a:schemeClr val="tx1"/>
                </a:solidFill>
                <a:latin typeface="Times New Roman" pitchFamily="18" charset="0"/>
              </a:defRPr>
            </a:lvl9pPr>
          </a:lstStyle>
          <a:p>
            <a:r>
              <a:rPr lang="cs-CZ" sz="1200">
                <a:latin typeface="Arial" pitchFamily="34" charset="0"/>
              </a:rPr>
              <a:t>Printed 10/4/2004 11:36:40 AM Central Europe Standard Time</a:t>
            </a:r>
          </a:p>
        </p:txBody>
      </p:sp>
      <p:sp>
        <p:nvSpPr>
          <p:cNvPr id="169994" name="Rectangle 10"/>
          <p:cNvSpPr>
            <a:spLocks noGrp="1" noChangeArrowheads="1"/>
          </p:cNvSpPr>
          <p:nvPr>
            <p:ph type="ctrTitle" sz="quarter"/>
          </p:nvPr>
        </p:nvSpPr>
        <p:spPr>
          <a:xfrm>
            <a:off x="247650" y="3978275"/>
            <a:ext cx="8605838" cy="1470025"/>
          </a:xfrm>
          <a:extLst>
            <a:ext uri="{91240B29-F687-4F45-9708-019B960494DF}">
              <a14:hiddenLine xmlns:a14="http://schemas.microsoft.com/office/drawing/2010/main" w="9525">
                <a:solidFill>
                  <a:schemeClr val="tx1"/>
                </a:solidFill>
                <a:miter lim="800000"/>
                <a:headEnd/>
                <a:tailEnd/>
              </a14:hiddenLine>
            </a:ext>
          </a:extLst>
        </p:spPr>
        <p:txBody>
          <a:bodyPr lIns="93096" tIns="46550" rIns="93096" bIns="46550"/>
          <a:lstStyle>
            <a:lvl1pPr algn="ctr">
              <a:defRPr sz="4100"/>
            </a:lvl1pPr>
          </a:lstStyle>
          <a:p>
            <a:pPr lvl="0"/>
            <a:r>
              <a:rPr lang="cs-CZ" noProof="0" smtClean="0"/>
              <a:t>KLEPNUTÍM LZE UPRAVIT STYL PŘEDLOHY NADPISŮ.</a:t>
            </a:r>
          </a:p>
        </p:txBody>
      </p:sp>
      <p:sp>
        <p:nvSpPr>
          <p:cNvPr id="169995" name="Rectangle 11"/>
          <p:cNvSpPr>
            <a:spLocks noGrp="1" noChangeArrowheads="1"/>
          </p:cNvSpPr>
          <p:nvPr>
            <p:ph type="subTitle" sz="quarter" idx="1"/>
          </p:nvPr>
        </p:nvSpPr>
        <p:spPr>
          <a:xfrm>
            <a:off x="1538288" y="5522913"/>
            <a:ext cx="6024562" cy="534987"/>
          </a:xfrm>
        </p:spPr>
        <p:txBody>
          <a:bodyPr/>
          <a:lstStyle>
            <a:lvl1pPr algn="ctr">
              <a:defRPr sz="1800" b="1">
                <a:solidFill>
                  <a:schemeClr val="bg1"/>
                </a:solidFill>
              </a:defRPr>
            </a:lvl1pPr>
          </a:lstStyle>
          <a:p>
            <a:pPr lvl="0"/>
            <a:r>
              <a:rPr lang="cs-CZ" noProof="0" smtClean="0"/>
              <a:t>Klepnutím lze upravit styl předlohy podnadpisů.</a:t>
            </a:r>
          </a:p>
        </p:txBody>
      </p:sp>
      <p:sp>
        <p:nvSpPr>
          <p:cNvPr id="169996" name="AutoShape 12"/>
          <p:cNvSpPr>
            <a:spLocks noChangeAspect="1" noChangeArrowheads="1" noTextEdit="1"/>
          </p:cNvSpPr>
          <p:nvPr/>
        </p:nvSpPr>
        <p:spPr bwMode="auto">
          <a:xfrm>
            <a:off x="3729038" y="957263"/>
            <a:ext cx="1693862"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169997" name="Rectangle 13"/>
          <p:cNvSpPr>
            <a:spLocks noChangeArrowheads="1"/>
          </p:cNvSpPr>
          <p:nvPr/>
        </p:nvSpPr>
        <p:spPr bwMode="auto">
          <a:xfrm>
            <a:off x="3744913" y="974725"/>
            <a:ext cx="1644650" cy="1735138"/>
          </a:xfrm>
          <a:prstGeom prst="rect">
            <a:avLst/>
          </a:prstGeom>
          <a:noFill/>
          <a:ln>
            <a:noFill/>
          </a:ln>
          <a:extLst>
            <a:ext uri="{909E8E84-426E-40DD-AFC4-6F175D3DCCD1}">
              <a14:hiddenFill xmlns:a14="http://schemas.microsoft.com/office/drawing/2010/main">
                <a:solidFill>
                  <a:srgbClr val="EF6200"/>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169998" name="Freeform 14"/>
          <p:cNvSpPr>
            <a:spLocks/>
          </p:cNvSpPr>
          <p:nvPr/>
        </p:nvSpPr>
        <p:spPr bwMode="auto">
          <a:xfrm>
            <a:off x="4067175" y="1314450"/>
            <a:ext cx="1000125" cy="1073150"/>
          </a:xfrm>
          <a:custGeom>
            <a:avLst/>
            <a:gdLst>
              <a:gd name="T0" fmla="*/ 0 w 59"/>
              <a:gd name="T1" fmla="*/ 60 h 60"/>
              <a:gd name="T2" fmla="*/ 59 w 59"/>
              <a:gd name="T3" fmla="*/ 60 h 60"/>
              <a:gd name="T4" fmla="*/ 59 w 59"/>
              <a:gd name="T5" fmla="*/ 48 h 60"/>
              <a:gd name="T6" fmla="*/ 12 w 59"/>
              <a:gd name="T7" fmla="*/ 48 h 60"/>
              <a:gd name="T8" fmla="*/ 12 w 59"/>
              <a:gd name="T9" fmla="*/ 12 h 60"/>
              <a:gd name="T10" fmla="*/ 59 w 59"/>
              <a:gd name="T11" fmla="*/ 12 h 60"/>
              <a:gd name="T12" fmla="*/ 59 w 59"/>
              <a:gd name="T13" fmla="*/ 0 h 60"/>
              <a:gd name="T14" fmla="*/ 0 w 59"/>
              <a:gd name="T15" fmla="*/ 0 h 60"/>
              <a:gd name="T16" fmla="*/ 0 w 5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60">
                <a:moveTo>
                  <a:pt x="0" y="60"/>
                </a:moveTo>
                <a:lnTo>
                  <a:pt x="59" y="60"/>
                </a:lnTo>
                <a:lnTo>
                  <a:pt x="59" y="48"/>
                </a:lnTo>
                <a:lnTo>
                  <a:pt x="12" y="48"/>
                </a:lnTo>
                <a:lnTo>
                  <a:pt x="12" y="12"/>
                </a:lnTo>
                <a:lnTo>
                  <a:pt x="59" y="12"/>
                </a:lnTo>
                <a:lnTo>
                  <a:pt x="59" y="0"/>
                </a:lnTo>
                <a:lnTo>
                  <a:pt x="0" y="0"/>
                </a:lnTo>
                <a:lnTo>
                  <a:pt x="0" y="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9999" name="Rectangle 15"/>
          <p:cNvSpPr>
            <a:spLocks noChangeArrowheads="1"/>
          </p:cNvSpPr>
          <p:nvPr/>
        </p:nvSpPr>
        <p:spPr bwMode="auto">
          <a:xfrm>
            <a:off x="4473575" y="1744663"/>
            <a:ext cx="593725" cy="2143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4"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číslo snímku 3"/>
          <p:cNvSpPr>
            <a:spLocks noGrp="1"/>
          </p:cNvSpPr>
          <p:nvPr>
            <p:ph type="sldNum" sz="quarter" idx="10"/>
          </p:nvPr>
        </p:nvSpPr>
        <p:spPr/>
        <p:txBody>
          <a:bodyPr/>
          <a:lstStyle>
            <a:lvl1pPr>
              <a:defRPr/>
            </a:lvl1pPr>
          </a:lstStyle>
          <a:p>
            <a:fld id="{485F9388-0E1F-42BA-AF57-41CF6E8FB86A}" type="slidenum">
              <a:rPr lang="cs-CZ"/>
              <a:pPr/>
              <a:t>‹#›</a:t>
            </a:fld>
            <a:endParaRPr lang="cs-CZ"/>
          </a:p>
        </p:txBody>
      </p:sp>
      <p:sp>
        <p:nvSpPr>
          <p:cNvPr id="6"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80553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37363" y="568325"/>
            <a:ext cx="1778000" cy="5688013"/>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498600" y="568325"/>
            <a:ext cx="5186363" cy="5688013"/>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číslo snímku 3"/>
          <p:cNvSpPr>
            <a:spLocks noGrp="1"/>
          </p:cNvSpPr>
          <p:nvPr>
            <p:ph type="sldNum" sz="quarter" idx="10"/>
          </p:nvPr>
        </p:nvSpPr>
        <p:spPr/>
        <p:txBody>
          <a:bodyPr/>
          <a:lstStyle>
            <a:lvl1pPr>
              <a:defRPr/>
            </a:lvl1pPr>
          </a:lstStyle>
          <a:p>
            <a:fld id="{51515E60-FF76-4F17-8AA5-AFE972A6F7A0}" type="slidenum">
              <a:rPr lang="cs-CZ"/>
              <a:pPr/>
              <a:t>‹#›</a:t>
            </a:fld>
            <a:endParaRPr lang="cs-CZ"/>
          </a:p>
        </p:txBody>
      </p:sp>
      <p:sp>
        <p:nvSpPr>
          <p:cNvPr id="6"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49681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1498600" y="568325"/>
            <a:ext cx="6973888" cy="304800"/>
          </a:xfrm>
        </p:spPr>
        <p:txBody>
          <a:bodyPr/>
          <a:lstStyle/>
          <a:p>
            <a:r>
              <a:rPr lang="cs-CZ" smtClean="0"/>
              <a:t>Kliknutím lze upravit styl.</a:t>
            </a:r>
            <a:endParaRPr lang="cs-CZ"/>
          </a:p>
        </p:txBody>
      </p:sp>
      <p:sp>
        <p:nvSpPr>
          <p:cNvPr id="3" name="Zástupný symbol pro objekt SmartArt 2"/>
          <p:cNvSpPr>
            <a:spLocks noGrp="1"/>
          </p:cNvSpPr>
          <p:nvPr>
            <p:ph type="dgm" idx="1"/>
          </p:nvPr>
        </p:nvSpPr>
        <p:spPr>
          <a:xfrm>
            <a:off x="1498600" y="1731963"/>
            <a:ext cx="7116763" cy="4524375"/>
          </a:xfrm>
        </p:spPr>
        <p:txBody>
          <a:bodyPr/>
          <a:lstStyle/>
          <a:p>
            <a:endParaRPr lang="cs-CZ"/>
          </a:p>
        </p:txBody>
      </p:sp>
      <p:sp>
        <p:nvSpPr>
          <p:cNvPr id="4" name="Zástupný symbol pro číslo snímku 3"/>
          <p:cNvSpPr>
            <a:spLocks noGrp="1"/>
          </p:cNvSpPr>
          <p:nvPr>
            <p:ph type="sldNum" sz="quarter" idx="10"/>
          </p:nvPr>
        </p:nvSpPr>
        <p:spPr>
          <a:xfrm>
            <a:off x="8604250" y="6643688"/>
            <a:ext cx="311150" cy="152400"/>
          </a:xfrm>
        </p:spPr>
        <p:txBody>
          <a:bodyPr/>
          <a:lstStyle>
            <a:lvl1pPr>
              <a:defRPr/>
            </a:lvl1pPr>
          </a:lstStyle>
          <a:p>
            <a:fld id="{D4C4DED5-DDEE-4507-8A03-1085759DB7D8}" type="slidenum">
              <a:rPr lang="cs-CZ"/>
              <a:pPr/>
              <a:t>‹#›</a:t>
            </a:fld>
            <a:endParaRPr lang="cs-CZ"/>
          </a:p>
        </p:txBody>
      </p:sp>
      <p:sp>
        <p:nvSpPr>
          <p:cNvPr id="6"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142474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grpSp>
        <p:nvGrpSpPr>
          <p:cNvPr id="5" name="McK Title Elements" hidden="1"/>
          <p:cNvGrpSpPr>
            <a:grpSpLocks/>
          </p:cNvGrpSpPr>
          <p:nvPr/>
        </p:nvGrpSpPr>
        <p:grpSpPr bwMode="auto">
          <a:xfrm>
            <a:off x="2863850" y="2182813"/>
            <a:ext cx="5130800" cy="4602162"/>
            <a:chOff x="1768" y="1348"/>
            <a:chExt cx="3167" cy="2841"/>
          </a:xfrm>
        </p:grpSpPr>
        <p:sp>
          <p:nvSpPr>
            <p:cNvPr id="6" name="McK Confidential" hidden="1"/>
            <p:cNvSpPr txBox="1">
              <a:spLocks noChangeArrowheads="1"/>
            </p:cNvSpPr>
            <p:nvPr/>
          </p:nvSpPr>
          <p:spPr bwMode="auto">
            <a:xfrm>
              <a:off x="1768" y="1348"/>
              <a:ext cx="936" cy="138"/>
            </a:xfrm>
            <a:prstGeom prst="rect">
              <a:avLst/>
            </a:prstGeom>
            <a:noFill/>
            <a:ln w="9525">
              <a:noFill/>
              <a:miter lim="800000"/>
              <a:headEnd/>
              <a:tailEnd/>
            </a:ln>
            <a:effectLst/>
          </p:spPr>
          <p:txBody>
            <a:bodyPr lIns="0" tIns="0" rIns="0" bIns="0">
              <a:spAutoFit/>
            </a:bodyPr>
            <a:lstStyle/>
            <a:p>
              <a:pPr>
                <a:defRPr/>
              </a:pPr>
              <a:r>
                <a:rPr lang="cs-CZ" sz="1428" i="0">
                  <a:latin typeface="Arial" pitchFamily="34" charset="0"/>
                  <a:cs typeface="+mn-cs"/>
                </a:rPr>
                <a:t>DŮVĚRNÉ</a:t>
              </a:r>
            </a:p>
          </p:txBody>
        </p:sp>
        <p:sp>
          <p:nvSpPr>
            <p:cNvPr id="8" name="McK Document" hidden="1"/>
            <p:cNvSpPr txBox="1">
              <a:spLocks noChangeArrowheads="1"/>
            </p:cNvSpPr>
            <p:nvPr/>
          </p:nvSpPr>
          <p:spPr bwMode="auto">
            <a:xfrm>
              <a:off x="1768" y="3045"/>
              <a:ext cx="3167" cy="137"/>
            </a:xfrm>
            <a:prstGeom prst="rect">
              <a:avLst/>
            </a:prstGeom>
            <a:noFill/>
            <a:ln w="9525">
              <a:noFill/>
              <a:miter lim="800000"/>
              <a:headEnd/>
              <a:tailEnd/>
            </a:ln>
            <a:effectLst/>
          </p:spPr>
          <p:txBody>
            <a:bodyPr lIns="0" tIns="0" rIns="0" bIns="0" anchor="b">
              <a:spAutoFit/>
            </a:bodyPr>
            <a:lstStyle/>
            <a:p>
              <a:pPr>
                <a:defRPr/>
              </a:pPr>
              <a:r>
                <a:rPr lang="cs-CZ" sz="1428" i="0">
                  <a:latin typeface="Arial" pitchFamily="34" charset="0"/>
                  <a:cs typeface="+mn-cs"/>
                </a:rPr>
                <a:t>Dokument</a:t>
              </a:r>
            </a:p>
          </p:txBody>
        </p:sp>
        <p:sp>
          <p:nvSpPr>
            <p:cNvPr id="10" name="McK Date" hidden="1"/>
            <p:cNvSpPr txBox="1">
              <a:spLocks noChangeArrowheads="1"/>
            </p:cNvSpPr>
            <p:nvPr/>
          </p:nvSpPr>
          <p:spPr bwMode="auto">
            <a:xfrm>
              <a:off x="1768" y="3216"/>
              <a:ext cx="3167" cy="138"/>
            </a:xfrm>
            <a:prstGeom prst="rect">
              <a:avLst/>
            </a:prstGeom>
            <a:noFill/>
            <a:ln w="9525">
              <a:noFill/>
              <a:miter lim="800000"/>
              <a:headEnd/>
              <a:tailEnd/>
            </a:ln>
            <a:effectLst/>
          </p:spPr>
          <p:txBody>
            <a:bodyPr lIns="0" tIns="0" rIns="0" bIns="0">
              <a:spAutoFit/>
            </a:bodyPr>
            <a:lstStyle/>
            <a:p>
              <a:pPr>
                <a:defRPr/>
              </a:pPr>
              <a:r>
                <a:rPr lang="cs-CZ" sz="1428" i="0">
                  <a:latin typeface="Arial" pitchFamily="34" charset="0"/>
                  <a:cs typeface="+mn-cs"/>
                </a:rPr>
                <a:t>Datum</a:t>
              </a:r>
            </a:p>
          </p:txBody>
        </p:sp>
        <p:sp>
          <p:nvSpPr>
            <p:cNvPr id="11" name="McK Disclaimer" hidden="1"/>
            <p:cNvSpPr>
              <a:spLocks noChangeArrowheads="1"/>
            </p:cNvSpPr>
            <p:nvPr>
              <p:custDataLst>
                <p:tags r:id="rId1"/>
              </p:custDataLst>
            </p:nvPr>
          </p:nvSpPr>
          <p:spPr bwMode="auto">
            <a:xfrm>
              <a:off x="1768" y="3753"/>
              <a:ext cx="2303"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04863" eaLnBrk="0" hangingPunct="0"/>
              <a:r>
                <a:rPr lang="cs-CZ" sz="900" i="0"/>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12" name="Working Draft Text" hidden="1"/>
          <p:cNvSpPr>
            <a:spLocks noChangeArrowheads="1"/>
          </p:cNvSpPr>
          <p:nvPr/>
        </p:nvSpPr>
        <p:spPr bwMode="auto">
          <a:xfrm>
            <a:off x="427038" y="349250"/>
            <a:ext cx="310991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95350">
              <a:lnSpc>
                <a:spcPct val="110000"/>
              </a:lnSpc>
              <a:buSzPct val="120000"/>
            </a:pPr>
            <a:r>
              <a:rPr lang="cs-CZ" sz="1800" b="1" i="0">
                <a:solidFill>
                  <a:schemeClr val="bg1"/>
                </a:solidFill>
              </a:rPr>
              <a:t>Working Draft    </a:t>
            </a:r>
          </a:p>
        </p:txBody>
      </p:sp>
      <p:sp>
        <p:nvSpPr>
          <p:cNvPr id="13" name="Working Draft" hidden="1"/>
          <p:cNvSpPr txBox="1">
            <a:spLocks noChangeArrowheads="1"/>
          </p:cNvSpPr>
          <p:nvPr/>
        </p:nvSpPr>
        <p:spPr bwMode="auto">
          <a:xfrm>
            <a:off x="427038" y="593725"/>
            <a:ext cx="467518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en-US" sz="1200" i="0"/>
              <a:t>Last Modified 10/4/2004 4:39:06 PM Central Europe Standard Time</a:t>
            </a:r>
            <a:endParaRPr lang="cs-CZ" sz="1200" i="0"/>
          </a:p>
        </p:txBody>
      </p:sp>
      <p:sp>
        <p:nvSpPr>
          <p:cNvPr id="14" name="Printed" hidden="1"/>
          <p:cNvSpPr txBox="1">
            <a:spLocks noChangeArrowheads="1"/>
          </p:cNvSpPr>
          <p:nvPr/>
        </p:nvSpPr>
        <p:spPr bwMode="auto">
          <a:xfrm>
            <a:off x="427038" y="815975"/>
            <a:ext cx="430688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cs-CZ" sz="1200" i="0"/>
              <a:t>Printed 10/4/2004 11:36:40 AM Central Europe Standard Time</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0241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83525" y="468313"/>
            <a:ext cx="757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92"/>
          <p:cNvSpPr>
            <a:spLocks noGrp="1" noChangeArrowheads="1"/>
          </p:cNvSpPr>
          <p:nvPr>
            <p:ph type="title"/>
          </p:nvPr>
        </p:nvSpPr>
        <p:spPr bwMode="auto">
          <a:xfrm>
            <a:off x="504000" y="1052730"/>
            <a:ext cx="6876000" cy="1923604"/>
          </a:xfrm>
          <a:prstGeom prst="rect">
            <a:avLst/>
          </a:prstGeom>
          <a:noFill/>
          <a:ln w="9525" algn="ctr">
            <a:noFill/>
            <a:miter lim="800000"/>
            <a:headEnd/>
            <a:tailEnd/>
          </a:ln>
          <a:effectLst/>
        </p:spPr>
        <p:txBody>
          <a:bodyPr/>
          <a:lstStyle>
            <a:lvl1pPr>
              <a:lnSpc>
                <a:spcPts val="5000"/>
              </a:lnSpc>
              <a:defRPr sz="3600" b="0">
                <a:solidFill>
                  <a:srgbClr val="F24F00"/>
                </a:solidFill>
                <a:latin typeface="+mj-lt"/>
                <a:cs typeface="Arial CE" panose="020B0604020202020204" pitchFamily="34" charset="0"/>
              </a:defRPr>
            </a:lvl1pPr>
          </a:lstStyle>
          <a:p>
            <a:pPr lvl="0"/>
            <a:r>
              <a:rPr lang="cs-CZ" smtClean="0"/>
              <a:t>Kliknutím lze upravit styl.</a:t>
            </a:r>
            <a:endParaRPr lang="cs-CZ" dirty="0" smtClean="0"/>
          </a:p>
        </p:txBody>
      </p:sp>
      <p:sp>
        <p:nvSpPr>
          <p:cNvPr id="7" name="Text Placeholder 6"/>
          <p:cNvSpPr>
            <a:spLocks noGrp="1"/>
          </p:cNvSpPr>
          <p:nvPr>
            <p:ph type="body" sz="quarter" idx="10"/>
          </p:nvPr>
        </p:nvSpPr>
        <p:spPr>
          <a:xfrm>
            <a:off x="503238" y="4675937"/>
            <a:ext cx="1846262" cy="241300"/>
          </a:xfrm>
        </p:spPr>
        <p:txBody>
          <a:bodyPr/>
          <a:lstStyle>
            <a:lvl1pPr>
              <a:defRPr sz="1800" b="1" baseline="0">
                <a:solidFill>
                  <a:srgbClr val="F24F00"/>
                </a:solidFill>
              </a:defRPr>
            </a:lvl1pPr>
          </a:lstStyle>
          <a:p>
            <a:pPr lvl="0"/>
            <a:r>
              <a:rPr lang="cs-CZ" smtClean="0"/>
              <a:t>Kliknutím lze upravit styly předlohy textu.</a:t>
            </a:r>
          </a:p>
        </p:txBody>
      </p:sp>
      <p:sp>
        <p:nvSpPr>
          <p:cNvPr id="9" name="Text Placeholder 8"/>
          <p:cNvSpPr>
            <a:spLocks noGrp="1"/>
          </p:cNvSpPr>
          <p:nvPr>
            <p:ph type="body" sz="quarter" idx="11"/>
          </p:nvPr>
        </p:nvSpPr>
        <p:spPr>
          <a:xfrm>
            <a:off x="503238" y="5760000"/>
            <a:ext cx="2532062" cy="653500"/>
          </a:xfrm>
        </p:spPr>
        <p:txBody>
          <a:bodyPr/>
          <a:lstStyle>
            <a:lvl1pPr>
              <a:lnSpc>
                <a:spcPts val="1900"/>
              </a:lnSpc>
              <a:defRPr sz="1600" b="1">
                <a:solidFill>
                  <a:srgbClr val="F24F00"/>
                </a:solidFill>
              </a:defRPr>
            </a:lvl1pPr>
          </a:lstStyle>
          <a:p>
            <a:pPr lvl="0"/>
            <a:r>
              <a:rPr lang="cs-CZ" smtClean="0"/>
              <a:t>Kliknutím lze upravit styly předlohy textu.</a:t>
            </a:r>
          </a:p>
          <a:p>
            <a:pPr lvl="1"/>
            <a:r>
              <a:rPr lang="cs-CZ" smtClean="0"/>
              <a:t>Druhá úroveň</a:t>
            </a:r>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62052505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cxnSp>
        <p:nvCxnSpPr>
          <p:cNvPr id="4" name="Straight Connector 4"/>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2" name="Title 1"/>
          <p:cNvSpPr>
            <a:spLocks noGrp="1"/>
          </p:cNvSpPr>
          <p:nvPr>
            <p:ph type="title"/>
          </p:nvPr>
        </p:nvSpPr>
        <p:spPr>
          <a:xfrm>
            <a:off x="504001" y="437652"/>
            <a:ext cx="6876000" cy="820800"/>
          </a:xfrm>
        </p:spPr>
        <p:txBody>
          <a:bodyPr/>
          <a:lstStyle>
            <a:lvl1pPr>
              <a:defRPr>
                <a:solidFill>
                  <a:srgbClr val="F24F00"/>
                </a:solidFill>
              </a:defRPr>
            </a:lvl1pPr>
          </a:lstStyle>
          <a:p>
            <a:r>
              <a:rPr lang="cs-CZ" smtClean="0"/>
              <a:t>Kliknutím lze upravit styl.</a:t>
            </a:r>
            <a:endParaRPr lang="cs-CZ" dirty="0"/>
          </a:p>
        </p:txBody>
      </p:sp>
      <p:sp>
        <p:nvSpPr>
          <p:cNvPr id="3" name="Content Placeholder 2"/>
          <p:cNvSpPr>
            <a:spLocks noGrp="1"/>
          </p:cNvSpPr>
          <p:nvPr>
            <p:ph idx="1"/>
          </p:nvPr>
        </p:nvSpPr>
        <p:spPr>
          <a:xfrm>
            <a:off x="504000" y="1692000"/>
            <a:ext cx="8136000" cy="4680000"/>
          </a:xfrm>
        </p:spPr>
        <p:txBody>
          <a:bodyPr/>
          <a:lstStyle>
            <a:lvl2pPr>
              <a:buClr>
                <a:srgbClr val="F24F00"/>
              </a:buClr>
              <a:defRPr/>
            </a:lvl2pPr>
            <a:lvl3pPr>
              <a:buClr>
                <a:srgbClr val="C8C8C8"/>
              </a:buClr>
              <a:defRPr/>
            </a:lvl3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p:txBody>
      </p:sp>
      <p:sp>
        <p:nvSpPr>
          <p:cNvPr id="5" name="Slide Number Placeholder 3"/>
          <p:cNvSpPr>
            <a:spLocks noGrp="1"/>
          </p:cNvSpPr>
          <p:nvPr>
            <p:ph type="sldNum" sz="quarter" idx="10"/>
          </p:nvPr>
        </p:nvSpPr>
        <p:spPr/>
        <p:txBody>
          <a:bodyPr/>
          <a:lstStyle>
            <a:lvl1pPr>
              <a:defRPr/>
            </a:lvl1pPr>
          </a:lstStyle>
          <a:p>
            <a:fld id="{5BE8DD20-E56D-4577-AE80-3B7380C235AB}" type="slidenum">
              <a:rPr lang="cs-CZ" smtClean="0"/>
              <a:pPr/>
              <a:t>‹#›</a:t>
            </a:fld>
            <a:endParaRPr lang="cs-CZ"/>
          </a:p>
        </p:txBody>
      </p:sp>
      <p:sp>
        <p:nvSpPr>
          <p:cNvPr id="7"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854262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3 line headline)">
    <p:spTree>
      <p:nvGrpSpPr>
        <p:cNvPr id="1" name=""/>
        <p:cNvGrpSpPr/>
        <p:nvPr/>
      </p:nvGrpSpPr>
      <p:grpSpPr>
        <a:xfrm>
          <a:off x="0" y="0"/>
          <a:ext cx="0" cy="0"/>
          <a:chOff x="0" y="0"/>
          <a:chExt cx="0" cy="0"/>
        </a:xfrm>
      </p:grpSpPr>
      <p:cxnSp>
        <p:nvCxnSpPr>
          <p:cNvPr id="4" name="Straight Connector 5"/>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2"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3" name="Content Placeholder 2"/>
          <p:cNvSpPr>
            <a:spLocks noGrp="1"/>
          </p:cNvSpPr>
          <p:nvPr>
            <p:ph idx="1"/>
          </p:nvPr>
        </p:nvSpPr>
        <p:spPr>
          <a:xfrm>
            <a:off x="504000" y="2116183"/>
            <a:ext cx="8136000" cy="417301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p:txBody>
      </p:sp>
      <p:sp>
        <p:nvSpPr>
          <p:cNvPr id="5" name="Slide Number Placeholder 3"/>
          <p:cNvSpPr>
            <a:spLocks noGrp="1"/>
          </p:cNvSpPr>
          <p:nvPr>
            <p:ph type="sldNum" sz="quarter" idx="10"/>
          </p:nvPr>
        </p:nvSpPr>
        <p:spPr/>
        <p:txBody>
          <a:bodyPr/>
          <a:lstStyle>
            <a:lvl1pPr>
              <a:defRPr/>
            </a:lvl1pPr>
          </a:lstStyle>
          <a:p>
            <a:fld id="{A941FC82-21F5-43F6-8F00-DDA557A4E8E6}" type="slidenum">
              <a:rPr lang="cs-CZ" smtClean="0"/>
              <a:pPr/>
              <a:t>‹#›</a:t>
            </a:fld>
            <a:endParaRPr lang="cs-CZ"/>
          </a:p>
        </p:txBody>
      </p:sp>
      <p:sp>
        <p:nvSpPr>
          <p:cNvPr id="7"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1475281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va obsahy">
    <p:spTree>
      <p:nvGrpSpPr>
        <p:cNvPr id="1" name=""/>
        <p:cNvGrpSpPr/>
        <p:nvPr/>
      </p:nvGrpSpPr>
      <p:grpSpPr>
        <a:xfrm>
          <a:off x="0" y="0"/>
          <a:ext cx="0" cy="0"/>
          <a:chOff x="0" y="0"/>
          <a:chExt cx="0" cy="0"/>
        </a:xfrm>
      </p:grpSpPr>
      <p:cxnSp>
        <p:nvCxnSpPr>
          <p:cNvPr id="5" name="Straight Connector 9"/>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lvl1pPr>
              <a:defRPr>
                <a:solidFill>
                  <a:srgbClr val="F24F00"/>
                </a:solidFill>
              </a:defRPr>
            </a:lvl1pPr>
          </a:lstStyle>
          <a:p>
            <a:r>
              <a:rPr lang="cs-CZ" smtClean="0"/>
              <a:t>Kliknutím lze upravit styl.</a:t>
            </a:r>
            <a:endParaRPr lang="cs-CZ" dirty="0"/>
          </a:p>
        </p:txBody>
      </p:sp>
      <p:sp>
        <p:nvSpPr>
          <p:cNvPr id="7" name="Content Placeholder 2"/>
          <p:cNvSpPr>
            <a:spLocks noGrp="1"/>
          </p:cNvSpPr>
          <p:nvPr>
            <p:ph idx="1"/>
          </p:nvPr>
        </p:nvSpPr>
        <p:spPr>
          <a:xfrm>
            <a:off x="504000" y="1692000"/>
            <a:ext cx="3888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1692000"/>
            <a:ext cx="38880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Slide Number Placeholder 4"/>
          <p:cNvSpPr>
            <a:spLocks noGrp="1"/>
          </p:cNvSpPr>
          <p:nvPr>
            <p:ph type="sldNum" sz="quarter" idx="12"/>
          </p:nvPr>
        </p:nvSpPr>
        <p:spPr/>
        <p:txBody>
          <a:bodyPr/>
          <a:lstStyle>
            <a:lvl1pPr>
              <a:defRPr/>
            </a:lvl1pPr>
          </a:lstStyle>
          <a:p>
            <a:fld id="{93753841-4F8A-495C-A7CE-70713DEB1403}"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51404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3 line headline)">
    <p:spTree>
      <p:nvGrpSpPr>
        <p:cNvPr id="1" name=""/>
        <p:cNvGrpSpPr/>
        <p:nvPr/>
      </p:nvGrpSpPr>
      <p:grpSpPr>
        <a:xfrm>
          <a:off x="0" y="0"/>
          <a:ext cx="0" cy="0"/>
          <a:chOff x="0" y="0"/>
          <a:chExt cx="0" cy="0"/>
        </a:xfrm>
      </p:grpSpPr>
      <p:cxnSp>
        <p:nvCxnSpPr>
          <p:cNvPr id="5" name="Straight Connector 7"/>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7" name="Content Placeholder 2"/>
          <p:cNvSpPr>
            <a:spLocks noGrp="1"/>
          </p:cNvSpPr>
          <p:nvPr>
            <p:ph idx="1"/>
          </p:nvPr>
        </p:nvSpPr>
        <p:spPr>
          <a:xfrm>
            <a:off x="504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752000" y="2116800"/>
            <a:ext cx="3888000" cy="4176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Title 1"/>
          <p:cNvSpPr>
            <a:spLocks noGrp="1"/>
          </p:cNvSpPr>
          <p:nvPr>
            <p:ph type="title"/>
          </p:nvPr>
        </p:nvSpPr>
        <p:spPr>
          <a:xfrm>
            <a:off x="504001"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59500991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 subheadline">
    <p:spTree>
      <p:nvGrpSpPr>
        <p:cNvPr id="1" name=""/>
        <p:cNvGrpSpPr/>
        <p:nvPr/>
      </p:nvGrpSpPr>
      <p:grpSpPr>
        <a:xfrm>
          <a:off x="0" y="0"/>
          <a:ext cx="0" cy="0"/>
          <a:chOff x="0" y="0"/>
          <a:chExt cx="0" cy="0"/>
        </a:xfrm>
      </p:grpSpPr>
      <p:cxnSp>
        <p:nvCxnSpPr>
          <p:cNvPr id="10"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7" name="Content Placeholder 2"/>
          <p:cNvSpPr>
            <a:spLocks noGrp="1"/>
          </p:cNvSpPr>
          <p:nvPr>
            <p:ph idx="1"/>
          </p:nvPr>
        </p:nvSpPr>
        <p:spPr>
          <a:xfrm>
            <a:off x="504000" y="2281176"/>
            <a:ext cx="3888000"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4680000" y="2210400"/>
            <a:ext cx="3888000" cy="4084438"/>
          </a:xfrm>
          <a:solidFill>
            <a:srgbClr val="E6E6E6"/>
          </a:solidFill>
        </p:spPr>
        <p:txBody>
          <a:bodyPr lIns="144000" tIns="72000" rIns="144000" bIns="72000"/>
          <a:lstStyle>
            <a:lvl2pPr marL="180975" indent="-179388">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2000" b="1"/>
            </a:lvl1pPr>
          </a:lstStyle>
          <a:p>
            <a:pPr lvl="0"/>
            <a:r>
              <a:rPr lang="cs-CZ" smtClean="0"/>
              <a:t>Kliknutím lze upravit styly předlohy textu.</a:t>
            </a:r>
          </a:p>
        </p:txBody>
      </p:sp>
      <p:sp>
        <p:nvSpPr>
          <p:cNvPr id="11" name="Slide Number Placeholder 4"/>
          <p:cNvSpPr>
            <a:spLocks noGrp="1"/>
          </p:cNvSpPr>
          <p:nvPr>
            <p:ph type="sldNum" sz="quarter" idx="13"/>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403640829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 sub (3 line headline)">
    <p:spTree>
      <p:nvGrpSpPr>
        <p:cNvPr id="1" name=""/>
        <p:cNvGrpSpPr/>
        <p:nvPr/>
      </p:nvGrpSpPr>
      <p:grpSpPr>
        <a:xfrm>
          <a:off x="0" y="0"/>
          <a:ext cx="0" cy="0"/>
          <a:chOff x="0" y="0"/>
          <a:chExt cx="0" cy="0"/>
        </a:xfrm>
      </p:grpSpPr>
      <p:cxnSp>
        <p:nvCxnSpPr>
          <p:cNvPr id="6"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2000" b="1"/>
            </a:lvl1pPr>
          </a:lstStyle>
          <a:p>
            <a:pPr lvl="0"/>
            <a:r>
              <a:rPr lang="cs-CZ" smtClean="0"/>
              <a:t>Kliknutím lze upravit styly předlohy textu.</a:t>
            </a:r>
          </a:p>
        </p:txBody>
      </p:sp>
      <p:sp>
        <p:nvSpPr>
          <p:cNvPr id="9" name="Content Placeholder 2"/>
          <p:cNvSpPr>
            <a:spLocks noGrp="1"/>
          </p:cNvSpPr>
          <p:nvPr>
            <p:ph idx="1"/>
          </p:nvPr>
        </p:nvSpPr>
        <p:spPr>
          <a:xfrm>
            <a:off x="504000" y="2721201"/>
            <a:ext cx="3888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3" name="Content Placeholder 2"/>
          <p:cNvSpPr>
            <a:spLocks noGrp="1"/>
          </p:cNvSpPr>
          <p:nvPr>
            <p:ph idx="13"/>
          </p:nvPr>
        </p:nvSpPr>
        <p:spPr>
          <a:xfrm>
            <a:off x="4680000" y="2648309"/>
            <a:ext cx="3888000" cy="3633691"/>
          </a:xfrm>
          <a:solidFill>
            <a:srgbClr val="E6E6E6"/>
          </a:solidFill>
        </p:spPr>
        <p:txBody>
          <a:bodyPr lIns="144000" tIns="72000" rIns="144000" bIns="72000"/>
          <a:lstStyle>
            <a:lvl2pPr marL="180975" indent="-179388">
              <a:buClr>
                <a:srgbClr val="F24F00"/>
              </a:buClr>
              <a:defRPr/>
            </a:lvl2pPr>
            <a:lvl3pPr marL="361950" indent="-180975">
              <a:defRPr/>
            </a:lvl3pPr>
            <a:lvl4pPr marL="542925" indent="-180975">
              <a:defRPr/>
            </a:lvl4pPr>
            <a:lvl5pPr marL="714375" indent="-171450">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76896860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číslo snímku 3"/>
          <p:cNvSpPr>
            <a:spLocks noGrp="1"/>
          </p:cNvSpPr>
          <p:nvPr>
            <p:ph type="sldNum" sz="quarter" idx="10"/>
          </p:nvPr>
        </p:nvSpPr>
        <p:spPr/>
        <p:txBody>
          <a:bodyPr/>
          <a:lstStyle>
            <a:lvl1pPr>
              <a:defRPr/>
            </a:lvl1pPr>
          </a:lstStyle>
          <a:p>
            <a:fld id="{5BE8DD20-E56D-4577-AE80-3B7380C235AB}" type="slidenum">
              <a:rPr lang="cs-CZ"/>
              <a:pPr/>
              <a:t>‹#›</a:t>
            </a:fld>
            <a:endParaRPr lang="cs-CZ"/>
          </a:p>
        </p:txBody>
      </p:sp>
      <p:sp>
        <p:nvSpPr>
          <p:cNvPr id="6"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63920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thirds)">
    <p:spTree>
      <p:nvGrpSpPr>
        <p:cNvPr id="1" name=""/>
        <p:cNvGrpSpPr/>
        <p:nvPr/>
      </p:nvGrpSpPr>
      <p:grpSpPr>
        <a:xfrm>
          <a:off x="0" y="0"/>
          <a:ext cx="0" cy="0"/>
          <a:chOff x="0" y="0"/>
          <a:chExt cx="0" cy="0"/>
        </a:xfrm>
      </p:grpSpPr>
      <p:cxnSp>
        <p:nvCxnSpPr>
          <p:cNvPr id="5" name="Straight Connector 9"/>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lvl1pPr>
              <a:defRPr>
                <a:solidFill>
                  <a:srgbClr val="F24F00"/>
                </a:solidFill>
              </a:defRPr>
            </a:lvl1pPr>
          </a:lstStyle>
          <a:p>
            <a:r>
              <a:rPr lang="cs-CZ" smtClean="0"/>
              <a:t>Kliknutím lze upravit styl.</a:t>
            </a:r>
            <a:endParaRPr lang="cs-CZ" dirty="0"/>
          </a:p>
        </p:txBody>
      </p:sp>
      <p:sp>
        <p:nvSpPr>
          <p:cNvPr id="7" name="Content Placeholder 2"/>
          <p:cNvSpPr>
            <a:spLocks noGrp="1"/>
          </p:cNvSpPr>
          <p:nvPr>
            <p:ph idx="1"/>
          </p:nvPr>
        </p:nvSpPr>
        <p:spPr>
          <a:xfrm>
            <a:off x="503999" y="1692000"/>
            <a:ext cx="5184000" cy="46800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1692000"/>
            <a:ext cx="2581200" cy="46800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Slide Number Placeholder 4"/>
          <p:cNvSpPr>
            <a:spLocks noGrp="1"/>
          </p:cNvSpPr>
          <p:nvPr>
            <p:ph type="sldNum" sz="quarter" idx="12"/>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15224838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thirds, 3 line subject)">
    <p:spTree>
      <p:nvGrpSpPr>
        <p:cNvPr id="1" name=""/>
        <p:cNvGrpSpPr/>
        <p:nvPr/>
      </p:nvGrpSpPr>
      <p:grpSpPr>
        <a:xfrm>
          <a:off x="0" y="0"/>
          <a:ext cx="0" cy="0"/>
          <a:chOff x="0" y="0"/>
          <a:chExt cx="0" cy="0"/>
        </a:xfrm>
      </p:grpSpPr>
      <p:cxnSp>
        <p:nvCxnSpPr>
          <p:cNvPr id="5" name="Straight Connector 10"/>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7" name="Content Placeholder 2"/>
          <p:cNvSpPr>
            <a:spLocks noGrp="1"/>
          </p:cNvSpPr>
          <p:nvPr>
            <p:ph idx="1"/>
          </p:nvPr>
        </p:nvSpPr>
        <p:spPr>
          <a:xfrm>
            <a:off x="503999" y="2116800"/>
            <a:ext cx="5184000" cy="4172400"/>
          </a:xfrm>
        </p:spPr>
        <p:txBody>
          <a:bodyPr/>
          <a:lstStyle>
            <a:lvl2pPr>
              <a:buClr>
                <a:srgbClr val="F24F00"/>
              </a:buClr>
              <a:defRPr/>
            </a:lvl2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Content Placeholder 2"/>
          <p:cNvSpPr>
            <a:spLocks noGrp="1"/>
          </p:cNvSpPr>
          <p:nvPr>
            <p:ph idx="11"/>
          </p:nvPr>
        </p:nvSpPr>
        <p:spPr>
          <a:xfrm>
            <a:off x="6058800" y="2116800"/>
            <a:ext cx="25812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6" name="Slide Number Placeholder 4"/>
          <p:cNvSpPr>
            <a:spLocks noGrp="1"/>
          </p:cNvSpPr>
          <p:nvPr>
            <p:ph type="sldNum" sz="quarter" idx="12"/>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47035180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and Content (3 line headline)">
    <p:spTree>
      <p:nvGrpSpPr>
        <p:cNvPr id="1" name=""/>
        <p:cNvGrpSpPr/>
        <p:nvPr/>
      </p:nvGrpSpPr>
      <p:grpSpPr>
        <a:xfrm>
          <a:off x="0" y="0"/>
          <a:ext cx="0" cy="0"/>
          <a:chOff x="0" y="0"/>
          <a:chExt cx="0" cy="0"/>
        </a:xfrm>
      </p:grpSpPr>
      <p:cxnSp>
        <p:nvCxnSpPr>
          <p:cNvPr id="4" name="Straight Connector 5"/>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2" name="Title 1"/>
          <p:cNvSpPr>
            <a:spLocks noGrp="1"/>
          </p:cNvSpPr>
          <p:nvPr>
            <p:ph type="title"/>
          </p:nvPr>
        </p:nvSpPr>
        <p:spPr>
          <a:xfrm>
            <a:off x="504000" y="423021"/>
            <a:ext cx="6876000" cy="1269578"/>
          </a:xfrm>
        </p:spPr>
        <p:txBody>
          <a:bodyPr/>
          <a:lstStyle>
            <a:lvl1pPr>
              <a:defRPr>
                <a:solidFill>
                  <a:srgbClr val="F24F00"/>
                </a:solidFill>
              </a:defRPr>
            </a:lvl1pPr>
          </a:lstStyle>
          <a:p>
            <a:r>
              <a:rPr lang="cs-CZ" smtClean="0"/>
              <a:t>Kliknutím lze upravit styl.</a:t>
            </a:r>
            <a:endParaRPr lang="cs-CZ" dirty="0"/>
          </a:p>
        </p:txBody>
      </p:sp>
      <p:sp>
        <p:nvSpPr>
          <p:cNvPr id="7" name="Text Placeholder 6"/>
          <p:cNvSpPr>
            <a:spLocks noGrp="1"/>
          </p:cNvSpPr>
          <p:nvPr>
            <p:ph type="body" sz="quarter" idx="11"/>
          </p:nvPr>
        </p:nvSpPr>
        <p:spPr>
          <a:xfrm>
            <a:off x="503238" y="2116800"/>
            <a:ext cx="8136000" cy="41724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5" name="Slide Number Placeholder 3"/>
          <p:cNvSpPr>
            <a:spLocks noGrp="1"/>
          </p:cNvSpPr>
          <p:nvPr>
            <p:ph type="sldNum" sz="quarter" idx="12"/>
          </p:nvPr>
        </p:nvSpPr>
        <p:spPr/>
        <p:txBody>
          <a:bodyPr/>
          <a:lstStyle>
            <a:lvl1pPr>
              <a:defRPr/>
            </a:lvl1pPr>
          </a:lstStyle>
          <a:p>
            <a:fld id="{A941FC82-21F5-43F6-8F00-DDA557A4E8E6}" type="slidenum">
              <a:rPr lang="cs-CZ" smtClean="0"/>
              <a:pPr/>
              <a:t>‹#›</a:t>
            </a:fld>
            <a:endParaRPr lang="cs-CZ"/>
          </a:p>
        </p:txBody>
      </p:sp>
      <p:sp>
        <p:nvSpPr>
          <p:cNvPr id="6"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62967021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lipart Grey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88000" y="2103042"/>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2556"/>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2556"/>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3041"/>
            <a:ext cx="1584000" cy="1583651"/>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23622560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lipart grey (3 line headline)">
    <p:spTree>
      <p:nvGrpSpPr>
        <p:cNvPr id="1" name=""/>
        <p:cNvGrpSpPr/>
        <p:nvPr/>
      </p:nvGrpSpPr>
      <p:grpSpPr>
        <a:xfrm>
          <a:off x="0" y="0"/>
          <a:ext cx="0" cy="0"/>
          <a:chOff x="0" y="0"/>
          <a:chExt cx="0" cy="0"/>
        </a:xfrm>
      </p:grpSpPr>
      <p:cxnSp>
        <p:nvCxnSpPr>
          <p:cNvPr id="11"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88000" y="2527200"/>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88000" y="4256074"/>
            <a:ext cx="6552000" cy="1583651"/>
          </a:xfrm>
          <a:solidFill>
            <a:srgbClr val="E6E6E6"/>
          </a:solidFill>
        </p:spPr>
        <p:txBody>
          <a:bodyPr lIns="72000" tIns="36000" rIns="72000" bIns="36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30004794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ipart Grey-White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2088000" y="21024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2088000" y="38312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cs-CZ" noProof="0" smtClean="0"/>
              <a:t>Kliknutím na ikonu přidáte obrázek.</a:t>
            </a:r>
            <a:endParaRPr lang="cs-CZ" noProof="0" dirty="0"/>
          </a:p>
        </p:txBody>
      </p:sp>
      <p:sp>
        <p:nvSpPr>
          <p:cNvPr id="10" name="Slide Number Placeholder 4"/>
          <p:cNvSpPr>
            <a:spLocks noGrp="1"/>
          </p:cNvSpPr>
          <p:nvPr>
            <p:ph type="sldNum" sz="quarter" idx="16"/>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49250831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ipart Grey-White (3 line headline)">
    <p:spTree>
      <p:nvGrpSpPr>
        <p:cNvPr id="1" name=""/>
        <p:cNvGrpSpPr/>
        <p:nvPr/>
      </p:nvGrpSpPr>
      <p:grpSpPr>
        <a:xfrm>
          <a:off x="0" y="0"/>
          <a:ext cx="0" cy="0"/>
          <a:chOff x="0" y="0"/>
          <a:chExt cx="0" cy="0"/>
        </a:xfrm>
      </p:grpSpPr>
      <p:cxnSp>
        <p:nvCxnSpPr>
          <p:cNvPr id="11"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2088000" y="2527200"/>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8" name="Content Placeholder 2"/>
          <p:cNvSpPr>
            <a:spLocks noGrp="1"/>
          </p:cNvSpPr>
          <p:nvPr>
            <p:ph idx="13"/>
          </p:nvPr>
        </p:nvSpPr>
        <p:spPr>
          <a:xfrm>
            <a:off x="2088000" y="4256074"/>
            <a:ext cx="6552000" cy="1583651"/>
          </a:xfrm>
          <a:noFill/>
        </p:spPr>
        <p:txBody>
          <a:bodyPr lIns="14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2"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6"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3" name="Slide Number Placeholder 4"/>
          <p:cNvSpPr>
            <a:spLocks noGrp="1"/>
          </p:cNvSpPr>
          <p:nvPr>
            <p:ph type="sldNum" sz="quarter" idx="16"/>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44908382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ipart White w Box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17" name="Picture Placeholder 3"/>
          <p:cNvSpPr>
            <a:spLocks noGrp="1"/>
          </p:cNvSpPr>
          <p:nvPr>
            <p:ph type="pic" sz="quarter" idx="15"/>
          </p:nvPr>
        </p:nvSpPr>
        <p:spPr>
          <a:xfrm>
            <a:off x="504000" y="38312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5" name="Content Placeholder 2"/>
          <p:cNvSpPr>
            <a:spLocks noGrp="1"/>
          </p:cNvSpPr>
          <p:nvPr>
            <p:ph idx="1"/>
          </p:nvPr>
        </p:nvSpPr>
        <p:spPr>
          <a:xfrm>
            <a:off x="504000" y="21024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3"/>
          </p:nvPr>
        </p:nvSpPr>
        <p:spPr>
          <a:xfrm>
            <a:off x="504000" y="38312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0" name="Slide Number Placeholder 4"/>
          <p:cNvSpPr>
            <a:spLocks noGrp="1"/>
          </p:cNvSpPr>
          <p:nvPr>
            <p:ph type="sldNum" sz="quarter" idx="16"/>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41537413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ipart White w Box (3 line headline)">
    <p:spTree>
      <p:nvGrpSpPr>
        <p:cNvPr id="1" name=""/>
        <p:cNvGrpSpPr/>
        <p:nvPr/>
      </p:nvGrpSpPr>
      <p:grpSpPr>
        <a:xfrm>
          <a:off x="0" y="0"/>
          <a:ext cx="0" cy="0"/>
          <a:chOff x="0" y="0"/>
          <a:chExt cx="0" cy="0"/>
        </a:xfrm>
      </p:grpSpPr>
      <p:cxnSp>
        <p:nvCxnSpPr>
          <p:cNvPr id="8"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11" name="Picture Placeholder 3"/>
          <p:cNvSpPr>
            <a:spLocks noGrp="1"/>
          </p:cNvSpPr>
          <p:nvPr>
            <p:ph type="pic" sz="quarter" idx="15"/>
          </p:nvPr>
        </p:nvSpPr>
        <p:spPr>
          <a:xfrm>
            <a:off x="504000" y="4256074"/>
            <a:ext cx="1584000" cy="1583651"/>
          </a:xfrm>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3" name="Picture Placeholder 3"/>
          <p:cNvSpPr>
            <a:spLocks noGrp="1"/>
          </p:cNvSpPr>
          <p:nvPr>
            <p:ph type="pic" sz="quarter" idx="14"/>
          </p:nvPr>
        </p:nvSpPr>
        <p:spPr>
          <a:xfrm>
            <a:off x="504000" y="2527200"/>
            <a:ext cx="1584000" cy="1583651"/>
          </a:xfrm>
        </p:spPr>
        <p:txBody>
          <a:bodyPr/>
          <a:lstStyle>
            <a:lvl1pPr>
              <a:defRPr/>
            </a:lvl1pPr>
          </a:lstStyle>
          <a:p>
            <a:pPr lvl="0"/>
            <a:r>
              <a:rPr lang="cs-CZ" noProof="0" smtClean="0"/>
              <a:t>Kliknutím na ikonu přidáte obrázek.</a:t>
            </a:r>
            <a:endParaRPr lang="cs-CZ" noProof="0" dirty="0"/>
          </a:p>
        </p:txBody>
      </p:sp>
      <p:sp>
        <p:nvSpPr>
          <p:cNvPr id="17" name="Content Placeholder 2"/>
          <p:cNvSpPr>
            <a:spLocks noGrp="1"/>
          </p:cNvSpPr>
          <p:nvPr>
            <p:ph idx="1"/>
          </p:nvPr>
        </p:nvSpPr>
        <p:spPr>
          <a:xfrm>
            <a:off x="504000" y="2527200"/>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8" name="Content Placeholder 2"/>
          <p:cNvSpPr>
            <a:spLocks noGrp="1"/>
          </p:cNvSpPr>
          <p:nvPr>
            <p:ph idx="13"/>
          </p:nvPr>
        </p:nvSpPr>
        <p:spPr>
          <a:xfrm>
            <a:off x="504000" y="4256074"/>
            <a:ext cx="8136000" cy="1583651"/>
          </a:xfrm>
          <a:noFill/>
          <a:ln w="15875">
            <a:solidFill>
              <a:srgbClr val="C8C8C8"/>
            </a:solidFill>
          </a:ln>
        </p:spPr>
        <p:txBody>
          <a:bodyPr lIns="1656000" tIns="54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9" name="Slide Number Placeholder 4"/>
          <p:cNvSpPr>
            <a:spLocks noGrp="1"/>
          </p:cNvSpPr>
          <p:nvPr>
            <p:ph type="sldNum" sz="quarter" idx="16"/>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89506195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lipart White w Box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16" name="Content Placeholder 2"/>
          <p:cNvSpPr>
            <a:spLocks noGrp="1"/>
          </p:cNvSpPr>
          <p:nvPr>
            <p:ph idx="13"/>
          </p:nvPr>
        </p:nvSpPr>
        <p:spPr>
          <a:xfrm>
            <a:off x="504000" y="38312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5" name="Content Placeholder 2"/>
          <p:cNvSpPr>
            <a:spLocks noGrp="1"/>
          </p:cNvSpPr>
          <p:nvPr>
            <p:ph idx="1"/>
          </p:nvPr>
        </p:nvSpPr>
        <p:spPr>
          <a:xfrm>
            <a:off x="504000" y="21024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7" name="Picture Placeholder 3"/>
          <p:cNvSpPr>
            <a:spLocks noGrp="1"/>
          </p:cNvSpPr>
          <p:nvPr>
            <p:ph type="pic" sz="quarter" idx="15"/>
          </p:nvPr>
        </p:nvSpPr>
        <p:spPr>
          <a:xfrm>
            <a:off x="504000" y="38312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18" name="Picture Placeholder 3"/>
          <p:cNvSpPr>
            <a:spLocks noGrp="1"/>
          </p:cNvSpPr>
          <p:nvPr>
            <p:ph type="pic" sz="quarter" idx="14"/>
          </p:nvPr>
        </p:nvSpPr>
        <p:spPr>
          <a:xfrm>
            <a:off x="504000" y="2102400"/>
            <a:ext cx="1584000" cy="1583651"/>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6"/>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43550622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číslo snímku 3"/>
          <p:cNvSpPr>
            <a:spLocks noGrp="1"/>
          </p:cNvSpPr>
          <p:nvPr>
            <p:ph type="sldNum" sz="quarter" idx="10"/>
          </p:nvPr>
        </p:nvSpPr>
        <p:spPr/>
        <p:txBody>
          <a:bodyPr/>
          <a:lstStyle>
            <a:lvl1pPr>
              <a:defRPr/>
            </a:lvl1pPr>
          </a:lstStyle>
          <a:p>
            <a:fld id="{9A6D467E-0972-45BD-A5C4-2F34A34354BA}" type="slidenum">
              <a:rPr lang="cs-CZ"/>
              <a:pPr/>
              <a:t>‹#›</a:t>
            </a:fld>
            <a:endParaRPr lang="cs-CZ"/>
          </a:p>
        </p:txBody>
      </p:sp>
      <p:sp>
        <p:nvSpPr>
          <p:cNvPr id="6"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8712381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lipart White w Box (3 line headline)">
    <p:spTree>
      <p:nvGrpSpPr>
        <p:cNvPr id="1" name=""/>
        <p:cNvGrpSpPr/>
        <p:nvPr/>
      </p:nvGrpSpPr>
      <p:grpSpPr>
        <a:xfrm>
          <a:off x="0" y="0"/>
          <a:ext cx="0" cy="0"/>
          <a:chOff x="0" y="0"/>
          <a:chExt cx="0" cy="0"/>
        </a:xfrm>
      </p:grpSpPr>
      <p:cxnSp>
        <p:nvCxnSpPr>
          <p:cNvPr id="8"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12" name="Content Placeholder 2"/>
          <p:cNvSpPr>
            <a:spLocks noGrp="1"/>
          </p:cNvSpPr>
          <p:nvPr>
            <p:ph idx="13"/>
          </p:nvPr>
        </p:nvSpPr>
        <p:spPr>
          <a:xfrm>
            <a:off x="504000" y="4256074"/>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6" name="Content Placeholder 2"/>
          <p:cNvSpPr>
            <a:spLocks noGrp="1"/>
          </p:cNvSpPr>
          <p:nvPr>
            <p:ph idx="1"/>
          </p:nvPr>
        </p:nvSpPr>
        <p:spPr>
          <a:xfrm>
            <a:off x="504000" y="2527200"/>
            <a:ext cx="8136000" cy="1583651"/>
          </a:xfrm>
          <a:noFill/>
          <a:ln w="12700">
            <a:noFill/>
          </a:ln>
        </p:spPr>
        <p:txBody>
          <a:bodyPr lIns="1728000" rIns="72000"/>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19" name="Picture Placeholder 3"/>
          <p:cNvSpPr>
            <a:spLocks noGrp="1"/>
          </p:cNvSpPr>
          <p:nvPr>
            <p:ph type="pic" sz="quarter" idx="15"/>
          </p:nvPr>
        </p:nvSpPr>
        <p:spPr>
          <a:xfrm>
            <a:off x="504000" y="4256074"/>
            <a:ext cx="1584000" cy="1583651"/>
          </a:xfrm>
          <a:ln w="15875">
            <a:solidFill>
              <a:srgbClr val="C8C8C8"/>
            </a:solidFill>
          </a:ln>
        </p:spPr>
        <p:txBody>
          <a:bodyPr/>
          <a:lstStyle>
            <a:lvl1pPr marL="0" marR="0" indent="0" algn="l" defTabSz="895350" rtl="0" eaLnBrk="1" fontAlgn="base" latinLnBrk="0" hangingPunct="1">
              <a:lnSpc>
                <a:spcPts val="2300"/>
              </a:lnSpc>
              <a:spcBef>
                <a:spcPct val="0"/>
              </a:spcBef>
              <a:spcAft>
                <a:spcPct val="0"/>
              </a:spcAft>
              <a:buClrTx/>
              <a:buSzPct val="120000"/>
              <a:buFontTx/>
              <a:buNone/>
              <a:tabLst/>
              <a:defRPr/>
            </a:lvl1pPr>
          </a:lstStyle>
          <a:p>
            <a:pPr lvl="0"/>
            <a:r>
              <a:rPr lang="cs-CZ" noProof="0" smtClean="0"/>
              <a:t>Kliknutím na ikonu přidáte obrázek.</a:t>
            </a:r>
            <a:endParaRPr lang="cs-CZ" noProof="0" dirty="0"/>
          </a:p>
        </p:txBody>
      </p:sp>
      <p:sp>
        <p:nvSpPr>
          <p:cNvPr id="20" name="Picture Placeholder 3"/>
          <p:cNvSpPr>
            <a:spLocks noGrp="1"/>
          </p:cNvSpPr>
          <p:nvPr>
            <p:ph type="pic" sz="quarter" idx="14"/>
          </p:nvPr>
        </p:nvSpPr>
        <p:spPr>
          <a:xfrm>
            <a:off x="504000" y="2527200"/>
            <a:ext cx="1584000" cy="1583651"/>
          </a:xfrm>
          <a:ln w="15875">
            <a:solidFill>
              <a:srgbClr val="C8C8C8"/>
            </a:solidFill>
          </a:ln>
        </p:spPr>
        <p:txBody>
          <a:bodyPr/>
          <a:lstStyle>
            <a:lvl1pPr>
              <a:defRPr/>
            </a:lvl1pPr>
          </a:lstStyle>
          <a:p>
            <a:pPr lvl="0"/>
            <a:r>
              <a:rPr lang="cs-CZ" noProof="0" smtClean="0"/>
              <a:t>Kliknutím na ikonu přidáte obrázek.</a:t>
            </a:r>
            <a:endParaRPr lang="cs-CZ" noProof="0" dirty="0"/>
          </a:p>
        </p:txBody>
      </p:sp>
      <p:sp>
        <p:nvSpPr>
          <p:cNvPr id="9" name="Slide Number Placeholder 4"/>
          <p:cNvSpPr>
            <a:spLocks noGrp="1"/>
          </p:cNvSpPr>
          <p:nvPr>
            <p:ph type="sldNum" sz="quarter" idx="16"/>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427224589"/>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ckground Picture (2 line headline)">
    <p:spTree>
      <p:nvGrpSpPr>
        <p:cNvPr id="1" name=""/>
        <p:cNvGrpSpPr/>
        <p:nvPr/>
      </p:nvGrpSpPr>
      <p:grpSpPr>
        <a:xfrm>
          <a:off x="0" y="0"/>
          <a:ext cx="0" cy="0"/>
          <a:chOff x="0" y="0"/>
          <a:chExt cx="0" cy="0"/>
        </a:xfrm>
      </p:grpSpPr>
      <p:cxnSp>
        <p:nvCxnSpPr>
          <p:cNvPr id="9" name="Straight Connector 10"/>
          <p:cNvCxnSpPr>
            <a:cxnSpLocks noChangeShapeType="1"/>
          </p:cNvCxnSpPr>
          <p:nvPr/>
        </p:nvCxnSpPr>
        <p:spPr bwMode="auto">
          <a:xfrm>
            <a:off x="503238" y="1368425"/>
            <a:ext cx="6877050" cy="0"/>
          </a:xfrm>
          <a:prstGeom prst="line">
            <a:avLst/>
          </a:prstGeom>
          <a:noFill/>
          <a:ln w="6350" algn="ctr">
            <a:solidFill>
              <a:srgbClr val="C8C8C8"/>
            </a:solidFill>
            <a:round/>
            <a:headEnd/>
            <a:tailEnd/>
          </a:ln>
        </p:spPr>
      </p:cxnSp>
      <p:sp>
        <p:nvSpPr>
          <p:cNvPr id="6" name="Title 1"/>
          <p:cNvSpPr>
            <a:spLocks noGrp="1"/>
          </p:cNvSpPr>
          <p:nvPr>
            <p:ph type="title"/>
          </p:nvPr>
        </p:nvSpPr>
        <p:spPr>
          <a:xfrm>
            <a:off x="504000" y="436770"/>
            <a:ext cx="6876000" cy="819712"/>
          </a:xfrm>
        </p:spPr>
        <p:txBody>
          <a:bodyPr/>
          <a:lstStyle/>
          <a:p>
            <a:r>
              <a:rPr lang="cs-CZ" smtClean="0"/>
              <a:t>Kliknutím lze upravit styl.</a:t>
            </a:r>
            <a:endParaRPr lang="cs-CZ" dirty="0"/>
          </a:p>
        </p:txBody>
      </p:sp>
      <p:sp>
        <p:nvSpPr>
          <p:cNvPr id="7" name="Content Placeholder 2"/>
          <p:cNvSpPr>
            <a:spLocks noGrp="1"/>
          </p:cNvSpPr>
          <p:nvPr>
            <p:ph idx="1"/>
          </p:nvPr>
        </p:nvSpPr>
        <p:spPr>
          <a:xfrm>
            <a:off x="503999" y="2281176"/>
            <a:ext cx="8136764" cy="4008391"/>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4" name="Picture Placeholder 3"/>
          <p:cNvSpPr>
            <a:spLocks noGrp="1"/>
          </p:cNvSpPr>
          <p:nvPr>
            <p:ph type="pic" sz="quarter" idx="13"/>
          </p:nvPr>
        </p:nvSpPr>
        <p:spPr>
          <a:xfrm>
            <a:off x="2597150" y="0"/>
            <a:ext cx="6546850" cy="6591300"/>
          </a:xfrm>
        </p:spPr>
        <p:txBody>
          <a:bodyPr/>
          <a:lstStyle>
            <a:lvl1pPr>
              <a:defRPr baseline="0"/>
            </a:lvl1pPr>
          </a:lstStyle>
          <a:p>
            <a:pPr lvl="0"/>
            <a:r>
              <a:rPr lang="cs-CZ" noProof="0" smtClean="0"/>
              <a:t>Kliknutím na ikonu přidáte obrázek.</a:t>
            </a:r>
            <a:endParaRPr lang="cs-CZ" noProof="0" dirty="0"/>
          </a:p>
        </p:txBody>
      </p:sp>
      <p:sp>
        <p:nvSpPr>
          <p:cNvPr id="8" name="Text Placeholder 9"/>
          <p:cNvSpPr>
            <a:spLocks noGrp="1"/>
          </p:cNvSpPr>
          <p:nvPr>
            <p:ph type="body" sz="quarter" idx="12"/>
          </p:nvPr>
        </p:nvSpPr>
        <p:spPr>
          <a:xfrm>
            <a:off x="504000" y="1692000"/>
            <a:ext cx="3889375" cy="265177"/>
          </a:xfrm>
        </p:spPr>
        <p:txBody>
          <a:bodyPr/>
          <a:lstStyle>
            <a:lvl1pPr>
              <a:defRPr sz="1600" b="1"/>
            </a:lvl1pPr>
          </a:lstStyle>
          <a:p>
            <a:pPr lvl="0"/>
            <a:r>
              <a:rPr lang="cs-CZ" smtClean="0"/>
              <a:t>Kliknutím lze upravit styly předlohy textu.</a:t>
            </a:r>
          </a:p>
        </p:txBody>
      </p:sp>
      <p:sp>
        <p:nvSpPr>
          <p:cNvPr id="10" name="Slide Number Placeholder 4"/>
          <p:cNvSpPr>
            <a:spLocks noGrp="1"/>
          </p:cNvSpPr>
          <p:nvPr>
            <p:ph type="sldNum" sz="quarter" idx="14"/>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16172584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ackground Picture (3 line headline)">
    <p:spTree>
      <p:nvGrpSpPr>
        <p:cNvPr id="1" name=""/>
        <p:cNvGrpSpPr/>
        <p:nvPr/>
      </p:nvGrpSpPr>
      <p:grpSpPr>
        <a:xfrm>
          <a:off x="0" y="0"/>
          <a:ext cx="0" cy="0"/>
          <a:chOff x="0" y="0"/>
          <a:chExt cx="0" cy="0"/>
        </a:xfrm>
      </p:grpSpPr>
      <p:cxnSp>
        <p:nvCxnSpPr>
          <p:cNvPr id="6" name="Straight Connector 14"/>
          <p:cNvCxnSpPr>
            <a:cxnSpLocks noChangeShapeType="1"/>
          </p:cNvCxnSpPr>
          <p:nvPr/>
        </p:nvCxnSpPr>
        <p:spPr bwMode="auto">
          <a:xfrm>
            <a:off x="503238" y="1778000"/>
            <a:ext cx="6877050" cy="0"/>
          </a:xfrm>
          <a:prstGeom prst="line">
            <a:avLst/>
          </a:prstGeom>
          <a:noFill/>
          <a:ln w="6350" algn="ctr">
            <a:solidFill>
              <a:srgbClr val="C8C8C8"/>
            </a:solidFill>
            <a:round/>
            <a:headEnd/>
            <a:tailEnd/>
          </a:ln>
        </p:spPr>
      </p:cxnSp>
      <p:sp>
        <p:nvSpPr>
          <p:cNvPr id="8" name="Picture Placeholder 3"/>
          <p:cNvSpPr>
            <a:spLocks noGrp="1"/>
          </p:cNvSpPr>
          <p:nvPr>
            <p:ph type="pic" sz="quarter" idx="13"/>
          </p:nvPr>
        </p:nvSpPr>
        <p:spPr>
          <a:xfrm>
            <a:off x="2597150" y="8626"/>
            <a:ext cx="6546850" cy="6591300"/>
          </a:xfrm>
        </p:spPr>
        <p:txBody>
          <a:bodyPr/>
          <a:lstStyle>
            <a:lvl1pPr>
              <a:defRPr baseline="0"/>
            </a:lvl1pPr>
          </a:lstStyle>
          <a:p>
            <a:pPr lvl="0"/>
            <a:r>
              <a:rPr lang="cs-CZ" noProof="0" smtClean="0"/>
              <a:t>Kliknutím na ikonu přidáte obrázek.</a:t>
            </a:r>
            <a:endParaRPr lang="cs-CZ" noProof="0" dirty="0"/>
          </a:p>
        </p:txBody>
      </p:sp>
      <p:sp>
        <p:nvSpPr>
          <p:cNvPr id="10" name="Title 1"/>
          <p:cNvSpPr>
            <a:spLocks noGrp="1"/>
          </p:cNvSpPr>
          <p:nvPr>
            <p:ph type="title"/>
          </p:nvPr>
        </p:nvSpPr>
        <p:spPr>
          <a:xfrm>
            <a:off x="504000" y="423020"/>
            <a:ext cx="6876000" cy="1269578"/>
          </a:xfrm>
        </p:spPr>
        <p:txBody>
          <a:bodyPr/>
          <a:lstStyle>
            <a:lvl1pPr>
              <a:defRPr>
                <a:solidFill>
                  <a:srgbClr val="F24F00"/>
                </a:solidFill>
              </a:defRPr>
            </a:lvl1pPr>
          </a:lstStyle>
          <a:p>
            <a:r>
              <a:rPr lang="cs-CZ" smtClean="0"/>
              <a:t>Kliknutím lze upravit styl.</a:t>
            </a:r>
            <a:endParaRPr lang="cs-CZ" dirty="0"/>
          </a:p>
        </p:txBody>
      </p:sp>
      <p:sp>
        <p:nvSpPr>
          <p:cNvPr id="14" name="Text Placeholder 9"/>
          <p:cNvSpPr>
            <a:spLocks noGrp="1"/>
          </p:cNvSpPr>
          <p:nvPr>
            <p:ph type="body" sz="quarter" idx="12"/>
          </p:nvPr>
        </p:nvSpPr>
        <p:spPr>
          <a:xfrm>
            <a:off x="504000" y="2116800"/>
            <a:ext cx="3889375" cy="265177"/>
          </a:xfrm>
        </p:spPr>
        <p:txBody>
          <a:bodyPr/>
          <a:lstStyle>
            <a:lvl1pPr>
              <a:defRPr sz="1600" b="1"/>
            </a:lvl1pPr>
          </a:lstStyle>
          <a:p>
            <a:pPr lvl="0"/>
            <a:r>
              <a:rPr lang="cs-CZ" smtClean="0"/>
              <a:t>Kliknutím lze upravit styly předlohy textu.</a:t>
            </a:r>
          </a:p>
        </p:txBody>
      </p:sp>
      <p:sp>
        <p:nvSpPr>
          <p:cNvPr id="9" name="Content Placeholder 2"/>
          <p:cNvSpPr>
            <a:spLocks noGrp="1"/>
          </p:cNvSpPr>
          <p:nvPr>
            <p:ph idx="1"/>
          </p:nvPr>
        </p:nvSpPr>
        <p:spPr>
          <a:xfrm>
            <a:off x="504000" y="2721201"/>
            <a:ext cx="8136000" cy="3571599"/>
          </a:xfrm>
        </p:spPr>
        <p:txBody>
          <a:bodyPr/>
          <a:lstStyle>
            <a:lvl2pPr marL="180975" indent="-179388">
              <a:defRPr/>
            </a:lvl2pPr>
            <a:lvl3pPr marL="361950" indent="-180975">
              <a:defRPr/>
            </a:lvl3pPr>
            <a:lvl4pPr marL="542925" indent="-180975">
              <a:defRPr/>
            </a:lvl4pPr>
            <a:lvl5pPr marL="628650" indent="-180975">
              <a:defRPr/>
            </a:lvl5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dirty="0"/>
          </a:p>
        </p:txBody>
      </p:sp>
      <p:sp>
        <p:nvSpPr>
          <p:cNvPr id="7" name="Slide Number Placeholder 4"/>
          <p:cNvSpPr>
            <a:spLocks noGrp="1"/>
          </p:cNvSpPr>
          <p:nvPr>
            <p:ph type="sldNum" sz="quarter" idx="14"/>
          </p:nvPr>
        </p:nvSpPr>
        <p:spPr/>
        <p:txBody>
          <a:bodyPr/>
          <a:lstStyle>
            <a:lvl1pPr>
              <a:defRPr/>
            </a:lvl1pPr>
          </a:lstStyle>
          <a:p>
            <a:fld id="{A941FC82-21F5-43F6-8F00-DDA557A4E8E6}" type="slidenum">
              <a:rPr lang="cs-CZ" smtClean="0"/>
              <a:pPr/>
              <a:t>‹#›</a:t>
            </a:fld>
            <a:endParaRPr lang="cs-CZ"/>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59639316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dgm">
  <p:cSld name="Nadpis a diagram nebo organizační schéma">
    <p:spTree>
      <p:nvGrpSpPr>
        <p:cNvPr id="1" name=""/>
        <p:cNvGrpSpPr/>
        <p:nvPr/>
      </p:nvGrpSpPr>
      <p:grpSpPr>
        <a:xfrm>
          <a:off x="0" y="0"/>
          <a:ext cx="0" cy="0"/>
          <a:chOff x="0" y="0"/>
          <a:chExt cx="0" cy="0"/>
        </a:xfrm>
      </p:grpSpPr>
      <p:sp>
        <p:nvSpPr>
          <p:cNvPr id="2" name="Nadpis 1"/>
          <p:cNvSpPr>
            <a:spLocks noGrp="1"/>
          </p:cNvSpPr>
          <p:nvPr>
            <p:ph type="title"/>
          </p:nvPr>
        </p:nvSpPr>
        <p:spPr>
          <a:xfrm>
            <a:off x="1498600" y="568325"/>
            <a:ext cx="6973888" cy="304800"/>
          </a:xfrm>
        </p:spPr>
        <p:txBody>
          <a:bodyPr/>
          <a:lstStyle/>
          <a:p>
            <a:r>
              <a:rPr lang="cs-CZ" smtClean="0"/>
              <a:t>Kliknutím lze upravit styl.</a:t>
            </a:r>
            <a:endParaRPr lang="cs-CZ"/>
          </a:p>
        </p:txBody>
      </p:sp>
      <p:sp>
        <p:nvSpPr>
          <p:cNvPr id="3" name="Zástupný symbol pro objekt SmartArt 2"/>
          <p:cNvSpPr>
            <a:spLocks noGrp="1"/>
          </p:cNvSpPr>
          <p:nvPr>
            <p:ph type="dgm" idx="1"/>
          </p:nvPr>
        </p:nvSpPr>
        <p:spPr>
          <a:xfrm>
            <a:off x="1498600" y="1731963"/>
            <a:ext cx="7116763" cy="4524375"/>
          </a:xfrm>
        </p:spPr>
        <p:txBody>
          <a:bodyPr/>
          <a:lstStyle/>
          <a:p>
            <a:endParaRPr lang="cs-CZ"/>
          </a:p>
        </p:txBody>
      </p:sp>
      <p:sp>
        <p:nvSpPr>
          <p:cNvPr id="4" name="Zástupný symbol pro číslo snímku 3"/>
          <p:cNvSpPr>
            <a:spLocks noGrp="1"/>
          </p:cNvSpPr>
          <p:nvPr>
            <p:ph type="sldNum" sz="quarter" idx="10"/>
          </p:nvPr>
        </p:nvSpPr>
        <p:spPr>
          <a:xfrm>
            <a:off x="8604250" y="6643688"/>
            <a:ext cx="311150" cy="152400"/>
          </a:xfrm>
        </p:spPr>
        <p:txBody>
          <a:bodyPr/>
          <a:lstStyle>
            <a:lvl1pPr>
              <a:defRPr/>
            </a:lvl1pPr>
          </a:lstStyle>
          <a:p>
            <a:fld id="{D4C4DED5-DDEE-4507-8A03-1085759DB7D8}" type="slidenum">
              <a:rPr lang="cs-CZ"/>
              <a:pPr/>
              <a:t>‹#›</a:t>
            </a:fld>
            <a:endParaRPr lang="cs-CZ"/>
          </a:p>
        </p:txBody>
      </p:sp>
      <p:sp>
        <p:nvSpPr>
          <p:cNvPr id="6"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2142474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498600" y="1731963"/>
            <a:ext cx="3481388"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32388" y="1731963"/>
            <a:ext cx="3482975"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číslo snímku 4"/>
          <p:cNvSpPr>
            <a:spLocks noGrp="1"/>
          </p:cNvSpPr>
          <p:nvPr>
            <p:ph type="sldNum" sz="quarter" idx="10"/>
          </p:nvPr>
        </p:nvSpPr>
        <p:spPr/>
        <p:txBody>
          <a:bodyPr/>
          <a:lstStyle>
            <a:lvl1pPr>
              <a:defRPr/>
            </a:lvl1pPr>
          </a:lstStyle>
          <a:p>
            <a:fld id="{93753841-4F8A-495C-A7CE-70713DEB1403}" type="slidenum">
              <a:rPr lang="cs-CZ"/>
              <a:pPr/>
              <a:t>‹#›</a:t>
            </a:fld>
            <a:endParaRPr lang="cs-CZ"/>
          </a:p>
        </p:txBody>
      </p:sp>
      <p:sp>
        <p:nvSpPr>
          <p:cNvPr id="7"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525818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6"/>
          <p:cNvSpPr>
            <a:spLocks noGrp="1"/>
          </p:cNvSpPr>
          <p:nvPr>
            <p:ph type="sldNum" sz="quarter" idx="10"/>
          </p:nvPr>
        </p:nvSpPr>
        <p:spPr/>
        <p:txBody>
          <a:bodyPr/>
          <a:lstStyle>
            <a:lvl1pPr>
              <a:defRPr/>
            </a:lvl1pPr>
          </a:lstStyle>
          <a:p>
            <a:fld id="{6181CA73-6A53-45E9-B70F-4DAA3B650CD9}" type="slidenum">
              <a:rPr lang="cs-CZ"/>
              <a:pPr/>
              <a:t>‹#›</a:t>
            </a:fld>
            <a:endParaRPr lang="cs-CZ"/>
          </a:p>
        </p:txBody>
      </p:sp>
      <p:sp>
        <p:nvSpPr>
          <p:cNvPr id="9"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73682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číslo snímku 2"/>
          <p:cNvSpPr>
            <a:spLocks noGrp="1"/>
          </p:cNvSpPr>
          <p:nvPr>
            <p:ph type="sldNum" sz="quarter" idx="10"/>
          </p:nvPr>
        </p:nvSpPr>
        <p:spPr/>
        <p:txBody>
          <a:bodyPr/>
          <a:lstStyle>
            <a:lvl1pPr>
              <a:defRPr/>
            </a:lvl1pPr>
          </a:lstStyle>
          <a:p>
            <a:fld id="{F1188A6A-104D-4D80-B4D0-1C3D3B29CBD4}" type="slidenum">
              <a:rPr lang="cs-CZ"/>
              <a:pPr/>
              <a:t>‹#›</a:t>
            </a:fld>
            <a:endParaRPr lang="cs-CZ"/>
          </a:p>
        </p:txBody>
      </p:sp>
      <p:sp>
        <p:nvSpPr>
          <p:cNvPr id="5"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32597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p:txBody>
          <a:bodyPr/>
          <a:lstStyle>
            <a:lvl1pPr>
              <a:defRPr/>
            </a:lvl1pPr>
          </a:lstStyle>
          <a:p>
            <a:fld id="{37B212C9-11C7-4996-842E-AFC311648516}" type="slidenum">
              <a:rPr lang="cs-CZ"/>
              <a:pPr/>
              <a:t>‹#›</a:t>
            </a:fld>
            <a:endParaRPr lang="cs-CZ"/>
          </a:p>
        </p:txBody>
      </p:sp>
      <p:sp>
        <p:nvSpPr>
          <p:cNvPr id="4"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768369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číslo snímku 4"/>
          <p:cNvSpPr>
            <a:spLocks noGrp="1"/>
          </p:cNvSpPr>
          <p:nvPr>
            <p:ph type="sldNum" sz="quarter" idx="10"/>
          </p:nvPr>
        </p:nvSpPr>
        <p:spPr/>
        <p:txBody>
          <a:bodyPr/>
          <a:lstStyle>
            <a:lvl1pPr>
              <a:defRPr/>
            </a:lvl1pPr>
          </a:lstStyle>
          <a:p>
            <a:fld id="{A460929B-BD74-4681-9D9B-D63DF0533ED9}" type="slidenum">
              <a:rPr lang="cs-CZ"/>
              <a:pPr/>
              <a:t>‹#›</a:t>
            </a:fld>
            <a:endParaRPr lang="cs-CZ"/>
          </a:p>
        </p:txBody>
      </p:sp>
      <p:sp>
        <p:nvSpPr>
          <p:cNvPr id="7"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70275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číslo snímku 4"/>
          <p:cNvSpPr>
            <a:spLocks noGrp="1"/>
          </p:cNvSpPr>
          <p:nvPr>
            <p:ph type="sldNum" sz="quarter" idx="10"/>
          </p:nvPr>
        </p:nvSpPr>
        <p:spPr/>
        <p:txBody>
          <a:bodyPr/>
          <a:lstStyle>
            <a:lvl1pPr>
              <a:defRPr/>
            </a:lvl1pPr>
          </a:lstStyle>
          <a:p>
            <a:fld id="{F5D0BE50-A201-4EEB-9119-6C82FBFC7F32}" type="slidenum">
              <a:rPr lang="cs-CZ"/>
              <a:pPr/>
              <a:t>‹#›</a:t>
            </a:fld>
            <a:endParaRPr lang="cs-CZ"/>
          </a:p>
        </p:txBody>
      </p:sp>
      <p:sp>
        <p:nvSpPr>
          <p:cNvPr id="7"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extLst>
      <p:ext uri="{BB962C8B-B14F-4D97-AF65-F5344CB8AC3E}">
        <p14:creationId xmlns:p14="http://schemas.microsoft.com/office/powerpoint/2010/main" val="118513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1.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0" y="0"/>
            <a:ext cx="9144000" cy="1449388"/>
          </a:xfrm>
          <a:prstGeom prst="rect">
            <a:avLst/>
          </a:prstGeom>
          <a:solidFill>
            <a:srgbClr val="F24F00"/>
          </a:solidFill>
          <a:ln>
            <a:noFill/>
          </a:ln>
          <a:effectLst/>
          <a:extLst>
            <a:ext uri="{91240B29-F687-4F45-9708-019B960494DF}">
              <a14:hiddenLine xmlns:a14="http://schemas.microsoft.com/office/drawing/2010/main" w="12700" algn="ctr">
                <a:solidFill>
                  <a:srgbClr val="F24F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716" tIns="46856" rIns="93716" bIns="46856" anchor="ctr"/>
          <a:lstStyle/>
          <a:p>
            <a:pPr algn="ctr" defTabSz="777875" eaLnBrk="0" hangingPunct="0"/>
            <a:endParaRPr lang="cs-CZ" sz="2600" b="1" dirty="0">
              <a:solidFill>
                <a:srgbClr val="F24F00"/>
              </a:solidFill>
              <a:latin typeface="Arial CE" charset="-18"/>
            </a:endParaRPr>
          </a:p>
        </p:txBody>
      </p:sp>
      <p:sp>
        <p:nvSpPr>
          <p:cNvPr id="168963" name="Rectangle 3"/>
          <p:cNvSpPr>
            <a:spLocks noChangeArrowheads="1"/>
          </p:cNvSpPr>
          <p:nvPr/>
        </p:nvSpPr>
        <p:spPr bwMode="auto">
          <a:xfrm>
            <a:off x="0" y="6602413"/>
            <a:ext cx="9144000" cy="257175"/>
          </a:xfrm>
          <a:prstGeom prst="rect">
            <a:avLst/>
          </a:prstGeom>
          <a:solidFill>
            <a:srgbClr val="F24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076" tIns="46540" rIns="93076" bIns="46540" anchor="ctr"/>
          <a:lstStyle/>
          <a:p>
            <a:pPr algn="ctr" defTabSz="777875" eaLnBrk="0" hangingPunct="0"/>
            <a:endParaRPr lang="cs-CZ" sz="2600" b="1" dirty="0">
              <a:solidFill>
                <a:schemeClr val="bg1"/>
              </a:solidFill>
              <a:latin typeface="Arial CE" charset="-18"/>
            </a:endParaRPr>
          </a:p>
        </p:txBody>
      </p:sp>
      <p:sp>
        <p:nvSpPr>
          <p:cNvPr id="168964" name="pg num"/>
          <p:cNvSpPr>
            <a:spLocks noGrp="1" noChangeArrowheads="1"/>
          </p:cNvSpPr>
          <p:nvPr>
            <p:ph type="sldNum" sz="quarter" idx="4"/>
          </p:nvPr>
        </p:nvSpPr>
        <p:spPr bwMode="auto">
          <a:xfrm>
            <a:off x="8604250" y="6643688"/>
            <a:ext cx="31115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12813">
              <a:defRPr sz="1000">
                <a:solidFill>
                  <a:schemeClr val="bg1"/>
                </a:solidFill>
                <a:latin typeface="Futura CEZ OT Demi" pitchFamily="50" charset="0"/>
              </a:defRPr>
            </a:lvl1pPr>
          </a:lstStyle>
          <a:p>
            <a:fld id="{A941FC82-21F5-43F6-8F00-DDA557A4E8E6}" type="slidenum">
              <a:rPr lang="cs-CZ"/>
              <a:pPr/>
              <a:t>‹#›</a:t>
            </a:fld>
            <a:endParaRPr lang="cs-CZ" dirty="0"/>
          </a:p>
        </p:txBody>
      </p:sp>
      <p:grpSp>
        <p:nvGrpSpPr>
          <p:cNvPr id="168965" name="McK Slide Elements"/>
          <p:cNvGrpSpPr>
            <a:grpSpLocks/>
          </p:cNvGrpSpPr>
          <p:nvPr/>
        </p:nvGrpSpPr>
        <p:grpSpPr bwMode="auto">
          <a:xfrm>
            <a:off x="1436688" y="941388"/>
            <a:ext cx="7583487" cy="5889625"/>
            <a:chOff x="887" y="581"/>
            <a:chExt cx="4682" cy="3636"/>
          </a:xfrm>
        </p:grpSpPr>
        <p:sp>
          <p:nvSpPr>
            <p:cNvPr id="168966" name="McK Measure" hidden="1"/>
            <p:cNvSpPr txBox="1">
              <a:spLocks noChangeArrowheads="1"/>
            </p:cNvSpPr>
            <p:nvPr userDrawn="1"/>
          </p:nvSpPr>
          <p:spPr bwMode="auto">
            <a:xfrm>
              <a:off x="887" y="581"/>
              <a:ext cx="468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12813">
                <a:defRPr sz="2400">
                  <a:solidFill>
                    <a:schemeClr val="tx1"/>
                  </a:solidFill>
                  <a:latin typeface="Times New Roman" pitchFamily="18" charset="0"/>
                </a:defRPr>
              </a:lvl1pPr>
              <a:lvl2pPr defTabSz="912813">
                <a:defRPr sz="2400">
                  <a:solidFill>
                    <a:schemeClr val="tx1"/>
                  </a:solidFill>
                  <a:latin typeface="Times New Roman" pitchFamily="18" charset="0"/>
                </a:defRPr>
              </a:lvl2pPr>
              <a:lvl3pPr marL="912813" defTabSz="912813">
                <a:defRPr sz="2400">
                  <a:solidFill>
                    <a:schemeClr val="tx1"/>
                  </a:solidFill>
                  <a:latin typeface="Times New Roman" pitchFamily="18" charset="0"/>
                </a:defRPr>
              </a:lvl3pPr>
              <a:lvl4pPr defTabSz="912813">
                <a:defRPr sz="2400">
                  <a:solidFill>
                    <a:schemeClr val="tx1"/>
                  </a:solidFill>
                  <a:latin typeface="Times New Roman" pitchFamily="18" charset="0"/>
                </a:defRPr>
              </a:lvl4pPr>
              <a:lvl5pPr defTabSz="912813">
                <a:defRPr sz="2400">
                  <a:solidFill>
                    <a:schemeClr val="tx1"/>
                  </a:solidFill>
                  <a:latin typeface="Times New Roman" pitchFamily="18" charset="0"/>
                </a:defRPr>
              </a:lvl5pPr>
              <a:lvl6pPr defTabSz="912813" fontAlgn="base">
                <a:spcBef>
                  <a:spcPct val="0"/>
                </a:spcBef>
                <a:spcAft>
                  <a:spcPct val="0"/>
                </a:spcAft>
                <a:defRPr sz="2400">
                  <a:solidFill>
                    <a:schemeClr val="tx1"/>
                  </a:solidFill>
                  <a:latin typeface="Times New Roman" pitchFamily="18" charset="0"/>
                </a:defRPr>
              </a:lvl6pPr>
              <a:lvl7pPr defTabSz="912813" fontAlgn="base">
                <a:spcBef>
                  <a:spcPct val="0"/>
                </a:spcBef>
                <a:spcAft>
                  <a:spcPct val="0"/>
                </a:spcAft>
                <a:defRPr sz="2400">
                  <a:solidFill>
                    <a:schemeClr val="tx1"/>
                  </a:solidFill>
                  <a:latin typeface="Times New Roman" pitchFamily="18" charset="0"/>
                </a:defRPr>
              </a:lvl7pPr>
              <a:lvl8pPr defTabSz="912813" fontAlgn="base">
                <a:spcBef>
                  <a:spcPct val="0"/>
                </a:spcBef>
                <a:spcAft>
                  <a:spcPct val="0"/>
                </a:spcAft>
                <a:defRPr sz="2400">
                  <a:solidFill>
                    <a:schemeClr val="tx1"/>
                  </a:solidFill>
                  <a:latin typeface="Times New Roman" pitchFamily="18" charset="0"/>
                </a:defRPr>
              </a:lvl8pPr>
              <a:lvl9pPr defTabSz="912813" fontAlgn="base">
                <a:spcBef>
                  <a:spcPct val="0"/>
                </a:spcBef>
                <a:spcAft>
                  <a:spcPct val="0"/>
                </a:spcAft>
                <a:defRPr sz="2400">
                  <a:solidFill>
                    <a:schemeClr val="tx1"/>
                  </a:solidFill>
                  <a:latin typeface="Times New Roman" pitchFamily="18" charset="0"/>
                </a:defRPr>
              </a:lvl9pPr>
            </a:lstStyle>
            <a:p>
              <a:r>
                <a:rPr lang="cs-CZ" sz="1600" dirty="0">
                  <a:solidFill>
                    <a:schemeClr val="bg1"/>
                  </a:solidFill>
                  <a:latin typeface="Arial" pitchFamily="34" charset="0"/>
                </a:rPr>
                <a:t>Měrná jednotka</a:t>
              </a:r>
            </a:p>
          </p:txBody>
        </p:sp>
        <p:sp>
          <p:nvSpPr>
            <p:cNvPr id="168967" name="McK Footnote" hidden="1"/>
            <p:cNvSpPr txBox="1">
              <a:spLocks noChangeArrowheads="1"/>
            </p:cNvSpPr>
            <p:nvPr userDrawn="1"/>
          </p:nvSpPr>
          <p:spPr bwMode="auto">
            <a:xfrm>
              <a:off x="889" y="3964"/>
              <a:ext cx="4437"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460375" indent="-460375" defTabSz="912813">
                <a:tabLst>
                  <a:tab pos="412750" algn="r"/>
                </a:tabLst>
                <a:defRPr sz="2400">
                  <a:solidFill>
                    <a:schemeClr val="tx1"/>
                  </a:solidFill>
                  <a:latin typeface="Times New Roman" pitchFamily="18" charset="0"/>
                </a:defRPr>
              </a:lvl1pPr>
              <a:lvl2pPr marL="1052513" defTabSz="912813">
                <a:tabLst>
                  <a:tab pos="412750" algn="r"/>
                </a:tabLst>
                <a:defRPr sz="2400">
                  <a:solidFill>
                    <a:schemeClr val="tx1"/>
                  </a:solidFill>
                  <a:latin typeface="Times New Roman" pitchFamily="18" charset="0"/>
                </a:defRPr>
              </a:lvl2pPr>
              <a:lvl3pPr marL="1243013" defTabSz="912813">
                <a:tabLst>
                  <a:tab pos="412750" algn="r"/>
                </a:tabLst>
                <a:defRPr sz="2400">
                  <a:solidFill>
                    <a:schemeClr val="tx1"/>
                  </a:solidFill>
                  <a:latin typeface="Times New Roman" pitchFamily="18" charset="0"/>
                </a:defRPr>
              </a:lvl3pPr>
              <a:lvl4pPr marL="1433513" defTabSz="912813">
                <a:tabLst>
                  <a:tab pos="412750" algn="r"/>
                </a:tabLst>
                <a:defRPr sz="2400">
                  <a:solidFill>
                    <a:schemeClr val="tx1"/>
                  </a:solidFill>
                  <a:latin typeface="Times New Roman" pitchFamily="18" charset="0"/>
                </a:defRPr>
              </a:lvl4pPr>
              <a:lvl5pPr defTabSz="912813">
                <a:tabLst>
                  <a:tab pos="412750" algn="r"/>
                </a:tabLst>
                <a:defRPr sz="2400">
                  <a:solidFill>
                    <a:schemeClr val="tx1"/>
                  </a:solidFill>
                  <a:latin typeface="Times New Roman" pitchFamily="18" charset="0"/>
                </a:defRPr>
              </a:lvl5pPr>
              <a:lvl6pPr defTabSz="912813" fontAlgn="base">
                <a:spcBef>
                  <a:spcPct val="0"/>
                </a:spcBef>
                <a:spcAft>
                  <a:spcPct val="0"/>
                </a:spcAft>
                <a:tabLst>
                  <a:tab pos="412750" algn="r"/>
                </a:tabLst>
                <a:defRPr sz="2400">
                  <a:solidFill>
                    <a:schemeClr val="tx1"/>
                  </a:solidFill>
                  <a:latin typeface="Times New Roman" pitchFamily="18" charset="0"/>
                </a:defRPr>
              </a:lvl6pPr>
              <a:lvl7pPr defTabSz="912813" fontAlgn="base">
                <a:spcBef>
                  <a:spcPct val="0"/>
                </a:spcBef>
                <a:spcAft>
                  <a:spcPct val="0"/>
                </a:spcAft>
                <a:tabLst>
                  <a:tab pos="412750" algn="r"/>
                </a:tabLst>
                <a:defRPr sz="2400">
                  <a:solidFill>
                    <a:schemeClr val="tx1"/>
                  </a:solidFill>
                  <a:latin typeface="Times New Roman" pitchFamily="18" charset="0"/>
                </a:defRPr>
              </a:lvl7pPr>
              <a:lvl8pPr defTabSz="912813" fontAlgn="base">
                <a:spcBef>
                  <a:spcPct val="0"/>
                </a:spcBef>
                <a:spcAft>
                  <a:spcPct val="0"/>
                </a:spcAft>
                <a:tabLst>
                  <a:tab pos="412750" algn="r"/>
                </a:tabLst>
                <a:defRPr sz="2400">
                  <a:solidFill>
                    <a:schemeClr val="tx1"/>
                  </a:solidFill>
                  <a:latin typeface="Times New Roman" pitchFamily="18" charset="0"/>
                </a:defRPr>
              </a:lvl8pPr>
              <a:lvl9pPr defTabSz="912813" fontAlgn="base">
                <a:spcBef>
                  <a:spcPct val="0"/>
                </a:spcBef>
                <a:spcAft>
                  <a:spcPct val="0"/>
                </a:spcAft>
                <a:tabLst>
                  <a:tab pos="412750" algn="r"/>
                </a:tabLst>
                <a:defRPr sz="2400">
                  <a:solidFill>
                    <a:schemeClr val="tx1"/>
                  </a:solidFill>
                  <a:latin typeface="Times New Roman" pitchFamily="18" charset="0"/>
                </a:defRPr>
              </a:lvl9pPr>
            </a:lstStyle>
            <a:p>
              <a:r>
                <a:rPr lang="cs-CZ" sz="1200" dirty="0">
                  <a:solidFill>
                    <a:srgbClr val="000000"/>
                  </a:solidFill>
                  <a:latin typeface="Arial" pitchFamily="34" charset="0"/>
                </a:rPr>
                <a:t>	</a:t>
              </a:r>
              <a:r>
                <a:rPr lang="cs-CZ" sz="1200" dirty="0">
                  <a:solidFill>
                    <a:schemeClr val="bg1"/>
                  </a:solidFill>
                  <a:latin typeface="Arial" pitchFamily="34" charset="0"/>
                </a:rPr>
                <a:t>*	Poznámka</a:t>
              </a:r>
            </a:p>
            <a:p>
              <a:pPr>
                <a:spcBef>
                  <a:spcPct val="20000"/>
                </a:spcBef>
              </a:pPr>
              <a:r>
                <a:rPr lang="cs-CZ" sz="1200" dirty="0">
                  <a:solidFill>
                    <a:schemeClr val="bg1"/>
                  </a:solidFill>
                  <a:latin typeface="Arial" pitchFamily="34" charset="0"/>
                </a:rPr>
                <a:t>	Zdroj:	Zdroj</a:t>
              </a:r>
            </a:p>
          </p:txBody>
        </p:sp>
      </p:grpSp>
      <p:sp>
        <p:nvSpPr>
          <p:cNvPr id="168968" name="Working Draft" hidden="1"/>
          <p:cNvSpPr txBox="1">
            <a:spLocks noChangeArrowheads="1"/>
          </p:cNvSpPr>
          <p:nvPr/>
        </p:nvSpPr>
        <p:spPr bwMode="auto">
          <a:xfrm rot="5400000">
            <a:off x="8152607" y="2809081"/>
            <a:ext cx="184150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Times New Roman" pitchFamily="18" charset="0"/>
              </a:defRPr>
            </a:lvl1pPr>
            <a:lvl2pPr marL="466725" defTabSz="933450">
              <a:defRPr sz="2400">
                <a:solidFill>
                  <a:schemeClr val="tx1"/>
                </a:solidFill>
                <a:latin typeface="Times New Roman" pitchFamily="18" charset="0"/>
              </a:defRPr>
            </a:lvl2pPr>
            <a:lvl3pPr marL="933450" defTabSz="933450">
              <a:defRPr sz="2400">
                <a:solidFill>
                  <a:schemeClr val="tx1"/>
                </a:solidFill>
                <a:latin typeface="Times New Roman" pitchFamily="18" charset="0"/>
              </a:defRPr>
            </a:lvl3pPr>
            <a:lvl4pPr marL="1400175" defTabSz="933450">
              <a:defRPr sz="2400">
                <a:solidFill>
                  <a:schemeClr val="tx1"/>
                </a:solidFill>
                <a:latin typeface="Times New Roman" pitchFamily="18" charset="0"/>
              </a:defRPr>
            </a:lvl4pPr>
            <a:lvl5pPr marL="1865313" defTabSz="933450">
              <a:defRPr sz="2400">
                <a:solidFill>
                  <a:schemeClr val="tx1"/>
                </a:solidFill>
                <a:latin typeface="Times New Roman" pitchFamily="18" charset="0"/>
              </a:defRPr>
            </a:lvl5pPr>
            <a:lvl6pPr marL="2322513" defTabSz="933450" fontAlgn="base">
              <a:spcBef>
                <a:spcPct val="0"/>
              </a:spcBef>
              <a:spcAft>
                <a:spcPct val="0"/>
              </a:spcAft>
              <a:defRPr sz="2400">
                <a:solidFill>
                  <a:schemeClr val="tx1"/>
                </a:solidFill>
                <a:latin typeface="Times New Roman" pitchFamily="18" charset="0"/>
              </a:defRPr>
            </a:lvl6pPr>
            <a:lvl7pPr marL="2779713" defTabSz="933450" fontAlgn="base">
              <a:spcBef>
                <a:spcPct val="0"/>
              </a:spcBef>
              <a:spcAft>
                <a:spcPct val="0"/>
              </a:spcAft>
              <a:defRPr sz="2400">
                <a:solidFill>
                  <a:schemeClr val="tx1"/>
                </a:solidFill>
                <a:latin typeface="Times New Roman" pitchFamily="18" charset="0"/>
              </a:defRPr>
            </a:lvl7pPr>
            <a:lvl8pPr marL="3236913" defTabSz="933450" fontAlgn="base">
              <a:spcBef>
                <a:spcPct val="0"/>
              </a:spcBef>
              <a:spcAft>
                <a:spcPct val="0"/>
              </a:spcAft>
              <a:defRPr sz="2400">
                <a:solidFill>
                  <a:schemeClr val="tx1"/>
                </a:solidFill>
                <a:latin typeface="Times New Roman" pitchFamily="18" charset="0"/>
              </a:defRPr>
            </a:lvl8pPr>
            <a:lvl9pPr marL="3694113" defTabSz="933450" fontAlgn="base">
              <a:spcBef>
                <a:spcPct val="0"/>
              </a:spcBef>
              <a:spcAft>
                <a:spcPct val="0"/>
              </a:spcAft>
              <a:defRPr sz="2400">
                <a:solidFill>
                  <a:schemeClr val="tx1"/>
                </a:solidFill>
                <a:latin typeface="Times New Roman" pitchFamily="18" charset="0"/>
              </a:defRPr>
            </a:lvl9pPr>
          </a:lstStyle>
          <a:p>
            <a:r>
              <a:rPr lang="en-US" sz="600" dirty="0">
                <a:latin typeface="Arial" pitchFamily="34" charset="0"/>
              </a:rPr>
              <a:t>Working Draft - Last Modified 10/4/2004 4:39:06 PM</a:t>
            </a:r>
            <a:endParaRPr lang="cs-CZ" sz="600" dirty="0">
              <a:latin typeface="Arial" pitchFamily="34" charset="0"/>
            </a:endParaRPr>
          </a:p>
        </p:txBody>
      </p:sp>
      <p:sp>
        <p:nvSpPr>
          <p:cNvPr id="168969" name="Printed" hidden="1"/>
          <p:cNvSpPr txBox="1">
            <a:spLocks noChangeArrowheads="1"/>
          </p:cNvSpPr>
          <p:nvPr/>
        </p:nvSpPr>
        <p:spPr bwMode="auto">
          <a:xfrm rot="5400000">
            <a:off x="8949532" y="3929856"/>
            <a:ext cx="247650" cy="9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933450">
              <a:defRPr sz="2400">
                <a:solidFill>
                  <a:schemeClr val="tx1"/>
                </a:solidFill>
                <a:latin typeface="Times New Roman" pitchFamily="18" charset="0"/>
              </a:defRPr>
            </a:lvl1pPr>
            <a:lvl2pPr marL="466725" defTabSz="933450">
              <a:defRPr sz="2400">
                <a:solidFill>
                  <a:schemeClr val="tx1"/>
                </a:solidFill>
                <a:latin typeface="Times New Roman" pitchFamily="18" charset="0"/>
              </a:defRPr>
            </a:lvl2pPr>
            <a:lvl3pPr marL="933450" defTabSz="933450">
              <a:defRPr sz="2400">
                <a:solidFill>
                  <a:schemeClr val="tx1"/>
                </a:solidFill>
                <a:latin typeface="Times New Roman" pitchFamily="18" charset="0"/>
              </a:defRPr>
            </a:lvl3pPr>
            <a:lvl4pPr marL="1400175" defTabSz="933450">
              <a:defRPr sz="2400">
                <a:solidFill>
                  <a:schemeClr val="tx1"/>
                </a:solidFill>
                <a:latin typeface="Times New Roman" pitchFamily="18" charset="0"/>
              </a:defRPr>
            </a:lvl4pPr>
            <a:lvl5pPr marL="1865313" defTabSz="933450">
              <a:defRPr sz="2400">
                <a:solidFill>
                  <a:schemeClr val="tx1"/>
                </a:solidFill>
                <a:latin typeface="Times New Roman" pitchFamily="18" charset="0"/>
              </a:defRPr>
            </a:lvl5pPr>
            <a:lvl6pPr marL="2322513" defTabSz="933450" fontAlgn="base">
              <a:spcBef>
                <a:spcPct val="0"/>
              </a:spcBef>
              <a:spcAft>
                <a:spcPct val="0"/>
              </a:spcAft>
              <a:defRPr sz="2400">
                <a:solidFill>
                  <a:schemeClr val="tx1"/>
                </a:solidFill>
                <a:latin typeface="Times New Roman" pitchFamily="18" charset="0"/>
              </a:defRPr>
            </a:lvl6pPr>
            <a:lvl7pPr marL="2779713" defTabSz="933450" fontAlgn="base">
              <a:spcBef>
                <a:spcPct val="0"/>
              </a:spcBef>
              <a:spcAft>
                <a:spcPct val="0"/>
              </a:spcAft>
              <a:defRPr sz="2400">
                <a:solidFill>
                  <a:schemeClr val="tx1"/>
                </a:solidFill>
                <a:latin typeface="Times New Roman" pitchFamily="18" charset="0"/>
              </a:defRPr>
            </a:lvl7pPr>
            <a:lvl8pPr marL="3236913" defTabSz="933450" fontAlgn="base">
              <a:spcBef>
                <a:spcPct val="0"/>
              </a:spcBef>
              <a:spcAft>
                <a:spcPct val="0"/>
              </a:spcAft>
              <a:defRPr sz="2400">
                <a:solidFill>
                  <a:schemeClr val="tx1"/>
                </a:solidFill>
                <a:latin typeface="Times New Roman" pitchFamily="18" charset="0"/>
              </a:defRPr>
            </a:lvl8pPr>
            <a:lvl9pPr marL="3694113" defTabSz="933450" fontAlgn="base">
              <a:spcBef>
                <a:spcPct val="0"/>
              </a:spcBef>
              <a:spcAft>
                <a:spcPct val="0"/>
              </a:spcAft>
              <a:defRPr sz="2400">
                <a:solidFill>
                  <a:schemeClr val="tx1"/>
                </a:solidFill>
                <a:latin typeface="Times New Roman" pitchFamily="18" charset="0"/>
              </a:defRPr>
            </a:lvl9pPr>
          </a:lstStyle>
          <a:p>
            <a:r>
              <a:rPr lang="cs-CZ" sz="600" dirty="0" err="1">
                <a:latin typeface="Arial" pitchFamily="34" charset="0"/>
              </a:rPr>
              <a:t>Printed</a:t>
            </a:r>
            <a:r>
              <a:rPr lang="cs-CZ" sz="600" dirty="0">
                <a:latin typeface="Arial" pitchFamily="34" charset="0"/>
              </a:rPr>
              <a:t> 10/4/2004 11:36:40 AM</a:t>
            </a:r>
          </a:p>
        </p:txBody>
      </p:sp>
      <p:grpSp>
        <p:nvGrpSpPr>
          <p:cNvPr id="168970" name="Group 10"/>
          <p:cNvGrpSpPr>
            <a:grpSpLocks/>
          </p:cNvGrpSpPr>
          <p:nvPr/>
        </p:nvGrpSpPr>
        <p:grpSpPr bwMode="auto">
          <a:xfrm>
            <a:off x="280988" y="263525"/>
            <a:ext cx="855662" cy="842963"/>
            <a:chOff x="1361" y="763"/>
            <a:chExt cx="909" cy="910"/>
          </a:xfrm>
        </p:grpSpPr>
        <p:sp>
          <p:nvSpPr>
            <p:cNvPr id="168971" name="Rectangle 11"/>
            <p:cNvSpPr>
              <a:spLocks noChangeArrowheads="1"/>
            </p:cNvSpPr>
            <p:nvPr userDrawn="1"/>
          </p:nvSpPr>
          <p:spPr bwMode="auto">
            <a:xfrm>
              <a:off x="1361" y="763"/>
              <a:ext cx="909" cy="910"/>
            </a:xfrm>
            <a:prstGeom prst="rect">
              <a:avLst/>
            </a:prstGeom>
            <a:solidFill>
              <a:srgbClr val="F24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076" tIns="46540" rIns="93076" bIns="46540"/>
            <a:lstStyle/>
            <a:p>
              <a:pPr defTabSz="933450"/>
              <a:endParaRPr lang="cs-CZ" sz="1600">
                <a:latin typeface="Arial" pitchFamily="34" charset="0"/>
              </a:endParaRPr>
            </a:p>
          </p:txBody>
        </p:sp>
        <p:sp>
          <p:nvSpPr>
            <p:cNvPr id="168972" name="Freeform 12"/>
            <p:cNvSpPr>
              <a:spLocks/>
            </p:cNvSpPr>
            <p:nvPr userDrawn="1"/>
          </p:nvSpPr>
          <p:spPr bwMode="auto">
            <a:xfrm>
              <a:off x="1539" y="941"/>
              <a:ext cx="553" cy="563"/>
            </a:xfrm>
            <a:custGeom>
              <a:avLst/>
              <a:gdLst>
                <a:gd name="T0" fmla="*/ 0 w 59"/>
                <a:gd name="T1" fmla="*/ 60 h 60"/>
                <a:gd name="T2" fmla="*/ 59 w 59"/>
                <a:gd name="T3" fmla="*/ 60 h 60"/>
                <a:gd name="T4" fmla="*/ 59 w 59"/>
                <a:gd name="T5" fmla="*/ 48 h 60"/>
                <a:gd name="T6" fmla="*/ 12 w 59"/>
                <a:gd name="T7" fmla="*/ 48 h 60"/>
                <a:gd name="T8" fmla="*/ 12 w 59"/>
                <a:gd name="T9" fmla="*/ 12 h 60"/>
                <a:gd name="T10" fmla="*/ 59 w 59"/>
                <a:gd name="T11" fmla="*/ 12 h 60"/>
                <a:gd name="T12" fmla="*/ 59 w 59"/>
                <a:gd name="T13" fmla="*/ 0 h 60"/>
                <a:gd name="T14" fmla="*/ 0 w 59"/>
                <a:gd name="T15" fmla="*/ 0 h 60"/>
                <a:gd name="T16" fmla="*/ 0 w 5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60">
                  <a:moveTo>
                    <a:pt x="0" y="60"/>
                  </a:moveTo>
                  <a:lnTo>
                    <a:pt x="59" y="60"/>
                  </a:lnTo>
                  <a:lnTo>
                    <a:pt x="59" y="48"/>
                  </a:lnTo>
                  <a:lnTo>
                    <a:pt x="12" y="48"/>
                  </a:lnTo>
                  <a:lnTo>
                    <a:pt x="12" y="12"/>
                  </a:lnTo>
                  <a:lnTo>
                    <a:pt x="59" y="12"/>
                  </a:lnTo>
                  <a:lnTo>
                    <a:pt x="59" y="0"/>
                  </a:lnTo>
                  <a:lnTo>
                    <a:pt x="0" y="0"/>
                  </a:lnTo>
                  <a:lnTo>
                    <a:pt x="0" y="6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8973" name="Rectangle 13"/>
            <p:cNvSpPr>
              <a:spLocks noChangeArrowheads="1"/>
            </p:cNvSpPr>
            <p:nvPr userDrawn="1"/>
          </p:nvSpPr>
          <p:spPr bwMode="auto">
            <a:xfrm>
              <a:off x="1764" y="1166"/>
              <a:ext cx="328" cy="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3076" tIns="46540" rIns="93076" bIns="46540"/>
            <a:lstStyle/>
            <a:p>
              <a:pPr defTabSz="933450"/>
              <a:endParaRPr lang="cs-CZ" sz="1600">
                <a:latin typeface="Arial" pitchFamily="34" charset="0"/>
              </a:endParaRPr>
            </a:p>
          </p:txBody>
        </p:sp>
      </p:grpSp>
      <p:sp>
        <p:nvSpPr>
          <p:cNvPr id="168974" name="Rectangle 14"/>
          <p:cNvSpPr>
            <a:spLocks noGrp="1" noChangeArrowheads="1"/>
          </p:cNvSpPr>
          <p:nvPr>
            <p:ph type="title"/>
          </p:nvPr>
        </p:nvSpPr>
        <p:spPr bwMode="auto">
          <a:xfrm>
            <a:off x="1498600" y="568325"/>
            <a:ext cx="6973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cs-CZ" smtClean="0"/>
              <a:t>KLEPNUTÍM LZE UPRAVIT STYL PŘEDLOHY NADPISŮ.</a:t>
            </a:r>
          </a:p>
        </p:txBody>
      </p:sp>
      <p:sp>
        <p:nvSpPr>
          <p:cNvPr id="168975" name="Rectangle 15"/>
          <p:cNvSpPr>
            <a:spLocks noGrp="1" noChangeArrowheads="1"/>
          </p:cNvSpPr>
          <p:nvPr>
            <p:ph type="body" idx="1"/>
          </p:nvPr>
        </p:nvSpPr>
        <p:spPr bwMode="auto">
          <a:xfrm>
            <a:off x="1498600" y="1731963"/>
            <a:ext cx="7116763"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6" tIns="46550" rIns="93096" bIns="4655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3"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defTabSz="912813" rtl="0" fontAlgn="base">
        <a:spcBef>
          <a:spcPct val="0"/>
        </a:spcBef>
        <a:spcAft>
          <a:spcPct val="0"/>
        </a:spcAft>
        <a:defRPr sz="2000">
          <a:solidFill>
            <a:schemeClr val="bg1"/>
          </a:solidFill>
          <a:latin typeface="+mj-lt"/>
          <a:ea typeface="+mj-ea"/>
          <a:cs typeface="+mj-cs"/>
        </a:defRPr>
      </a:lvl1pPr>
      <a:lvl2pPr algn="l" defTabSz="912813" rtl="0" fontAlgn="base">
        <a:spcBef>
          <a:spcPct val="0"/>
        </a:spcBef>
        <a:spcAft>
          <a:spcPct val="0"/>
        </a:spcAft>
        <a:defRPr sz="2000">
          <a:solidFill>
            <a:schemeClr val="bg1"/>
          </a:solidFill>
          <a:latin typeface="Futura CEZ Medium" pitchFamily="2" charset="0"/>
        </a:defRPr>
      </a:lvl2pPr>
      <a:lvl3pPr algn="l" defTabSz="912813" rtl="0" fontAlgn="base">
        <a:spcBef>
          <a:spcPct val="0"/>
        </a:spcBef>
        <a:spcAft>
          <a:spcPct val="0"/>
        </a:spcAft>
        <a:defRPr sz="2000">
          <a:solidFill>
            <a:schemeClr val="bg1"/>
          </a:solidFill>
          <a:latin typeface="Futura CEZ Medium" pitchFamily="2" charset="0"/>
        </a:defRPr>
      </a:lvl3pPr>
      <a:lvl4pPr algn="l" defTabSz="912813" rtl="0" fontAlgn="base">
        <a:spcBef>
          <a:spcPct val="0"/>
        </a:spcBef>
        <a:spcAft>
          <a:spcPct val="0"/>
        </a:spcAft>
        <a:defRPr sz="2000">
          <a:solidFill>
            <a:schemeClr val="bg1"/>
          </a:solidFill>
          <a:latin typeface="Futura CEZ Medium" pitchFamily="2" charset="0"/>
        </a:defRPr>
      </a:lvl4pPr>
      <a:lvl5pPr algn="l" defTabSz="912813" rtl="0" fontAlgn="base">
        <a:spcBef>
          <a:spcPct val="0"/>
        </a:spcBef>
        <a:spcAft>
          <a:spcPct val="0"/>
        </a:spcAft>
        <a:defRPr sz="2000">
          <a:solidFill>
            <a:schemeClr val="bg1"/>
          </a:solidFill>
          <a:latin typeface="Futura CEZ Medium" pitchFamily="2" charset="0"/>
        </a:defRPr>
      </a:lvl5pPr>
      <a:lvl6pPr marL="457200" algn="l" defTabSz="912813" rtl="0" fontAlgn="base">
        <a:spcBef>
          <a:spcPct val="0"/>
        </a:spcBef>
        <a:spcAft>
          <a:spcPct val="0"/>
        </a:spcAft>
        <a:defRPr sz="2000">
          <a:solidFill>
            <a:schemeClr val="bg1"/>
          </a:solidFill>
          <a:latin typeface="Futura CEZ Medium" pitchFamily="2" charset="0"/>
        </a:defRPr>
      </a:lvl6pPr>
      <a:lvl7pPr marL="914400" algn="l" defTabSz="912813" rtl="0" fontAlgn="base">
        <a:spcBef>
          <a:spcPct val="0"/>
        </a:spcBef>
        <a:spcAft>
          <a:spcPct val="0"/>
        </a:spcAft>
        <a:defRPr sz="2000">
          <a:solidFill>
            <a:schemeClr val="bg1"/>
          </a:solidFill>
          <a:latin typeface="Futura CEZ Medium" pitchFamily="2" charset="0"/>
        </a:defRPr>
      </a:lvl7pPr>
      <a:lvl8pPr marL="1371600" algn="l" defTabSz="912813" rtl="0" fontAlgn="base">
        <a:spcBef>
          <a:spcPct val="0"/>
        </a:spcBef>
        <a:spcAft>
          <a:spcPct val="0"/>
        </a:spcAft>
        <a:defRPr sz="2000">
          <a:solidFill>
            <a:schemeClr val="bg1"/>
          </a:solidFill>
          <a:latin typeface="Futura CEZ Medium" pitchFamily="2" charset="0"/>
        </a:defRPr>
      </a:lvl8pPr>
      <a:lvl9pPr marL="1828800" algn="l" defTabSz="912813" rtl="0" fontAlgn="base">
        <a:spcBef>
          <a:spcPct val="0"/>
        </a:spcBef>
        <a:spcAft>
          <a:spcPct val="0"/>
        </a:spcAft>
        <a:defRPr sz="2000">
          <a:solidFill>
            <a:schemeClr val="bg1"/>
          </a:solidFill>
          <a:latin typeface="Futura CEZ Medium" pitchFamily="2" charset="0"/>
        </a:defRPr>
      </a:lvl9pPr>
    </p:titleStyle>
    <p:bodyStyle>
      <a:lvl1pPr algn="l" defTabSz="931863" rtl="0" fontAlgn="base">
        <a:lnSpc>
          <a:spcPct val="110000"/>
        </a:lnSpc>
        <a:spcBef>
          <a:spcPct val="0"/>
        </a:spcBef>
        <a:spcAft>
          <a:spcPct val="0"/>
        </a:spcAft>
        <a:buSzPct val="120000"/>
        <a:defRPr sz="1600">
          <a:solidFill>
            <a:schemeClr val="tx1"/>
          </a:solidFill>
          <a:latin typeface="+mn-lt"/>
          <a:ea typeface="+mn-ea"/>
          <a:cs typeface="+mn-cs"/>
        </a:defRPr>
      </a:lvl1pPr>
      <a:lvl2pPr marL="150813" indent="-149225" algn="l" defTabSz="931863" rtl="0" fontAlgn="base">
        <a:lnSpc>
          <a:spcPct val="110000"/>
        </a:lnSpc>
        <a:spcBef>
          <a:spcPct val="0"/>
        </a:spcBef>
        <a:spcAft>
          <a:spcPct val="0"/>
        </a:spcAft>
        <a:buClr>
          <a:srgbClr val="EF4632"/>
        </a:buClr>
        <a:buSzPct val="120000"/>
        <a:buFont typeface="Wingdings" pitchFamily="2" charset="2"/>
        <a:buChar char="§"/>
        <a:defRPr sz="1600">
          <a:solidFill>
            <a:schemeClr val="tx1"/>
          </a:solidFill>
          <a:latin typeface="+mn-lt"/>
        </a:defRPr>
      </a:lvl2pPr>
      <a:lvl3pPr marL="307975" indent="-155575" algn="l" defTabSz="931863" rtl="0" fontAlgn="base">
        <a:lnSpc>
          <a:spcPct val="110000"/>
        </a:lnSpc>
        <a:spcBef>
          <a:spcPct val="0"/>
        </a:spcBef>
        <a:spcAft>
          <a:spcPct val="0"/>
        </a:spcAft>
        <a:buClr>
          <a:schemeClr val="hlink"/>
        </a:buClr>
        <a:buSzPct val="120000"/>
        <a:buFont typeface="Wingdings" pitchFamily="2" charset="2"/>
        <a:buChar char="§"/>
        <a:defRPr sz="1600">
          <a:solidFill>
            <a:schemeClr val="tx1"/>
          </a:solidFill>
          <a:latin typeface="+mn-lt"/>
        </a:defRPr>
      </a:lvl3pPr>
      <a:lvl4pPr marL="450850" indent="-141288" algn="l" defTabSz="931863" rtl="0" fontAlgn="base">
        <a:lnSpc>
          <a:spcPct val="110000"/>
        </a:lnSpc>
        <a:spcBef>
          <a:spcPct val="0"/>
        </a:spcBef>
        <a:spcAft>
          <a:spcPct val="0"/>
        </a:spcAft>
        <a:buSzPct val="89000"/>
        <a:defRPr sz="1400">
          <a:solidFill>
            <a:schemeClr val="tx1"/>
          </a:solidFill>
          <a:latin typeface="+mn-lt"/>
        </a:defRPr>
      </a:lvl4pPr>
      <a:lvl5pPr marL="606425" indent="-153988" algn="l" defTabSz="931863" rtl="0" fontAlgn="base">
        <a:lnSpc>
          <a:spcPct val="110000"/>
        </a:lnSpc>
        <a:spcBef>
          <a:spcPct val="0"/>
        </a:spcBef>
        <a:spcAft>
          <a:spcPct val="0"/>
        </a:spcAft>
        <a:buSzPct val="75000"/>
        <a:defRPr sz="1200">
          <a:solidFill>
            <a:schemeClr val="tx1"/>
          </a:solidFill>
          <a:latin typeface="+mn-lt"/>
        </a:defRPr>
      </a:lvl5pPr>
      <a:lvl6pPr marL="1063625" indent="-153988" algn="l" defTabSz="931863" rtl="0" fontAlgn="base">
        <a:lnSpc>
          <a:spcPct val="110000"/>
        </a:lnSpc>
        <a:spcBef>
          <a:spcPct val="0"/>
        </a:spcBef>
        <a:spcAft>
          <a:spcPct val="0"/>
        </a:spcAft>
        <a:buSzPct val="75000"/>
        <a:defRPr sz="1200">
          <a:solidFill>
            <a:schemeClr val="tx1"/>
          </a:solidFill>
          <a:latin typeface="+mn-lt"/>
        </a:defRPr>
      </a:lvl6pPr>
      <a:lvl7pPr marL="1520825" indent="-153988" algn="l" defTabSz="931863" rtl="0" fontAlgn="base">
        <a:lnSpc>
          <a:spcPct val="110000"/>
        </a:lnSpc>
        <a:spcBef>
          <a:spcPct val="0"/>
        </a:spcBef>
        <a:spcAft>
          <a:spcPct val="0"/>
        </a:spcAft>
        <a:buSzPct val="75000"/>
        <a:defRPr sz="1200">
          <a:solidFill>
            <a:schemeClr val="tx1"/>
          </a:solidFill>
          <a:latin typeface="+mn-lt"/>
        </a:defRPr>
      </a:lvl7pPr>
      <a:lvl8pPr marL="1978025" indent="-153988" algn="l" defTabSz="931863" rtl="0" fontAlgn="base">
        <a:lnSpc>
          <a:spcPct val="110000"/>
        </a:lnSpc>
        <a:spcBef>
          <a:spcPct val="0"/>
        </a:spcBef>
        <a:spcAft>
          <a:spcPct val="0"/>
        </a:spcAft>
        <a:buSzPct val="75000"/>
        <a:defRPr sz="1200">
          <a:solidFill>
            <a:schemeClr val="tx1"/>
          </a:solidFill>
          <a:latin typeface="+mn-lt"/>
        </a:defRPr>
      </a:lvl8pPr>
      <a:lvl9pPr marL="2435225" indent="-153988" algn="l" defTabSz="931863" rtl="0" fontAlgn="base">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0" y="660241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McK Slide Elements"/>
          <p:cNvGrpSpPr>
            <a:grpSpLocks/>
          </p:cNvGrpSpPr>
          <p:nvPr/>
        </p:nvGrpSpPr>
        <p:grpSpPr bwMode="auto">
          <a:xfrm>
            <a:off x="1436688" y="941388"/>
            <a:ext cx="7583487" cy="5889625"/>
            <a:chOff x="887" y="581"/>
            <a:chExt cx="4682" cy="3636"/>
          </a:xfrm>
        </p:grpSpPr>
        <p:sp>
          <p:nvSpPr>
            <p:cNvPr id="1034" name="McK Measure" hidden="1"/>
            <p:cNvSpPr txBox="1">
              <a:spLocks noChangeArrowheads="1"/>
            </p:cNvSpPr>
            <p:nvPr/>
          </p:nvSpPr>
          <p:spPr bwMode="auto">
            <a:xfrm>
              <a:off x="887" y="581"/>
              <a:ext cx="468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defTabSz="895350"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cs-CZ" sz="1600" i="0">
                  <a:solidFill>
                    <a:schemeClr val="bg1"/>
                  </a:solidFill>
                </a:rPr>
                <a:t>Měrná jednotka</a:t>
              </a:r>
            </a:p>
          </p:txBody>
        </p:sp>
        <p:sp>
          <p:nvSpPr>
            <p:cNvPr id="1035" name="McK Footnote" hidden="1"/>
            <p:cNvSpPr txBox="1">
              <a:spLocks noChangeArrowheads="1"/>
            </p:cNvSpPr>
            <p:nvPr/>
          </p:nvSpPr>
          <p:spPr bwMode="auto">
            <a:xfrm>
              <a:off x="889" y="3961"/>
              <a:ext cx="4437"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450850" indent="-45085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1pPr>
              <a:lvl2pPr marL="742950" indent="-28575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2pPr>
              <a:lvl3pPr marL="11430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3pPr>
              <a:lvl4pPr marL="16002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4pPr>
              <a:lvl5pPr marL="2057400" indent="-228600" algn="ctr" defTabSz="895350" eaLnBrk="0" hangingPunct="0">
                <a:spcBef>
                  <a:spcPct val="50000"/>
                </a:spcBef>
                <a:buClr>
                  <a:schemeClr val="accent2"/>
                </a:buClr>
                <a:buFont typeface="Wingdings" pitchFamily="2" charset="2"/>
                <a:tabLst>
                  <a:tab pos="404813" algn="r"/>
                </a:tabLst>
                <a:defRPr sz="1400" i="1">
                  <a:solidFill>
                    <a:schemeClr val="tx1"/>
                  </a:solidFill>
                  <a:latin typeface="Arial" charset="0"/>
                </a:defRPr>
              </a:lvl5pPr>
              <a:lvl6pPr marL="25146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6pPr>
              <a:lvl7pPr marL="29718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7pPr>
              <a:lvl8pPr marL="34290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8pPr>
              <a:lvl9pPr marL="3886200" indent="-228600" algn="ctr" defTabSz="895350" eaLnBrk="0" fontAlgn="base" hangingPunct="0">
                <a:spcBef>
                  <a:spcPct val="50000"/>
                </a:spcBef>
                <a:spcAft>
                  <a:spcPct val="0"/>
                </a:spcAft>
                <a:buClr>
                  <a:schemeClr val="accent2"/>
                </a:buClr>
                <a:buFont typeface="Wingdings" pitchFamily="2" charset="2"/>
                <a:tabLst>
                  <a:tab pos="404813" algn="r"/>
                </a:tabLst>
                <a:defRPr sz="1400" i="1">
                  <a:solidFill>
                    <a:schemeClr val="tx1"/>
                  </a:solidFill>
                  <a:latin typeface="Arial" charset="0"/>
                </a:defRPr>
              </a:lvl9pPr>
            </a:lstStyle>
            <a:p>
              <a:pPr algn="l" eaLnBrk="1" hangingPunct="1">
                <a:spcBef>
                  <a:spcPct val="0"/>
                </a:spcBef>
                <a:buClrTx/>
                <a:buFontTx/>
                <a:buNone/>
              </a:pPr>
              <a:r>
                <a:rPr lang="cs-CZ" sz="1200" i="0">
                  <a:solidFill>
                    <a:srgbClr val="000000"/>
                  </a:solidFill>
                </a:rPr>
                <a:t>	</a:t>
              </a:r>
              <a:r>
                <a:rPr lang="cs-CZ" sz="1200" i="0">
                  <a:solidFill>
                    <a:schemeClr val="bg1"/>
                  </a:solidFill>
                </a:rPr>
                <a:t>*	Poznámka</a:t>
              </a:r>
            </a:p>
            <a:p>
              <a:pPr algn="l" eaLnBrk="1" hangingPunct="1">
                <a:spcBef>
                  <a:spcPct val="20000"/>
                </a:spcBef>
                <a:buClrTx/>
                <a:buFontTx/>
                <a:buNone/>
              </a:pPr>
              <a:r>
                <a:rPr lang="cs-CZ" sz="1200" i="0">
                  <a:solidFill>
                    <a:schemeClr val="bg1"/>
                  </a:solidFill>
                </a:rPr>
                <a:t>	Zdroj:	Zdroj</a:t>
              </a:r>
            </a:p>
          </p:txBody>
        </p:sp>
      </p:grpSp>
      <p:sp>
        <p:nvSpPr>
          <p:cNvPr id="1028" name="Working Draft" hidden="1"/>
          <p:cNvSpPr txBox="1">
            <a:spLocks noChangeArrowheads="1"/>
          </p:cNvSpPr>
          <p:nvPr/>
        </p:nvSpPr>
        <p:spPr bwMode="auto">
          <a:xfrm rot="5400000">
            <a:off x="8152607" y="2809081"/>
            <a:ext cx="1841500" cy="9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en-US" sz="600" i="0"/>
              <a:t>Working Draft - Last Modified 10/4/2004 4:39:06 PM</a:t>
            </a:r>
            <a:endParaRPr lang="cs-CZ" sz="600" i="0"/>
          </a:p>
        </p:txBody>
      </p:sp>
      <p:sp>
        <p:nvSpPr>
          <p:cNvPr id="1029" name="Printed" hidden="1"/>
          <p:cNvSpPr txBox="1">
            <a:spLocks noChangeArrowheads="1"/>
          </p:cNvSpPr>
          <p:nvPr/>
        </p:nvSpPr>
        <p:spPr bwMode="auto">
          <a:xfrm rot="5400000">
            <a:off x="8527256" y="3929857"/>
            <a:ext cx="1090613"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ctr" eaLnBrk="0" hangingPunct="0">
              <a:spcBef>
                <a:spcPct val="50000"/>
              </a:spcBef>
              <a:buClr>
                <a:schemeClr val="accent2"/>
              </a:buClr>
              <a:buFont typeface="Wingdings" pitchFamily="2" charset="2"/>
              <a:defRPr sz="1400" i="1">
                <a:solidFill>
                  <a:schemeClr val="tx1"/>
                </a:solidFill>
                <a:latin typeface="Arial" charset="0"/>
              </a:defRPr>
            </a:lvl1pPr>
            <a:lvl2pPr marL="742950" indent="-285750" algn="ctr" eaLnBrk="0" hangingPunct="0">
              <a:spcBef>
                <a:spcPct val="50000"/>
              </a:spcBef>
              <a:buClr>
                <a:schemeClr val="accent2"/>
              </a:buClr>
              <a:buFont typeface="Wingdings" pitchFamily="2" charset="2"/>
              <a:defRPr sz="1400" i="1">
                <a:solidFill>
                  <a:schemeClr val="tx1"/>
                </a:solidFill>
                <a:latin typeface="Arial" charset="0"/>
              </a:defRPr>
            </a:lvl2pPr>
            <a:lvl3pPr marL="1143000" indent="-228600" algn="ctr" eaLnBrk="0" hangingPunct="0">
              <a:spcBef>
                <a:spcPct val="50000"/>
              </a:spcBef>
              <a:buClr>
                <a:schemeClr val="accent2"/>
              </a:buClr>
              <a:buFont typeface="Wingdings" pitchFamily="2" charset="2"/>
              <a:defRPr sz="1400" i="1">
                <a:solidFill>
                  <a:schemeClr val="tx1"/>
                </a:solidFill>
                <a:latin typeface="Arial" charset="0"/>
              </a:defRPr>
            </a:lvl3pPr>
            <a:lvl4pPr marL="1600200" indent="-228600" algn="ctr" eaLnBrk="0" hangingPunct="0">
              <a:spcBef>
                <a:spcPct val="50000"/>
              </a:spcBef>
              <a:buClr>
                <a:schemeClr val="accent2"/>
              </a:buClr>
              <a:buFont typeface="Wingdings" pitchFamily="2" charset="2"/>
              <a:defRPr sz="1400" i="1">
                <a:solidFill>
                  <a:schemeClr val="tx1"/>
                </a:solidFill>
                <a:latin typeface="Arial" charset="0"/>
              </a:defRPr>
            </a:lvl4pPr>
            <a:lvl5pPr marL="2057400" indent="-228600" algn="ctr" eaLnBrk="0" hangingPunct="0">
              <a:spcBef>
                <a:spcPct val="50000"/>
              </a:spcBef>
              <a:buClr>
                <a:schemeClr val="accent2"/>
              </a:buClr>
              <a:buFont typeface="Wingdings" pitchFamily="2" charset="2"/>
              <a:defRPr sz="1400" i="1">
                <a:solidFill>
                  <a:schemeClr val="tx1"/>
                </a:solidFill>
                <a:latin typeface="Arial" charset="0"/>
              </a:defRPr>
            </a:lvl5pPr>
            <a:lvl6pPr marL="25146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6pPr>
            <a:lvl7pPr marL="29718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7pPr>
            <a:lvl8pPr marL="34290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8pPr>
            <a:lvl9pPr marL="3886200" indent="-228600" algn="ctr" eaLnBrk="0" fontAlgn="base" hangingPunct="0">
              <a:spcBef>
                <a:spcPct val="50000"/>
              </a:spcBef>
              <a:spcAft>
                <a:spcPct val="0"/>
              </a:spcAft>
              <a:buClr>
                <a:schemeClr val="accent2"/>
              </a:buClr>
              <a:buFont typeface="Wingdings" pitchFamily="2" charset="2"/>
              <a:defRPr sz="1400" i="1">
                <a:solidFill>
                  <a:schemeClr val="tx1"/>
                </a:solidFill>
                <a:latin typeface="Arial" charset="0"/>
              </a:defRPr>
            </a:lvl9pPr>
          </a:lstStyle>
          <a:p>
            <a:pPr algn="l" eaLnBrk="1" hangingPunct="1">
              <a:spcBef>
                <a:spcPct val="0"/>
              </a:spcBef>
              <a:buClrTx/>
              <a:buFontTx/>
              <a:buNone/>
            </a:pPr>
            <a:r>
              <a:rPr lang="cs-CZ" sz="600" i="0"/>
              <a:t>Printed 10/4/2004 11:36:40 AM</a:t>
            </a:r>
          </a:p>
        </p:txBody>
      </p:sp>
      <p:sp>
        <p:nvSpPr>
          <p:cNvPr id="1030" name="Rectangle 92"/>
          <p:cNvSpPr>
            <a:spLocks noGrp="1" noChangeArrowheads="1"/>
          </p:cNvSpPr>
          <p:nvPr>
            <p:ph type="title"/>
          </p:nvPr>
        </p:nvSpPr>
        <p:spPr bwMode="auto">
          <a:xfrm>
            <a:off x="503238" y="438150"/>
            <a:ext cx="6877050"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cs-CZ" smtClean="0"/>
              <a:t>KLEPNUTÍM LZE UPRAVIT STYL PŘEDLOHY DVOUŘÁDKOVÝCH NADPISŮ</a:t>
            </a:r>
          </a:p>
        </p:txBody>
      </p:sp>
      <p:sp>
        <p:nvSpPr>
          <p:cNvPr id="1031" name="Rectangle 93"/>
          <p:cNvSpPr>
            <a:spLocks noGrp="1" noChangeArrowheads="1"/>
          </p:cNvSpPr>
          <p:nvPr>
            <p:ph type="body" idx="1"/>
          </p:nvPr>
        </p:nvSpPr>
        <p:spPr bwMode="auto">
          <a:xfrm>
            <a:off x="503238" y="1712913"/>
            <a:ext cx="8137525" cy="466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1"/>
            <a:r>
              <a:rPr lang="cs-CZ" smtClean="0"/>
              <a:t>Druhá úroveň </a:t>
            </a:r>
          </a:p>
          <a:p>
            <a:pPr lvl="2"/>
            <a:r>
              <a:rPr lang="cs-CZ" smtClean="0"/>
              <a:t>Třetí úroveň </a:t>
            </a:r>
          </a:p>
          <a:p>
            <a:pPr lvl="3"/>
            <a:r>
              <a:rPr lang="cs-CZ" smtClean="0"/>
              <a:t>Čtvrtá úroveň </a:t>
            </a:r>
          </a:p>
          <a:p>
            <a:pPr lvl="4"/>
            <a:r>
              <a:rPr lang="cs-CZ" smtClean="0"/>
              <a:t>Pátá úroveň </a:t>
            </a:r>
          </a:p>
        </p:txBody>
      </p:sp>
      <p:sp>
        <p:nvSpPr>
          <p:cNvPr id="2" name="pg num"/>
          <p:cNvSpPr>
            <a:spLocks noGrp="1" noChangeArrowheads="1"/>
          </p:cNvSpPr>
          <p:nvPr>
            <p:ph type="sldNum" sz="quarter" idx="4"/>
          </p:nvPr>
        </p:nvSpPr>
        <p:spPr bwMode="auto">
          <a:xfrm>
            <a:off x="503238" y="6651625"/>
            <a:ext cx="311150" cy="155575"/>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defTabSz="895350" eaLnBrk="1" hangingPunct="1">
              <a:spcBef>
                <a:spcPct val="0"/>
              </a:spcBef>
              <a:buClrTx/>
              <a:buFontTx/>
              <a:buNone/>
              <a:defRPr sz="1000" b="1" i="0" smtClean="0">
                <a:solidFill>
                  <a:schemeClr val="bg1"/>
                </a:solidFill>
                <a:latin typeface="Arial CE" panose="020B0604020202020204" pitchFamily="34" charset="0"/>
                <a:cs typeface="Arial CE" panose="020B0604020202020204" pitchFamily="34" charset="0"/>
              </a:defRPr>
            </a:lvl1pPr>
          </a:lstStyle>
          <a:p>
            <a:fld id="{A941FC82-21F5-43F6-8F00-DDA557A4E8E6}" type="slidenum">
              <a:rPr lang="cs-CZ" smtClean="0"/>
              <a:pPr/>
              <a:t>‹#›</a:t>
            </a:fld>
            <a:endParaRPr lang="cs-CZ"/>
          </a:p>
        </p:txBody>
      </p:sp>
      <p:pic>
        <p:nvPicPr>
          <p:cNvPr id="1033" name="Picture 2"/>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7883525" y="468313"/>
            <a:ext cx="757238"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cumentMarking.CMark"/>
          <p:cNvSpPr txBox="1"/>
          <p:nvPr userDrawn="1"/>
        </p:nvSpPr>
        <p:spPr>
          <a:xfrm>
            <a:off x="4394200" y="6583680"/>
            <a:ext cx="355600" cy="274320"/>
          </a:xfrm>
          <a:prstGeom prst="rect">
            <a:avLst/>
          </a:prstGeom>
          <a:noFill/>
        </p:spPr>
        <p:txBody>
          <a:bodyPr vert="horz"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r>
              <a:rPr lang="cs-CZ" sz="900" i="1" smtClean="0">
                <a:solidFill>
                  <a:srgbClr val="000000"/>
                </a:solidFill>
                <a:latin typeface="Arial"/>
              </a:rPr>
              <a:t>Interní</a:t>
            </a:r>
          </a:p>
          <a:p>
            <a:pPr marL="0" marR="0" lvl="0" indent="0" algn="l" defTabSz="914400" rtl="0" eaLnBrk="1" fontAlgn="base" latinLnBrk="0" hangingPunct="1">
              <a:lnSpc>
                <a:spcPct val="100000"/>
              </a:lnSpc>
              <a:spcBef>
                <a:spcPct val="0"/>
              </a:spcBef>
              <a:spcAft>
                <a:spcPct val="0"/>
              </a:spcAft>
              <a:buClrTx/>
              <a:buSzTx/>
              <a:buFontTx/>
              <a:buNone/>
              <a:tabLst>
                <a:tab pos="1080000" algn="l"/>
              </a:tabLst>
              <a:defRPr/>
            </a:pPr>
            <a:endParaRPr lang="cs-CZ" sz="900" i="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4" r:id="rId21"/>
  </p:sldLayoutIdLst>
  <p:hf hdr="0" ftr="0" dt="0"/>
  <p:txStyles>
    <p:titleStyle>
      <a:lvl1pPr algn="l" defTabSz="895350" rtl="0" eaLnBrk="1" fontAlgn="base" hangingPunct="1">
        <a:lnSpc>
          <a:spcPts val="3300"/>
        </a:lnSpc>
        <a:spcBef>
          <a:spcPct val="0"/>
        </a:spcBef>
        <a:spcAft>
          <a:spcPct val="0"/>
        </a:spcAft>
        <a:defRPr sz="2400">
          <a:solidFill>
            <a:srgbClr val="F24F00"/>
          </a:solidFill>
          <a:latin typeface="+mj-lt"/>
          <a:ea typeface="+mj-ea"/>
          <a:cs typeface="+mj-cs"/>
        </a:defRPr>
      </a:lvl1pPr>
      <a:lvl2pPr algn="l" defTabSz="895350" rtl="0" eaLnBrk="1" fontAlgn="base" hangingPunct="1">
        <a:lnSpc>
          <a:spcPts val="3300"/>
        </a:lnSpc>
        <a:spcBef>
          <a:spcPct val="0"/>
        </a:spcBef>
        <a:spcAft>
          <a:spcPct val="0"/>
        </a:spcAft>
        <a:defRPr sz="2400">
          <a:solidFill>
            <a:srgbClr val="F24F00"/>
          </a:solidFill>
          <a:latin typeface="Futura CEZ Medium" pitchFamily="2" charset="-18"/>
        </a:defRPr>
      </a:lvl2pPr>
      <a:lvl3pPr algn="l" defTabSz="895350" rtl="0" eaLnBrk="1" fontAlgn="base" hangingPunct="1">
        <a:lnSpc>
          <a:spcPts val="3300"/>
        </a:lnSpc>
        <a:spcBef>
          <a:spcPct val="0"/>
        </a:spcBef>
        <a:spcAft>
          <a:spcPct val="0"/>
        </a:spcAft>
        <a:defRPr sz="2400">
          <a:solidFill>
            <a:srgbClr val="F24F00"/>
          </a:solidFill>
          <a:latin typeface="Futura CEZ Medium" pitchFamily="2" charset="-18"/>
        </a:defRPr>
      </a:lvl3pPr>
      <a:lvl4pPr algn="l" defTabSz="895350" rtl="0" eaLnBrk="1" fontAlgn="base" hangingPunct="1">
        <a:lnSpc>
          <a:spcPts val="3300"/>
        </a:lnSpc>
        <a:spcBef>
          <a:spcPct val="0"/>
        </a:spcBef>
        <a:spcAft>
          <a:spcPct val="0"/>
        </a:spcAft>
        <a:defRPr sz="2400">
          <a:solidFill>
            <a:srgbClr val="F24F00"/>
          </a:solidFill>
          <a:latin typeface="Futura CEZ Medium" pitchFamily="2" charset="-18"/>
        </a:defRPr>
      </a:lvl4pPr>
      <a:lvl5pPr algn="l" defTabSz="895350" rtl="0" eaLnBrk="1" fontAlgn="base" hangingPunct="1">
        <a:lnSpc>
          <a:spcPts val="3300"/>
        </a:lnSpc>
        <a:spcBef>
          <a:spcPct val="0"/>
        </a:spcBef>
        <a:spcAft>
          <a:spcPct val="0"/>
        </a:spcAft>
        <a:defRPr sz="2400">
          <a:solidFill>
            <a:srgbClr val="F24F00"/>
          </a:solidFill>
          <a:latin typeface="Futura CEZ Medium" pitchFamily="2" charset="-18"/>
        </a:defRPr>
      </a:lvl5pPr>
      <a:lvl6pPr marL="457200" algn="l" defTabSz="895350" rtl="0" eaLnBrk="1" fontAlgn="base" hangingPunct="1">
        <a:spcBef>
          <a:spcPct val="0"/>
        </a:spcBef>
        <a:spcAft>
          <a:spcPct val="0"/>
        </a:spcAft>
        <a:defRPr sz="2000">
          <a:solidFill>
            <a:schemeClr val="bg1"/>
          </a:solidFill>
          <a:latin typeface="Futura CEZ Medium" pitchFamily="2" charset="-18"/>
        </a:defRPr>
      </a:lvl6pPr>
      <a:lvl7pPr marL="914400" algn="l" defTabSz="895350" rtl="0" eaLnBrk="1" fontAlgn="base" hangingPunct="1">
        <a:spcBef>
          <a:spcPct val="0"/>
        </a:spcBef>
        <a:spcAft>
          <a:spcPct val="0"/>
        </a:spcAft>
        <a:defRPr sz="2000">
          <a:solidFill>
            <a:schemeClr val="bg1"/>
          </a:solidFill>
          <a:latin typeface="Futura CEZ Medium" pitchFamily="2" charset="-18"/>
        </a:defRPr>
      </a:lvl7pPr>
      <a:lvl8pPr marL="1371600" algn="l" defTabSz="895350" rtl="0" eaLnBrk="1" fontAlgn="base" hangingPunct="1">
        <a:spcBef>
          <a:spcPct val="0"/>
        </a:spcBef>
        <a:spcAft>
          <a:spcPct val="0"/>
        </a:spcAft>
        <a:defRPr sz="2000">
          <a:solidFill>
            <a:schemeClr val="bg1"/>
          </a:solidFill>
          <a:latin typeface="Futura CEZ Medium" pitchFamily="2" charset="-18"/>
        </a:defRPr>
      </a:lvl8pPr>
      <a:lvl9pPr marL="1828800" algn="l" defTabSz="895350" rtl="0" eaLnBrk="1" fontAlgn="base" hangingPunct="1">
        <a:spcBef>
          <a:spcPct val="0"/>
        </a:spcBef>
        <a:spcAft>
          <a:spcPct val="0"/>
        </a:spcAft>
        <a:defRPr sz="2000">
          <a:solidFill>
            <a:schemeClr val="bg1"/>
          </a:solidFill>
          <a:latin typeface="Futura CEZ Medium" pitchFamily="2" charset="-18"/>
        </a:defRPr>
      </a:lvl9pPr>
    </p:titleStyle>
    <p:bodyStyle>
      <a:lvl1pPr marL="342900" indent="-342900" algn="l" defTabSz="895350" rtl="0" eaLnBrk="1" fontAlgn="base" hangingPunct="1">
        <a:lnSpc>
          <a:spcPts val="2300"/>
        </a:lnSpc>
        <a:spcBef>
          <a:spcPct val="0"/>
        </a:spcBef>
        <a:spcAft>
          <a:spcPct val="0"/>
        </a:spcAft>
        <a:buSzPct val="120000"/>
        <a:defRPr sz="1600">
          <a:solidFill>
            <a:schemeClr val="tx1"/>
          </a:solidFill>
          <a:latin typeface="Arial CE" panose="020B0604020202020204" pitchFamily="34" charset="0"/>
          <a:ea typeface="+mn-ea"/>
          <a:cs typeface="Arial CE" panose="020B0604020202020204" pitchFamily="34" charset="0"/>
        </a:defRPr>
      </a:lvl1pPr>
      <a:lvl2pPr marL="180975" indent="-179388" algn="l" defTabSz="895350" rtl="0" eaLnBrk="1" fontAlgn="base" hangingPunct="1">
        <a:lnSpc>
          <a:spcPts val="2300"/>
        </a:lnSpc>
        <a:spcBef>
          <a:spcPct val="0"/>
        </a:spcBef>
        <a:spcAft>
          <a:spcPct val="0"/>
        </a:spcAft>
        <a:buClr>
          <a:srgbClr val="F24F00"/>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2pPr>
      <a:lvl3pPr marL="361950" indent="-180975" algn="l" defTabSz="895350" rtl="0" eaLnBrk="1" fontAlgn="base" hangingPunct="1">
        <a:lnSpc>
          <a:spcPts val="2300"/>
        </a:lnSpc>
        <a:spcBef>
          <a:spcPct val="0"/>
        </a:spcBef>
        <a:spcAft>
          <a:spcPct val="0"/>
        </a:spcAft>
        <a:buClr>
          <a:srgbClr val="C8C8C8"/>
        </a:buClr>
        <a:buSzPct val="120000"/>
        <a:buFont typeface="Wingdings" pitchFamily="2" charset="2"/>
        <a:buChar char="§"/>
        <a:defRPr sz="1600">
          <a:solidFill>
            <a:schemeClr val="tx1"/>
          </a:solidFill>
          <a:latin typeface="Arial CE" panose="020B0604020202020204" pitchFamily="34" charset="0"/>
          <a:cs typeface="Arial CE" panose="020B0604020202020204" pitchFamily="34" charset="0"/>
        </a:defRPr>
      </a:lvl3pPr>
      <a:lvl4pPr marL="534988" indent="-180975" algn="l" defTabSz="895350" rtl="0" eaLnBrk="1" fontAlgn="base" hangingPunct="1">
        <a:lnSpc>
          <a:spcPts val="2300"/>
        </a:lnSpc>
        <a:spcBef>
          <a:spcPct val="0"/>
        </a:spcBef>
        <a:spcAft>
          <a:spcPct val="0"/>
        </a:spcAft>
        <a:buSzPct val="89000"/>
        <a:defRPr sz="1600">
          <a:solidFill>
            <a:schemeClr val="tx1"/>
          </a:solidFill>
          <a:latin typeface="Arial CE" panose="020B0604020202020204" pitchFamily="34" charset="0"/>
          <a:cs typeface="Arial CE" panose="020B0604020202020204" pitchFamily="34" charset="0"/>
        </a:defRPr>
      </a:lvl4pPr>
      <a:lvl5pPr marL="715963" indent="-180975" algn="l" defTabSz="895350" rtl="0" eaLnBrk="1" fontAlgn="base" hangingPunct="1">
        <a:lnSpc>
          <a:spcPts val="2300"/>
        </a:lnSpc>
        <a:spcBef>
          <a:spcPct val="0"/>
        </a:spcBef>
        <a:spcAft>
          <a:spcPct val="0"/>
        </a:spcAft>
        <a:buSzPct val="75000"/>
        <a:defRPr sz="1600">
          <a:solidFill>
            <a:schemeClr val="tx1"/>
          </a:solidFill>
          <a:latin typeface="Arial CE" panose="020B0604020202020204" pitchFamily="34" charset="0"/>
          <a:cs typeface="Arial CE" panose="020B0604020202020204" pitchFamily="34" charset="0"/>
        </a:defRPr>
      </a:lvl5pPr>
      <a:lvl6pPr marL="1039813" indent="-149225" algn="l" defTabSz="895350" rtl="0" eaLnBrk="1" fontAlgn="base" hangingPunct="1">
        <a:lnSpc>
          <a:spcPct val="110000"/>
        </a:lnSpc>
        <a:spcBef>
          <a:spcPct val="0"/>
        </a:spcBef>
        <a:spcAft>
          <a:spcPct val="0"/>
        </a:spcAft>
        <a:buSzPct val="75000"/>
        <a:defRPr sz="1200">
          <a:solidFill>
            <a:schemeClr val="tx1"/>
          </a:solidFill>
          <a:latin typeface="+mn-lt"/>
        </a:defRPr>
      </a:lvl6pPr>
      <a:lvl7pPr marL="1497013" indent="-149225" algn="l" defTabSz="895350" rtl="0" eaLnBrk="1" fontAlgn="base" hangingPunct="1">
        <a:lnSpc>
          <a:spcPct val="110000"/>
        </a:lnSpc>
        <a:spcBef>
          <a:spcPct val="0"/>
        </a:spcBef>
        <a:spcAft>
          <a:spcPct val="0"/>
        </a:spcAft>
        <a:buSzPct val="75000"/>
        <a:defRPr sz="1200">
          <a:solidFill>
            <a:schemeClr val="tx1"/>
          </a:solidFill>
          <a:latin typeface="+mn-lt"/>
        </a:defRPr>
      </a:lvl7pPr>
      <a:lvl8pPr marL="1954213" indent="-149225" algn="l" defTabSz="895350" rtl="0" eaLnBrk="1" fontAlgn="base" hangingPunct="1">
        <a:lnSpc>
          <a:spcPct val="110000"/>
        </a:lnSpc>
        <a:spcBef>
          <a:spcPct val="0"/>
        </a:spcBef>
        <a:spcAft>
          <a:spcPct val="0"/>
        </a:spcAft>
        <a:buSzPct val="75000"/>
        <a:defRPr sz="1200">
          <a:solidFill>
            <a:schemeClr val="tx1"/>
          </a:solidFill>
          <a:latin typeface="+mn-lt"/>
        </a:defRPr>
      </a:lvl8pPr>
      <a:lvl9pPr marL="2411413" indent="-149225" algn="l" defTabSz="895350" rtl="0" eaLnBrk="1" fontAlgn="base" hangingPunct="1">
        <a:lnSpc>
          <a:spcPct val="110000"/>
        </a:lnSpc>
        <a:spcBef>
          <a:spcPct val="0"/>
        </a:spcBef>
        <a:spcAft>
          <a:spcPct val="0"/>
        </a:spcAft>
        <a:buSzPct val="75000"/>
        <a:defRPr sz="12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4000" y="1052730"/>
            <a:ext cx="6876000" cy="1923604"/>
          </a:xfrm>
        </p:spPr>
        <p:txBody>
          <a:bodyPr/>
          <a:lstStyle/>
          <a:p>
            <a:r>
              <a:rPr lang="cs-CZ" dirty="0" smtClean="0"/>
              <a:t>ENERGETICKÁ MATURITA </a:t>
            </a:r>
            <a:r>
              <a:rPr lang="cs-CZ" dirty="0" smtClean="0"/>
              <a:t>2017 </a:t>
            </a:r>
            <a:r>
              <a:rPr lang="cs-CZ" dirty="0" smtClean="0">
                <a:solidFill>
                  <a:schemeClr val="tx1"/>
                </a:solidFill>
              </a:rPr>
              <a:t>PROVOZOVÁNÍ SÍTÍ VN </a:t>
            </a:r>
            <a:br>
              <a:rPr lang="cs-CZ" dirty="0" smtClean="0">
                <a:solidFill>
                  <a:schemeClr val="tx1"/>
                </a:solidFill>
              </a:rPr>
            </a:br>
            <a:r>
              <a:rPr lang="cs-CZ" dirty="0" smtClean="0">
                <a:solidFill>
                  <a:schemeClr val="tx1"/>
                </a:solidFill>
              </a:rPr>
              <a:t>PRÁCE POD NAPĚTÍM – PPN</a:t>
            </a:r>
            <a:endParaRPr lang="cs-CZ" dirty="0">
              <a:solidFill>
                <a:schemeClr val="tx1"/>
              </a:solidFill>
            </a:endParaRPr>
          </a:p>
        </p:txBody>
      </p:sp>
      <p:sp>
        <p:nvSpPr>
          <p:cNvPr id="3" name="Zástupný symbol pro text 2"/>
          <p:cNvSpPr>
            <a:spLocks noGrp="1"/>
          </p:cNvSpPr>
          <p:nvPr>
            <p:ph type="body" sz="quarter" idx="10"/>
          </p:nvPr>
        </p:nvSpPr>
        <p:spPr/>
        <p:txBody>
          <a:bodyPr/>
          <a:lstStyle/>
          <a:p>
            <a:r>
              <a:rPr lang="cs-CZ" dirty="0" smtClean="0"/>
              <a:t>Říjen </a:t>
            </a:r>
            <a:r>
              <a:rPr lang="cs-CZ" dirty="0" smtClean="0"/>
              <a:t>2017</a:t>
            </a:r>
            <a:endParaRPr lang="cs-CZ" dirty="0"/>
          </a:p>
        </p:txBody>
      </p:sp>
      <p:sp>
        <p:nvSpPr>
          <p:cNvPr id="4" name="Zástupný symbol pro text 3"/>
          <p:cNvSpPr>
            <a:spLocks noGrp="1"/>
          </p:cNvSpPr>
          <p:nvPr>
            <p:ph type="body" sz="quarter" idx="11"/>
          </p:nvPr>
        </p:nvSpPr>
        <p:spPr>
          <a:xfrm>
            <a:off x="503238" y="5760000"/>
            <a:ext cx="4500810" cy="653500"/>
          </a:xfrm>
        </p:spPr>
        <p:txBody>
          <a:bodyPr/>
          <a:lstStyle/>
          <a:p>
            <a:r>
              <a:rPr lang="cs-CZ" dirty="0" smtClean="0"/>
              <a:t>Jan Vanžura</a:t>
            </a:r>
            <a:endParaRPr lang="cs-CZ" dirty="0" smtClean="0"/>
          </a:p>
          <a:p>
            <a:r>
              <a:rPr lang="cs-CZ" dirty="0" smtClean="0"/>
              <a:t>Specialista </a:t>
            </a:r>
            <a:r>
              <a:rPr lang="cs-CZ" smtClean="0"/>
              <a:t>odboru Sítě</a:t>
            </a:r>
            <a:endParaRPr lang="cs-CZ"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POSTUPY PPN VN</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08634A7-77BD-4EA2-95D7-7EFE6C164182}" type="slidenum">
              <a:rPr lang="cs-CZ"/>
              <a:pPr/>
              <a:t>10</a:t>
            </a:fld>
            <a:endParaRPr lang="cs-CZ" dirty="0"/>
          </a:p>
        </p:txBody>
      </p:sp>
      <p:sp>
        <p:nvSpPr>
          <p:cNvPr id="274435" name="Text Box 3"/>
          <p:cNvSpPr txBox="1">
            <a:spLocks noChangeArrowheads="1"/>
          </p:cNvSpPr>
          <p:nvPr/>
        </p:nvSpPr>
        <p:spPr bwMode="auto">
          <a:xfrm>
            <a:off x="431800" y="1520825"/>
            <a:ext cx="77771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1" indent="0" defTabSz="895350" eaLnBrk="0" hangingPunct="0">
              <a:lnSpc>
                <a:spcPts val="2300"/>
              </a:lnSpc>
              <a:buClr>
                <a:srgbClr val="FF6600"/>
              </a:buClr>
              <a:buSzPct val="120000"/>
              <a:defRPr/>
            </a:pPr>
            <a:r>
              <a:rPr lang="cs-CZ" sz="1600" b="1" dirty="0" smtClean="0">
                <a:latin typeface="Arial CE" panose="020B0604020202020204" pitchFamily="34" charset="0"/>
                <a:cs typeface="Arial CE" panose="020B0604020202020204" pitchFamily="34" charset="0"/>
              </a:rPr>
              <a:t>Rozpojení </a:t>
            </a:r>
            <a:r>
              <a:rPr lang="cs-CZ" sz="1600" b="1" dirty="0">
                <a:latin typeface="Arial CE" panose="020B0604020202020204" pitchFamily="34" charset="0"/>
                <a:cs typeface="Arial CE" panose="020B0604020202020204" pitchFamily="34" charset="0"/>
              </a:rPr>
              <a:t>a spojení vedení</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Z </a:t>
            </a:r>
            <a:r>
              <a:rPr lang="cs-CZ" sz="1600" dirty="0">
                <a:latin typeface="Arial CE" panose="020B0604020202020204" pitchFamily="34" charset="0"/>
                <a:cs typeface="Arial CE" panose="020B0604020202020204" pitchFamily="34" charset="0"/>
              </a:rPr>
              <a:t>plošiny i žebříku</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M</a:t>
            </a:r>
            <a:r>
              <a:rPr lang="cs-CZ" sz="1600" dirty="0" smtClean="0">
                <a:latin typeface="Arial CE" panose="020B0604020202020204" pitchFamily="34" charset="0"/>
                <a:cs typeface="Arial CE" panose="020B0604020202020204" pitchFamily="34" charset="0"/>
              </a:rPr>
              <a:t>ožno </a:t>
            </a:r>
            <a:r>
              <a:rPr lang="cs-CZ" sz="1600" dirty="0">
                <a:latin typeface="Arial CE" panose="020B0604020202020204" pitchFamily="34" charset="0"/>
                <a:cs typeface="Arial CE" panose="020B0604020202020204" pitchFamily="34" charset="0"/>
              </a:rPr>
              <a:t>i za deště</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Utahovací </a:t>
            </a:r>
            <a:r>
              <a:rPr lang="cs-CZ" sz="1600" dirty="0">
                <a:latin typeface="Arial CE" panose="020B0604020202020204" pitchFamily="34" charset="0"/>
                <a:cs typeface="Arial CE" panose="020B0604020202020204" pitchFamily="34" charset="0"/>
              </a:rPr>
              <a:t>moment</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Očištění </a:t>
            </a:r>
            <a:r>
              <a:rPr lang="cs-CZ" sz="1600" dirty="0">
                <a:latin typeface="Arial CE" panose="020B0604020202020204" pitchFamily="34" charset="0"/>
                <a:cs typeface="Arial CE" panose="020B0604020202020204" pitchFamily="34" charset="0"/>
              </a:rPr>
              <a:t>vodiče</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Namazání </a:t>
            </a:r>
            <a:r>
              <a:rPr lang="cs-CZ" sz="1600" dirty="0">
                <a:latin typeface="Arial CE" panose="020B0604020202020204" pitchFamily="34" charset="0"/>
                <a:cs typeface="Arial CE" panose="020B0604020202020204" pitchFamily="34" charset="0"/>
              </a:rPr>
              <a:t>kontaktní vazelínou</a:t>
            </a:r>
          </a:p>
          <a:p>
            <a:pPr marL="180975" lvl="1" indent="-179388" defTabSz="895350" eaLnBrk="0" hangingPunct="0">
              <a:lnSpc>
                <a:spcPts val="2300"/>
              </a:lnSpc>
              <a:buClr>
                <a:srgbClr val="F24F00"/>
              </a:buClr>
              <a:buSzPct val="120000"/>
              <a:buFont typeface="Wingdings" pitchFamily="2" charset="2"/>
              <a:buChar char="§"/>
              <a:defRPr/>
            </a:pPr>
            <a:endParaRPr lang="cs-CZ" sz="1600"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a:p>
            <a:pPr lvl="2" eaLnBrk="0" hangingPunct="0">
              <a:lnSpc>
                <a:spcPct val="120000"/>
              </a:lnSpc>
              <a:spcBef>
                <a:spcPct val="90000"/>
              </a:spcBef>
              <a:buClr>
                <a:srgbClr val="FF6600"/>
              </a:buClr>
              <a:buFont typeface="Wingdings" pitchFamily="2" charset="2"/>
              <a:buChar char="ü"/>
            </a:pPr>
            <a:endParaRPr lang="cs-CZ" sz="1200" b="1" dirty="0">
              <a:latin typeface="Arial" pitchFamily="34" charset="0"/>
            </a:endParaRPr>
          </a:p>
        </p:txBody>
      </p:sp>
      <p:pic>
        <p:nvPicPr>
          <p:cNvPr id="5" name="Picture 23" descr="Připojení"/>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35992" y="3356992"/>
            <a:ext cx="4066017" cy="3049513"/>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22" descr="P7090367"/>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320381" y="3320988"/>
            <a:ext cx="4104047" cy="3078574"/>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6636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POSTUPY PPN VN</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08634A7-77BD-4EA2-95D7-7EFE6C164182}" type="slidenum">
              <a:rPr lang="cs-CZ"/>
              <a:pPr/>
              <a:t>11</a:t>
            </a:fld>
            <a:endParaRPr lang="cs-CZ" dirty="0"/>
          </a:p>
        </p:txBody>
      </p:sp>
      <p:sp>
        <p:nvSpPr>
          <p:cNvPr id="274435" name="Text Box 3"/>
          <p:cNvSpPr txBox="1">
            <a:spLocks noChangeArrowheads="1"/>
          </p:cNvSpPr>
          <p:nvPr/>
        </p:nvSpPr>
        <p:spPr bwMode="auto">
          <a:xfrm>
            <a:off x="431800" y="1520825"/>
            <a:ext cx="77771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1" indent="0" defTabSz="895350" eaLnBrk="0" hangingPunct="0">
              <a:lnSpc>
                <a:spcPts val="2300"/>
              </a:lnSpc>
              <a:buClr>
                <a:srgbClr val="FF6600"/>
              </a:buClr>
              <a:buSzPct val="120000"/>
              <a:defRPr/>
            </a:pPr>
            <a:r>
              <a:rPr lang="cs-CZ" sz="1600" b="1" dirty="0" smtClean="0">
                <a:latin typeface="Arial CE" panose="020B0604020202020204" pitchFamily="34" charset="0"/>
                <a:cs typeface="Arial CE" panose="020B0604020202020204" pitchFamily="34" charset="0"/>
              </a:rPr>
              <a:t>Oprava </a:t>
            </a:r>
            <a:r>
              <a:rPr lang="cs-CZ" sz="1600" b="1" dirty="0">
                <a:latin typeface="Arial CE" panose="020B0604020202020204" pitchFamily="34" charset="0"/>
                <a:cs typeface="Arial CE" panose="020B0604020202020204" pitchFamily="34" charset="0"/>
              </a:rPr>
              <a:t>odpínače a odpojovače venkovních vedení</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Výměna </a:t>
            </a:r>
            <a:r>
              <a:rPr lang="cs-CZ" sz="1600" dirty="0">
                <a:latin typeface="Arial CE" panose="020B0604020202020204" pitchFamily="34" charset="0"/>
                <a:cs typeface="Arial CE" panose="020B0604020202020204" pitchFamily="34" charset="0"/>
              </a:rPr>
              <a:t>izolátorů</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Výměna </a:t>
            </a:r>
            <a:r>
              <a:rPr lang="cs-CZ" sz="1600" dirty="0">
                <a:latin typeface="Arial CE" panose="020B0604020202020204" pitchFamily="34" charset="0"/>
                <a:cs typeface="Arial CE" panose="020B0604020202020204" pitchFamily="34" charset="0"/>
              </a:rPr>
              <a:t>a oprava mechanických částí</a:t>
            </a:r>
          </a:p>
          <a:p>
            <a:pPr marL="180975" lvl="1" indent="-179388" defTabSz="895350" eaLnBrk="0" hangingPunct="0">
              <a:lnSpc>
                <a:spcPts val="2300"/>
              </a:lnSpc>
              <a:buClr>
                <a:srgbClr val="F24F00"/>
              </a:buClr>
              <a:buSzPct val="120000"/>
              <a:buFont typeface="Wingdings" pitchFamily="2" charset="2"/>
              <a:buChar char="§"/>
              <a:defRPr/>
            </a:pPr>
            <a:endParaRPr lang="cs-CZ" sz="1600"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a:p>
            <a:pPr lvl="2" eaLnBrk="0" hangingPunct="0">
              <a:lnSpc>
                <a:spcPct val="120000"/>
              </a:lnSpc>
              <a:spcBef>
                <a:spcPct val="90000"/>
              </a:spcBef>
              <a:buClr>
                <a:srgbClr val="FF6600"/>
              </a:buClr>
              <a:buFont typeface="Wingdings" pitchFamily="2" charset="2"/>
              <a:buChar char="ü"/>
            </a:pPr>
            <a:endParaRPr lang="cs-CZ" sz="1200" b="1" dirty="0">
              <a:latin typeface="Arial" pitchFamily="34" charset="0"/>
            </a:endParaRPr>
          </a:p>
        </p:txBody>
      </p:sp>
      <p:pic>
        <p:nvPicPr>
          <p:cNvPr id="7" name="Picture 7" descr="11_05_13 Oprava UO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1500" y="2636912"/>
            <a:ext cx="4402055" cy="3301541"/>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8" descr="11_05_13 Oprava UO"/>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572000" y="2600908"/>
            <a:ext cx="4463988" cy="3348578"/>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54963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POSTUPY PPN VN</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08634A7-77BD-4EA2-95D7-7EFE6C164182}" type="slidenum">
              <a:rPr lang="cs-CZ"/>
              <a:pPr/>
              <a:t>12</a:t>
            </a:fld>
            <a:endParaRPr lang="cs-CZ" dirty="0"/>
          </a:p>
        </p:txBody>
      </p:sp>
      <p:sp>
        <p:nvSpPr>
          <p:cNvPr id="274435" name="Text Box 3"/>
          <p:cNvSpPr txBox="1">
            <a:spLocks noChangeArrowheads="1"/>
          </p:cNvSpPr>
          <p:nvPr/>
        </p:nvSpPr>
        <p:spPr bwMode="auto">
          <a:xfrm>
            <a:off x="431800" y="1520825"/>
            <a:ext cx="77771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1" indent="0" defTabSz="895350" eaLnBrk="0" hangingPunct="0">
              <a:lnSpc>
                <a:spcPts val="2300"/>
              </a:lnSpc>
              <a:buClr>
                <a:srgbClr val="FF6600"/>
              </a:buClr>
              <a:buSzPct val="120000"/>
              <a:defRPr/>
            </a:pPr>
            <a:r>
              <a:rPr lang="cs-CZ" sz="1600" b="1" dirty="0" smtClean="0">
                <a:latin typeface="Arial CE" panose="020B0604020202020204" pitchFamily="34" charset="0"/>
                <a:cs typeface="Arial CE" panose="020B0604020202020204" pitchFamily="34" charset="0"/>
              </a:rPr>
              <a:t>Výměna </a:t>
            </a:r>
            <a:r>
              <a:rPr lang="cs-CZ" sz="1600" b="1" dirty="0">
                <a:latin typeface="Arial CE" panose="020B0604020202020204" pitchFamily="34" charset="0"/>
                <a:cs typeface="Arial CE" panose="020B0604020202020204" pitchFamily="34" charset="0"/>
              </a:rPr>
              <a:t>podpěrného bodu</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Vyškolený </a:t>
            </a:r>
            <a:r>
              <a:rPr lang="cs-CZ" sz="1600" dirty="0">
                <a:latin typeface="Arial CE" panose="020B0604020202020204" pitchFamily="34" charset="0"/>
                <a:cs typeface="Arial CE" panose="020B0604020202020204" pitchFamily="34" charset="0"/>
              </a:rPr>
              <a:t>jeřábník</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Dálkově </a:t>
            </a:r>
            <a:r>
              <a:rPr lang="cs-CZ" sz="1600" dirty="0">
                <a:latin typeface="Arial CE" panose="020B0604020202020204" pitchFamily="34" charset="0"/>
                <a:cs typeface="Arial CE" panose="020B0604020202020204" pitchFamily="34" charset="0"/>
              </a:rPr>
              <a:t>ovládaný jeřáb</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Nejnovější </a:t>
            </a:r>
            <a:r>
              <a:rPr lang="cs-CZ" sz="1600" dirty="0">
                <a:latin typeface="Arial CE" panose="020B0604020202020204" pitchFamily="34" charset="0"/>
                <a:cs typeface="Arial CE" panose="020B0604020202020204" pitchFamily="34" charset="0"/>
              </a:rPr>
              <a:t>pracovní postup</a:t>
            </a:r>
          </a:p>
          <a:p>
            <a:pPr marL="180975" lvl="1" indent="-179388" defTabSz="895350" eaLnBrk="0" hangingPunct="0">
              <a:lnSpc>
                <a:spcPts val="2300"/>
              </a:lnSpc>
              <a:buClr>
                <a:srgbClr val="F24F00"/>
              </a:buClr>
              <a:buSzPct val="120000"/>
              <a:buFont typeface="Wingdings" pitchFamily="2" charset="2"/>
              <a:buChar char="§"/>
              <a:defRPr/>
            </a:pPr>
            <a:endParaRPr lang="cs-CZ" sz="1600"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a:p>
            <a:pPr lvl="2" eaLnBrk="0" hangingPunct="0">
              <a:lnSpc>
                <a:spcPct val="120000"/>
              </a:lnSpc>
              <a:spcBef>
                <a:spcPct val="90000"/>
              </a:spcBef>
              <a:buClr>
                <a:srgbClr val="FF6600"/>
              </a:buClr>
              <a:buFont typeface="Wingdings" pitchFamily="2" charset="2"/>
              <a:buChar char="ü"/>
            </a:pPr>
            <a:endParaRPr lang="cs-CZ" sz="1200" b="1" dirty="0">
              <a:latin typeface="Arial" pitchFamily="34" charset="0"/>
            </a:endParaRPr>
          </a:p>
        </p:txBody>
      </p:sp>
      <p:pic>
        <p:nvPicPr>
          <p:cNvPr id="9" name="Picture 12" descr="Výměna sloupu 1"/>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1500" y="3176972"/>
            <a:ext cx="3681975" cy="2761481"/>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10" descr="P5090226"/>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3851920" y="2456892"/>
            <a:ext cx="5072827" cy="3805287"/>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4951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VYBAVENÍ PRACOVNÍCH SKUPIN PPN VN</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08634A7-77BD-4EA2-95D7-7EFE6C164182}" type="slidenum">
              <a:rPr lang="cs-CZ"/>
              <a:pPr/>
              <a:t>13</a:t>
            </a:fld>
            <a:endParaRPr lang="cs-CZ" dirty="0"/>
          </a:p>
        </p:txBody>
      </p:sp>
      <p:sp>
        <p:nvSpPr>
          <p:cNvPr id="274435" name="Text Box 3"/>
          <p:cNvSpPr txBox="1">
            <a:spLocks noChangeArrowheads="1"/>
          </p:cNvSpPr>
          <p:nvPr/>
        </p:nvSpPr>
        <p:spPr bwMode="auto">
          <a:xfrm>
            <a:off x="431800" y="1520825"/>
            <a:ext cx="77771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1" indent="0" defTabSz="895350" eaLnBrk="0" hangingPunct="0">
              <a:lnSpc>
                <a:spcPts val="2300"/>
              </a:lnSpc>
              <a:buClr>
                <a:srgbClr val="FF6600"/>
              </a:buClr>
              <a:buSzPct val="120000"/>
              <a:defRPr/>
            </a:pPr>
            <a:r>
              <a:rPr lang="cs-CZ" sz="1600" b="1" dirty="0" smtClean="0">
                <a:latin typeface="Arial CE" panose="020B0604020202020204" pitchFamily="34" charset="0"/>
                <a:cs typeface="Arial CE" panose="020B0604020202020204" pitchFamily="34" charset="0"/>
              </a:rPr>
              <a:t>Vybavení</a:t>
            </a:r>
            <a:endParaRPr lang="cs-CZ" sz="1600" b="1" dirty="0">
              <a:latin typeface="Arial CE" panose="020B0604020202020204" pitchFamily="34" charset="0"/>
              <a:cs typeface="Arial CE" panose="020B0604020202020204" pitchFamily="34" charset="0"/>
            </a:endParaRP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Ochranné </a:t>
            </a:r>
            <a:r>
              <a:rPr lang="cs-CZ" sz="1600" dirty="0">
                <a:latin typeface="Arial CE" panose="020B0604020202020204" pitchFamily="34" charset="0"/>
                <a:cs typeface="Arial CE" panose="020B0604020202020204" pitchFamily="34" charset="0"/>
              </a:rPr>
              <a:t>pomůcky</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Izolované </a:t>
            </a:r>
            <a:r>
              <a:rPr lang="cs-CZ" sz="1600" dirty="0">
                <a:latin typeface="Arial CE" panose="020B0604020202020204" pitchFamily="34" charset="0"/>
                <a:cs typeface="Arial CE" panose="020B0604020202020204" pitchFamily="34" charset="0"/>
              </a:rPr>
              <a:t>nářadí</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Speciální </a:t>
            </a:r>
            <a:r>
              <a:rPr lang="cs-CZ" sz="1600" dirty="0">
                <a:latin typeface="Arial CE" panose="020B0604020202020204" pitchFamily="34" charset="0"/>
                <a:cs typeface="Arial CE" panose="020B0604020202020204" pitchFamily="34" charset="0"/>
              </a:rPr>
              <a:t>vozidla pro PPN </a:t>
            </a:r>
            <a:r>
              <a:rPr lang="cs-CZ" sz="1600" dirty="0" smtClean="0">
                <a:latin typeface="Arial CE" panose="020B0604020202020204" pitchFamily="34" charset="0"/>
                <a:cs typeface="Arial CE" panose="020B0604020202020204" pitchFamily="34" charset="0"/>
              </a:rPr>
              <a:t>VN</a:t>
            </a:r>
            <a:endParaRPr lang="cs-CZ" sz="1600" dirty="0">
              <a:latin typeface="Arial CE" panose="020B0604020202020204" pitchFamily="34" charset="0"/>
              <a:cs typeface="Arial CE" panose="020B0604020202020204" pitchFamily="34" charset="0"/>
            </a:endParaRPr>
          </a:p>
          <a:p>
            <a:pPr marL="180975" lvl="1" indent="-179388" defTabSz="895350" eaLnBrk="0" hangingPunct="0">
              <a:lnSpc>
                <a:spcPts val="2300"/>
              </a:lnSpc>
              <a:buClr>
                <a:srgbClr val="F24F00"/>
              </a:buClr>
              <a:buSzPct val="120000"/>
              <a:buFont typeface="Wingdings" pitchFamily="2" charset="2"/>
              <a:buChar char="§"/>
              <a:defRPr/>
            </a:pPr>
            <a:endParaRPr lang="cs-CZ" sz="1600"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a:p>
            <a:pPr lvl="2" eaLnBrk="0" hangingPunct="0">
              <a:lnSpc>
                <a:spcPct val="120000"/>
              </a:lnSpc>
              <a:spcBef>
                <a:spcPct val="90000"/>
              </a:spcBef>
              <a:buClr>
                <a:srgbClr val="FF6600"/>
              </a:buClr>
              <a:buFont typeface="Wingdings" pitchFamily="2" charset="2"/>
              <a:buChar char="ü"/>
            </a:pPr>
            <a:endParaRPr lang="cs-CZ" sz="1200" b="1" dirty="0">
              <a:latin typeface="Arial" pitchFamily="34" charset="0"/>
            </a:endParaRPr>
          </a:p>
        </p:txBody>
      </p:sp>
      <p:pic>
        <p:nvPicPr>
          <p:cNvPr id="7" name="Picture 34"/>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07504" y="2924944"/>
            <a:ext cx="4416491" cy="3312368"/>
          </a:xfrm>
          <a:prstGeom prst="rect">
            <a:avLst/>
          </a:prstGeom>
          <a:noFill/>
        </p:spPr>
      </p:pic>
      <p:pic>
        <p:nvPicPr>
          <p:cNvPr id="8" name="Picture 38" descr="Plošina 3"/>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572000" y="2924944"/>
            <a:ext cx="4378152" cy="328419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7672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DOKUMENTACE K PPN</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08634A7-77BD-4EA2-95D7-7EFE6C164182}" type="slidenum">
              <a:rPr lang="cs-CZ"/>
              <a:pPr/>
              <a:t>14</a:t>
            </a:fld>
            <a:endParaRPr lang="cs-CZ" dirty="0"/>
          </a:p>
        </p:txBody>
      </p:sp>
      <p:sp>
        <p:nvSpPr>
          <p:cNvPr id="274435" name="Text Box 3"/>
          <p:cNvSpPr txBox="1">
            <a:spLocks noChangeArrowheads="1"/>
          </p:cNvSpPr>
          <p:nvPr/>
        </p:nvSpPr>
        <p:spPr bwMode="auto">
          <a:xfrm>
            <a:off x="431800" y="1520825"/>
            <a:ext cx="77771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1" indent="0" defTabSz="895350" eaLnBrk="0" hangingPunct="0">
              <a:lnSpc>
                <a:spcPts val="2300"/>
              </a:lnSpc>
              <a:buClr>
                <a:srgbClr val="FF6600"/>
              </a:buClr>
              <a:buSzPct val="120000"/>
              <a:defRPr/>
            </a:pPr>
            <a:r>
              <a:rPr lang="cs-CZ" sz="1600" b="1" dirty="0" smtClean="0">
                <a:latin typeface="Arial CE" panose="020B0604020202020204" pitchFamily="34" charset="0"/>
                <a:cs typeface="Arial CE" panose="020B0604020202020204" pitchFamily="34" charset="0"/>
              </a:rPr>
              <a:t>Podmínky </a:t>
            </a:r>
            <a:r>
              <a:rPr lang="cs-CZ" sz="1600" b="1" dirty="0">
                <a:latin typeface="Arial CE" panose="020B0604020202020204" pitchFamily="34" charset="0"/>
                <a:cs typeface="Arial CE" panose="020B0604020202020204" pitchFamily="34" charset="0"/>
              </a:rPr>
              <a:t>provádění prací </a:t>
            </a:r>
            <a:r>
              <a:rPr lang="cs-CZ" sz="1600" b="1" dirty="0" smtClean="0">
                <a:latin typeface="Arial CE" panose="020B0604020202020204" pitchFamily="34" charset="0"/>
                <a:cs typeface="Arial CE" panose="020B0604020202020204" pitchFamily="34" charset="0"/>
              </a:rPr>
              <a:t>(Francouzská zkratka – </a:t>
            </a:r>
            <a:r>
              <a:rPr lang="cs-CZ" sz="1600" b="1" dirty="0">
                <a:latin typeface="Arial CE" panose="020B0604020202020204" pitchFamily="34" charset="0"/>
                <a:cs typeface="Arial CE" panose="020B0604020202020204" pitchFamily="34" charset="0"/>
              </a:rPr>
              <a:t>CET</a:t>
            </a:r>
            <a:r>
              <a:rPr lang="cs-CZ" sz="1600" b="1" dirty="0" smtClean="0">
                <a:latin typeface="Arial CE" panose="020B0604020202020204" pitchFamily="34" charset="0"/>
                <a:cs typeface="Arial CE" panose="020B0604020202020204" pitchFamily="34" charset="0"/>
              </a:rPr>
              <a:t>)</a:t>
            </a:r>
            <a:endParaRPr lang="cs-CZ" sz="1600" b="1" dirty="0">
              <a:latin typeface="Arial CE" panose="020B0604020202020204" pitchFamily="34" charset="0"/>
              <a:cs typeface="Arial CE" panose="020B0604020202020204" pitchFamily="34" charset="0"/>
            </a:endParaRP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Práce </a:t>
            </a:r>
            <a:r>
              <a:rPr lang="cs-CZ" sz="1600" dirty="0">
                <a:latin typeface="Arial CE" panose="020B0604020202020204" pitchFamily="34" charset="0"/>
                <a:cs typeface="Arial CE" panose="020B0604020202020204" pitchFamily="34" charset="0"/>
              </a:rPr>
              <a:t>na úrovni 1-35 </a:t>
            </a:r>
            <a:r>
              <a:rPr lang="cs-CZ" sz="1600" dirty="0" smtClean="0">
                <a:latin typeface="Arial CE" panose="020B0604020202020204" pitchFamily="34" charset="0"/>
                <a:cs typeface="Arial CE" panose="020B0604020202020204" pitchFamily="34" charset="0"/>
              </a:rPr>
              <a:t>kV</a:t>
            </a:r>
          </a:p>
          <a:p>
            <a:pPr marL="180975" lvl="1" indent="-179388" defTabSz="895350" eaLnBrk="0" hangingPunct="0">
              <a:lnSpc>
                <a:spcPts val="2300"/>
              </a:lnSpc>
              <a:buClr>
                <a:srgbClr val="F24F00"/>
              </a:buClr>
              <a:buSzPct val="120000"/>
              <a:buFont typeface="Wingdings" pitchFamily="2" charset="2"/>
              <a:buChar char="§"/>
              <a:defRPr/>
            </a:pPr>
            <a:endParaRPr lang="cs-CZ" sz="1600" dirty="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defRPr/>
            </a:pPr>
            <a:r>
              <a:rPr lang="cs-CZ" sz="1600" b="1" dirty="0">
                <a:latin typeface="Arial CE" panose="020B0604020202020204" pitchFamily="34" charset="0"/>
                <a:cs typeface="Arial CE" panose="020B0604020202020204" pitchFamily="34" charset="0"/>
              </a:rPr>
              <a:t>Technické karty</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Popis </a:t>
            </a:r>
            <a:r>
              <a:rPr lang="cs-CZ" sz="1600" dirty="0">
                <a:latin typeface="Arial CE" panose="020B0604020202020204" pitchFamily="34" charset="0"/>
                <a:cs typeface="Arial CE" panose="020B0604020202020204" pitchFamily="34" charset="0"/>
              </a:rPr>
              <a:t>pomůcky </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Jednotka </a:t>
            </a:r>
            <a:r>
              <a:rPr lang="cs-CZ" sz="1600" dirty="0">
                <a:latin typeface="Arial CE" panose="020B0604020202020204" pitchFamily="34" charset="0"/>
                <a:cs typeface="Arial CE" panose="020B0604020202020204" pitchFamily="34" charset="0"/>
              </a:rPr>
              <a:t>ochrany</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Metoda </a:t>
            </a:r>
            <a:r>
              <a:rPr lang="cs-CZ" sz="1600" dirty="0">
                <a:latin typeface="Arial CE" panose="020B0604020202020204" pitchFamily="34" charset="0"/>
                <a:cs typeface="Arial CE" panose="020B0604020202020204" pitchFamily="34" charset="0"/>
              </a:rPr>
              <a:t>práce</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Oblast použití</a:t>
            </a:r>
          </a:p>
          <a:p>
            <a:pPr marL="180975" lvl="1" indent="-179388" defTabSz="895350" eaLnBrk="0" hangingPunct="0">
              <a:lnSpc>
                <a:spcPts val="2300"/>
              </a:lnSpc>
              <a:buClr>
                <a:srgbClr val="F24F00"/>
              </a:buClr>
              <a:buSzPct val="120000"/>
              <a:buFont typeface="Wingdings" pitchFamily="2" charset="2"/>
              <a:buChar char="§"/>
              <a:defRPr/>
            </a:pPr>
            <a:endParaRPr lang="cs-CZ" sz="1600" dirty="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defRPr/>
            </a:pPr>
            <a:r>
              <a:rPr lang="cs-CZ" sz="1600" b="1" dirty="0">
                <a:latin typeface="Arial CE" panose="020B0604020202020204" pitchFamily="34" charset="0"/>
                <a:cs typeface="Arial CE" panose="020B0604020202020204" pitchFamily="34" charset="0"/>
              </a:rPr>
              <a:t>Pracovní postupy </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Základní </a:t>
            </a:r>
            <a:r>
              <a:rPr lang="cs-CZ" sz="1600" dirty="0">
                <a:latin typeface="Arial CE" panose="020B0604020202020204" pitchFamily="34" charset="0"/>
                <a:cs typeface="Arial CE" panose="020B0604020202020204" pitchFamily="34" charset="0"/>
              </a:rPr>
              <a:t>popis postupu práce</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Základní </a:t>
            </a:r>
            <a:r>
              <a:rPr lang="cs-CZ" sz="1600" dirty="0">
                <a:latin typeface="Arial CE" panose="020B0604020202020204" pitchFamily="34" charset="0"/>
                <a:cs typeface="Arial CE" panose="020B0604020202020204" pitchFamily="34" charset="0"/>
              </a:rPr>
              <a:t>vybavení na určený postup</a:t>
            </a:r>
          </a:p>
          <a:p>
            <a:pPr marL="180975" lvl="1" indent="-179388" defTabSz="895350" eaLnBrk="0" hangingPunct="0">
              <a:lnSpc>
                <a:spcPts val="2300"/>
              </a:lnSpc>
              <a:buClr>
                <a:srgbClr val="F24F00"/>
              </a:buClr>
              <a:buSzPct val="120000"/>
              <a:buFont typeface="Wingdings" pitchFamily="2" charset="2"/>
              <a:buChar char="§"/>
              <a:defRPr/>
            </a:pPr>
            <a:endParaRPr lang="cs-CZ" sz="1600"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a:p>
            <a:pPr lvl="2" eaLnBrk="0" hangingPunct="0">
              <a:lnSpc>
                <a:spcPct val="120000"/>
              </a:lnSpc>
              <a:spcBef>
                <a:spcPct val="90000"/>
              </a:spcBef>
              <a:buClr>
                <a:srgbClr val="FF6600"/>
              </a:buClr>
              <a:buFont typeface="Wingdings" pitchFamily="2" charset="2"/>
              <a:buChar char="ü"/>
            </a:pPr>
            <a:endParaRPr lang="cs-CZ" sz="1200" b="1" dirty="0">
              <a:latin typeface="Arial" pitchFamily="34" charset="0"/>
            </a:endParaRPr>
          </a:p>
        </p:txBody>
      </p:sp>
    </p:spTree>
    <p:extLst>
      <p:ext uri="{BB962C8B-B14F-4D97-AF65-F5344CB8AC3E}">
        <p14:creationId xmlns:p14="http://schemas.microsoft.com/office/powerpoint/2010/main" val="4010604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DOKUMENTACE K PPN</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08634A7-77BD-4EA2-95D7-7EFE6C164182}" type="slidenum">
              <a:rPr lang="cs-CZ"/>
              <a:pPr/>
              <a:t>15</a:t>
            </a:fld>
            <a:endParaRPr lang="cs-CZ" dirty="0"/>
          </a:p>
        </p:txBody>
      </p:sp>
      <p:sp>
        <p:nvSpPr>
          <p:cNvPr id="274435" name="Text Box 3"/>
          <p:cNvSpPr txBox="1">
            <a:spLocks noChangeArrowheads="1"/>
          </p:cNvSpPr>
          <p:nvPr/>
        </p:nvSpPr>
        <p:spPr bwMode="auto">
          <a:xfrm>
            <a:off x="431800" y="1520825"/>
            <a:ext cx="77771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1" indent="0" defTabSz="895350" eaLnBrk="0" hangingPunct="0">
              <a:lnSpc>
                <a:spcPts val="2300"/>
              </a:lnSpc>
              <a:buClr>
                <a:srgbClr val="FF6600"/>
              </a:buClr>
              <a:buSzPct val="120000"/>
              <a:defRPr/>
            </a:pPr>
            <a:endParaRPr lang="cs-CZ" sz="1600" dirty="0">
              <a:latin typeface="Arial CE" panose="020B0604020202020204" pitchFamily="34" charset="0"/>
              <a:cs typeface="Arial CE" panose="020B0604020202020204" pitchFamily="34" charset="0"/>
            </a:endParaRPr>
          </a:p>
          <a:p>
            <a:pPr marL="180975" lvl="1" indent="-179388" defTabSz="895350" eaLnBrk="0" hangingPunct="0">
              <a:lnSpc>
                <a:spcPts val="2300"/>
              </a:lnSpc>
              <a:buClr>
                <a:srgbClr val="F24F00"/>
              </a:buClr>
              <a:buSzPct val="120000"/>
              <a:buFont typeface="Wingdings" pitchFamily="2" charset="2"/>
              <a:buChar char="§"/>
              <a:defRPr/>
            </a:pPr>
            <a:endParaRPr lang="cs-CZ" sz="1600"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a:p>
            <a:pPr lvl="2" eaLnBrk="0" hangingPunct="0">
              <a:lnSpc>
                <a:spcPct val="120000"/>
              </a:lnSpc>
              <a:spcBef>
                <a:spcPct val="90000"/>
              </a:spcBef>
              <a:buClr>
                <a:srgbClr val="FF6600"/>
              </a:buClr>
              <a:buFont typeface="Wingdings" pitchFamily="2" charset="2"/>
              <a:buChar char="ü"/>
            </a:pPr>
            <a:endParaRPr lang="cs-CZ" sz="1200" b="1" dirty="0">
              <a:latin typeface="Arial" pitchFamily="34" charset="0"/>
            </a:endParaRPr>
          </a:p>
        </p:txBody>
      </p:sp>
      <p:pic>
        <p:nvPicPr>
          <p:cNvPr id="9" name="Picture 8"/>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719571" y="1455151"/>
            <a:ext cx="7325043" cy="5105987"/>
          </a:xfrm>
          <a:prstGeom prst="rect">
            <a:avLst/>
          </a:prstGeom>
        </p:spPr>
      </p:pic>
    </p:spTree>
    <p:extLst>
      <p:ext uri="{BB962C8B-B14F-4D97-AF65-F5344CB8AC3E}">
        <p14:creationId xmlns:p14="http://schemas.microsoft.com/office/powerpoint/2010/main" val="3387605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DOKUMENTACE K PPN</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08634A7-77BD-4EA2-95D7-7EFE6C164182}" type="slidenum">
              <a:rPr lang="cs-CZ"/>
              <a:pPr/>
              <a:t>16</a:t>
            </a:fld>
            <a:endParaRPr lang="cs-CZ" dirty="0"/>
          </a:p>
        </p:txBody>
      </p:sp>
      <p:sp>
        <p:nvSpPr>
          <p:cNvPr id="274435" name="Text Box 3"/>
          <p:cNvSpPr txBox="1">
            <a:spLocks noChangeArrowheads="1"/>
          </p:cNvSpPr>
          <p:nvPr/>
        </p:nvSpPr>
        <p:spPr bwMode="auto">
          <a:xfrm>
            <a:off x="431800" y="1520825"/>
            <a:ext cx="77771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1" indent="0" defTabSz="895350" eaLnBrk="0" hangingPunct="0">
              <a:lnSpc>
                <a:spcPts val="2300"/>
              </a:lnSpc>
              <a:buClr>
                <a:srgbClr val="FF6600"/>
              </a:buClr>
              <a:buSzPct val="120000"/>
              <a:defRPr/>
            </a:pPr>
            <a:endParaRPr lang="cs-CZ" sz="1600" dirty="0">
              <a:latin typeface="Arial CE" panose="020B0604020202020204" pitchFamily="34" charset="0"/>
              <a:cs typeface="Arial CE" panose="020B0604020202020204" pitchFamily="34" charset="0"/>
            </a:endParaRPr>
          </a:p>
          <a:p>
            <a:pPr marL="180975" lvl="1" indent="-179388" defTabSz="895350" eaLnBrk="0" hangingPunct="0">
              <a:lnSpc>
                <a:spcPts val="2300"/>
              </a:lnSpc>
              <a:buClr>
                <a:srgbClr val="F24F00"/>
              </a:buClr>
              <a:buSzPct val="120000"/>
              <a:buFont typeface="Wingdings" pitchFamily="2" charset="2"/>
              <a:buChar char="§"/>
              <a:defRPr/>
            </a:pPr>
            <a:endParaRPr lang="cs-CZ" sz="1600"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a:p>
            <a:pPr lvl="2" eaLnBrk="0" hangingPunct="0">
              <a:lnSpc>
                <a:spcPct val="120000"/>
              </a:lnSpc>
              <a:spcBef>
                <a:spcPct val="90000"/>
              </a:spcBef>
              <a:buClr>
                <a:srgbClr val="FF6600"/>
              </a:buClr>
              <a:buFont typeface="Wingdings" pitchFamily="2" charset="2"/>
              <a:buChar char="ü"/>
            </a:pPr>
            <a:endParaRPr lang="cs-CZ" sz="1200" b="1" dirty="0">
              <a:latin typeface="Arial" pitchFamily="34" charset="0"/>
            </a:endParaRPr>
          </a:p>
        </p:txBody>
      </p:sp>
      <p:pic>
        <p:nvPicPr>
          <p:cNvPr id="6" name="Picture 7"/>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827584" y="1520825"/>
            <a:ext cx="7203169" cy="5024563"/>
          </a:xfrm>
          <a:prstGeom prst="rect">
            <a:avLst/>
          </a:prstGeom>
        </p:spPr>
      </p:pic>
    </p:spTree>
    <p:extLst>
      <p:ext uri="{BB962C8B-B14F-4D97-AF65-F5344CB8AC3E}">
        <p14:creationId xmlns:p14="http://schemas.microsoft.com/office/powerpoint/2010/main" val="1580029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ÚVOD</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1A57332-6935-484D-86E6-BA3FFBEB0A81}" type="slidenum">
              <a:rPr lang="cs-CZ"/>
              <a:pPr/>
              <a:t>2</a:t>
            </a:fld>
            <a:endParaRPr lang="cs-CZ" dirty="0"/>
          </a:p>
        </p:txBody>
      </p:sp>
      <p:sp>
        <p:nvSpPr>
          <p:cNvPr id="261123" name="Text Box 3"/>
          <p:cNvSpPr txBox="1">
            <a:spLocks noChangeArrowheads="1"/>
          </p:cNvSpPr>
          <p:nvPr/>
        </p:nvSpPr>
        <p:spPr bwMode="auto">
          <a:xfrm>
            <a:off x="431800" y="1520825"/>
            <a:ext cx="7778750"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defTabSz="895350">
              <a:lnSpc>
                <a:spcPts val="2300"/>
              </a:lnSpc>
              <a:buClr>
                <a:srgbClr val="FF6600"/>
              </a:buClr>
              <a:buSzPct val="120000"/>
            </a:pPr>
            <a:r>
              <a:rPr lang="cs-CZ" sz="1600" b="1" dirty="0" smtClean="0">
                <a:latin typeface="Arial CE" panose="020B0604020202020204" pitchFamily="34" charset="0"/>
                <a:cs typeface="Arial CE" panose="020B0604020202020204" pitchFamily="34" charset="0"/>
              </a:rPr>
              <a:t>Důvody </a:t>
            </a:r>
            <a:r>
              <a:rPr lang="cs-CZ" sz="1600" b="1" dirty="0">
                <a:latin typeface="Arial CE" panose="020B0604020202020204" pitchFamily="34" charset="0"/>
                <a:cs typeface="Arial CE" panose="020B0604020202020204" pitchFamily="34" charset="0"/>
              </a:rPr>
              <a:t>pro práci pod napětím (PPN</a:t>
            </a:r>
            <a:r>
              <a:rPr lang="cs-CZ" sz="1600" b="1" dirty="0" smtClean="0">
                <a:latin typeface="Arial CE" panose="020B0604020202020204" pitchFamily="34" charset="0"/>
                <a:cs typeface="Arial CE" panose="020B0604020202020204" pitchFamily="34" charset="0"/>
              </a:rPr>
              <a:t>)</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Trvalá dodávka elektrické energie</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Bezpečnost </a:t>
            </a:r>
            <a:r>
              <a:rPr lang="cs-CZ" sz="1600" dirty="0" smtClean="0">
                <a:latin typeface="Arial CE" panose="020B0604020202020204" pitchFamily="34" charset="0"/>
                <a:cs typeface="Arial CE" panose="020B0604020202020204" pitchFamily="34" charset="0"/>
              </a:rPr>
              <a:t>práce</a:t>
            </a:r>
          </a:p>
          <a:p>
            <a:pPr marL="180975" lvl="1" indent="-179388" defTabSz="895350" eaLnBrk="0" hangingPunct="0">
              <a:lnSpc>
                <a:spcPts val="2300"/>
              </a:lnSpc>
              <a:buClr>
                <a:srgbClr val="F24F00"/>
              </a:buClr>
              <a:buSzPct val="120000"/>
              <a:buFont typeface="Wingdings" pitchFamily="2" charset="2"/>
              <a:buChar char="§"/>
            </a:pPr>
            <a:endParaRPr lang="cs-CZ" sz="1600" dirty="0">
              <a:latin typeface="Arial CE" panose="020B0604020202020204" pitchFamily="34" charset="0"/>
              <a:cs typeface="Arial CE" panose="020B0604020202020204" pitchFamily="34" charset="0"/>
            </a:endParaRPr>
          </a:p>
          <a:p>
            <a:pPr marL="0" indent="0" defTabSz="895350">
              <a:lnSpc>
                <a:spcPts val="2300"/>
              </a:lnSpc>
              <a:buClr>
                <a:srgbClr val="FF6600"/>
              </a:buClr>
              <a:buSzPct val="120000"/>
            </a:pPr>
            <a:r>
              <a:rPr lang="cs-CZ" sz="1600" b="1" dirty="0" smtClean="0">
                <a:latin typeface="Arial CE" panose="020B0604020202020204" pitchFamily="34" charset="0"/>
                <a:cs typeface="Arial CE" panose="020B0604020202020204" pitchFamily="34" charset="0"/>
              </a:rPr>
              <a:t>Rozdělení PPN</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Dle napěťové hladiny</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Dle </a:t>
            </a:r>
            <a:r>
              <a:rPr lang="cs-CZ" sz="1600" dirty="0" smtClean="0">
                <a:latin typeface="Arial CE" panose="020B0604020202020204" pitchFamily="34" charset="0"/>
                <a:cs typeface="Arial CE" panose="020B0604020202020204" pitchFamily="34" charset="0"/>
              </a:rPr>
              <a:t>činností</a:t>
            </a:r>
          </a:p>
          <a:p>
            <a:pPr marL="180975" lvl="1" indent="-179388" defTabSz="895350" eaLnBrk="0" hangingPunct="0">
              <a:lnSpc>
                <a:spcPts val="2300"/>
              </a:lnSpc>
              <a:buClr>
                <a:srgbClr val="F24F00"/>
              </a:buClr>
              <a:buSzPct val="120000"/>
              <a:buFont typeface="Wingdings" pitchFamily="2" charset="2"/>
              <a:buChar char="§"/>
            </a:pPr>
            <a:endParaRPr lang="cs-CZ" sz="1600" dirty="0">
              <a:latin typeface="Arial CE" panose="020B0604020202020204" pitchFamily="34" charset="0"/>
              <a:cs typeface="Arial CE" panose="020B0604020202020204" pitchFamily="34" charset="0"/>
            </a:endParaRPr>
          </a:p>
          <a:p>
            <a:pPr marL="0" indent="0" defTabSz="895350">
              <a:lnSpc>
                <a:spcPts val="2300"/>
              </a:lnSpc>
              <a:buClr>
                <a:srgbClr val="FF6600"/>
              </a:buClr>
              <a:buSzPct val="120000"/>
            </a:pPr>
            <a:r>
              <a:rPr lang="cs-CZ" sz="1600" b="1" dirty="0">
                <a:latin typeface="Arial CE" panose="020B0604020202020204" pitchFamily="34" charset="0"/>
                <a:cs typeface="Arial CE" panose="020B0604020202020204" pitchFamily="34" charset="0"/>
              </a:rPr>
              <a:t>Metody PPN </a:t>
            </a:r>
            <a:r>
              <a:rPr lang="cs-CZ" sz="1600" b="1" dirty="0" smtClean="0">
                <a:latin typeface="Arial CE" panose="020B0604020202020204" pitchFamily="34" charset="0"/>
                <a:cs typeface="Arial CE" panose="020B0604020202020204" pitchFamily="34" charset="0"/>
              </a:rPr>
              <a:t>VN</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Práce na vzdálenost</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Práce v dotyku</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Práce na potenciálu</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Kombinace metod</a:t>
            </a:r>
          </a:p>
          <a:p>
            <a:pPr marL="0" indent="0" defTabSz="89535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ÚVOD</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1A57332-6935-484D-86E6-BA3FFBEB0A81}" type="slidenum">
              <a:rPr lang="cs-CZ"/>
              <a:pPr/>
              <a:t>3</a:t>
            </a:fld>
            <a:endParaRPr lang="cs-CZ" dirty="0"/>
          </a:p>
        </p:txBody>
      </p:sp>
      <p:sp>
        <p:nvSpPr>
          <p:cNvPr id="261123" name="Text Box 3"/>
          <p:cNvSpPr txBox="1">
            <a:spLocks noChangeArrowheads="1"/>
          </p:cNvSpPr>
          <p:nvPr/>
        </p:nvSpPr>
        <p:spPr bwMode="auto">
          <a:xfrm>
            <a:off x="431800" y="1520825"/>
            <a:ext cx="7778750"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indent="0" defTabSz="895350">
              <a:lnSpc>
                <a:spcPts val="2300"/>
              </a:lnSpc>
              <a:buClr>
                <a:srgbClr val="FF6600"/>
              </a:buClr>
              <a:buSzPct val="120000"/>
            </a:pPr>
            <a:r>
              <a:rPr lang="cs-CZ" sz="1600" b="1" dirty="0" smtClean="0">
                <a:latin typeface="Arial CE" panose="020B0604020202020204" pitchFamily="34" charset="0"/>
                <a:cs typeface="Arial CE" panose="020B0604020202020204" pitchFamily="34" charset="0"/>
              </a:rPr>
              <a:t>Postupy </a:t>
            </a:r>
            <a:r>
              <a:rPr lang="cs-CZ" sz="1600" b="1" dirty="0">
                <a:latin typeface="Arial CE" panose="020B0604020202020204" pitchFamily="34" charset="0"/>
                <a:cs typeface="Arial CE" panose="020B0604020202020204" pitchFamily="34" charset="0"/>
              </a:rPr>
              <a:t>PPN </a:t>
            </a:r>
            <a:r>
              <a:rPr lang="cs-CZ" sz="1600" b="1" dirty="0" smtClean="0">
                <a:latin typeface="Arial CE" panose="020B0604020202020204" pitchFamily="34" charset="0"/>
                <a:cs typeface="Arial CE" panose="020B0604020202020204" pitchFamily="34" charset="0"/>
              </a:rPr>
              <a:t>VN</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Prováděné </a:t>
            </a:r>
            <a:r>
              <a:rPr lang="cs-CZ" sz="1600" dirty="0" smtClean="0">
                <a:latin typeface="Arial CE" panose="020B0604020202020204" pitchFamily="34" charset="0"/>
                <a:cs typeface="Arial CE" panose="020B0604020202020204" pitchFamily="34" charset="0"/>
              </a:rPr>
              <a:t>postupy</a:t>
            </a:r>
          </a:p>
          <a:p>
            <a:pPr marL="180975" lvl="1" indent="-179388" defTabSz="895350" eaLnBrk="0" hangingPunct="0">
              <a:lnSpc>
                <a:spcPts val="2300"/>
              </a:lnSpc>
              <a:buClr>
                <a:srgbClr val="F24F00"/>
              </a:buClr>
              <a:buSzPct val="120000"/>
              <a:buFont typeface="Wingdings" pitchFamily="2" charset="2"/>
              <a:buChar char="§"/>
            </a:pPr>
            <a:endParaRPr lang="cs-CZ" sz="1600" dirty="0">
              <a:latin typeface="Arial CE" panose="020B0604020202020204" pitchFamily="34" charset="0"/>
              <a:cs typeface="Arial CE" panose="020B0604020202020204" pitchFamily="34" charset="0"/>
            </a:endParaRPr>
          </a:p>
          <a:p>
            <a:pPr marL="0" indent="0" defTabSz="895350">
              <a:lnSpc>
                <a:spcPts val="2300"/>
              </a:lnSpc>
              <a:buClr>
                <a:srgbClr val="FF6600"/>
              </a:buClr>
              <a:buSzPct val="120000"/>
            </a:pPr>
            <a:r>
              <a:rPr lang="cs-CZ" sz="1600" b="1" dirty="0">
                <a:latin typeface="Arial CE" panose="020B0604020202020204" pitchFamily="34" charset="0"/>
                <a:cs typeface="Arial CE" panose="020B0604020202020204" pitchFamily="34" charset="0"/>
              </a:rPr>
              <a:t>Vybavení skupin </a:t>
            </a:r>
            <a:r>
              <a:rPr lang="cs-CZ" sz="1600" b="1" dirty="0" smtClean="0">
                <a:latin typeface="Arial CE" panose="020B0604020202020204" pitchFamily="34" charset="0"/>
                <a:cs typeface="Arial CE" panose="020B0604020202020204" pitchFamily="34" charset="0"/>
              </a:rPr>
              <a:t>PPN</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Ochranné pomůcky</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Izolované nářadí</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Speciální </a:t>
            </a:r>
            <a:r>
              <a:rPr lang="cs-CZ" sz="1600" dirty="0" smtClean="0">
                <a:latin typeface="Arial CE" panose="020B0604020202020204" pitchFamily="34" charset="0"/>
                <a:cs typeface="Arial CE" panose="020B0604020202020204" pitchFamily="34" charset="0"/>
              </a:rPr>
              <a:t>vozidla</a:t>
            </a:r>
          </a:p>
          <a:p>
            <a:pPr marL="180975" lvl="1" indent="-179388" defTabSz="895350" eaLnBrk="0" hangingPunct="0">
              <a:lnSpc>
                <a:spcPts val="2300"/>
              </a:lnSpc>
              <a:buClr>
                <a:srgbClr val="F24F00"/>
              </a:buClr>
              <a:buSzPct val="120000"/>
              <a:buFont typeface="Wingdings" pitchFamily="2" charset="2"/>
              <a:buChar char="§"/>
            </a:pPr>
            <a:endParaRPr lang="cs-CZ" sz="1600" dirty="0">
              <a:latin typeface="Arial CE" panose="020B0604020202020204" pitchFamily="34" charset="0"/>
              <a:cs typeface="Arial CE" panose="020B0604020202020204" pitchFamily="34" charset="0"/>
            </a:endParaRPr>
          </a:p>
          <a:p>
            <a:pPr marL="0" indent="0" defTabSz="895350">
              <a:lnSpc>
                <a:spcPts val="2300"/>
              </a:lnSpc>
              <a:buClr>
                <a:srgbClr val="FF6600"/>
              </a:buClr>
              <a:buSzPct val="120000"/>
            </a:pPr>
            <a:r>
              <a:rPr lang="cs-CZ" sz="1600" b="1" dirty="0">
                <a:latin typeface="Arial CE" panose="020B0604020202020204" pitchFamily="34" charset="0"/>
                <a:cs typeface="Arial CE" panose="020B0604020202020204" pitchFamily="34" charset="0"/>
              </a:rPr>
              <a:t>Dokumentace </a:t>
            </a:r>
            <a:r>
              <a:rPr lang="cs-CZ" sz="1600" b="1" dirty="0" smtClean="0">
                <a:latin typeface="Arial CE" panose="020B0604020202020204" pitchFamily="34" charset="0"/>
                <a:cs typeface="Arial CE" panose="020B0604020202020204" pitchFamily="34" charset="0"/>
              </a:rPr>
              <a:t>PPN</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Podmínky pro realizaci</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Technické karty</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Pracovní postupy</a:t>
            </a:r>
          </a:p>
          <a:p>
            <a:pPr marL="0" indent="0" defTabSz="895350">
              <a:lnSpc>
                <a:spcPts val="2300"/>
              </a:lnSpc>
              <a:buClr>
                <a:srgbClr val="FF6600"/>
              </a:buClr>
              <a:buSzPct val="120000"/>
            </a:pPr>
            <a:endParaRPr lang="cs-CZ" sz="1600" b="1" dirty="0">
              <a:latin typeface="Arial CE" panose="020B0604020202020204" pitchFamily="34" charset="0"/>
              <a:cs typeface="Arial CE" panose="020B0604020202020204" pitchFamily="34" charset="0"/>
            </a:endParaRPr>
          </a:p>
          <a:p>
            <a:pPr marL="0" indent="0" defTabSz="89535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p:txBody>
      </p:sp>
    </p:spTree>
    <p:extLst>
      <p:ext uri="{BB962C8B-B14F-4D97-AF65-F5344CB8AC3E}">
        <p14:creationId xmlns:p14="http://schemas.microsoft.com/office/powerpoint/2010/main" val="988796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DŮVODY PRO PRÁCI PPN</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08634A7-77BD-4EA2-95D7-7EFE6C164182}" type="slidenum">
              <a:rPr lang="cs-CZ"/>
              <a:pPr/>
              <a:t>4</a:t>
            </a:fld>
            <a:endParaRPr lang="cs-CZ" dirty="0"/>
          </a:p>
        </p:txBody>
      </p:sp>
      <p:sp>
        <p:nvSpPr>
          <p:cNvPr id="274435" name="Text Box 3"/>
          <p:cNvSpPr txBox="1">
            <a:spLocks noChangeArrowheads="1"/>
          </p:cNvSpPr>
          <p:nvPr/>
        </p:nvSpPr>
        <p:spPr bwMode="auto">
          <a:xfrm>
            <a:off x="431800" y="1520825"/>
            <a:ext cx="77771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1" indent="0" defTabSz="895350" eaLnBrk="0" hangingPunct="0">
              <a:lnSpc>
                <a:spcPts val="2300"/>
              </a:lnSpc>
              <a:buClr>
                <a:srgbClr val="FF6600"/>
              </a:buClr>
              <a:buSzPct val="120000"/>
            </a:pPr>
            <a:r>
              <a:rPr lang="cs-CZ" sz="1600" b="1" dirty="0" smtClean="0">
                <a:latin typeface="Arial CE" panose="020B0604020202020204" pitchFamily="34" charset="0"/>
                <a:cs typeface="Arial CE" panose="020B0604020202020204" pitchFamily="34" charset="0"/>
              </a:rPr>
              <a:t>Trvalá </a:t>
            </a:r>
            <a:r>
              <a:rPr lang="cs-CZ" sz="1600" b="1" dirty="0">
                <a:latin typeface="Arial CE" panose="020B0604020202020204" pitchFamily="34" charset="0"/>
                <a:cs typeface="Arial CE" panose="020B0604020202020204" pitchFamily="34" charset="0"/>
              </a:rPr>
              <a:t>dodávka elektrické energie</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B</a:t>
            </a:r>
            <a:r>
              <a:rPr lang="cs-CZ" sz="1600" dirty="0" smtClean="0">
                <a:latin typeface="Arial CE" panose="020B0604020202020204" pitchFamily="34" charset="0"/>
                <a:cs typeface="Arial CE" panose="020B0604020202020204" pitchFamily="34" charset="0"/>
              </a:rPr>
              <a:t>ez </a:t>
            </a:r>
            <a:r>
              <a:rPr lang="cs-CZ" sz="1600" dirty="0">
                <a:latin typeface="Arial CE" panose="020B0604020202020204" pitchFamily="34" charset="0"/>
                <a:cs typeface="Arial CE" panose="020B0604020202020204" pitchFamily="34" charset="0"/>
              </a:rPr>
              <a:t>ztrát na straně dodavatele elektrické energie</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B</a:t>
            </a:r>
            <a:r>
              <a:rPr lang="cs-CZ" sz="1600" dirty="0" smtClean="0">
                <a:latin typeface="Arial CE" panose="020B0604020202020204" pitchFamily="34" charset="0"/>
                <a:cs typeface="Arial CE" panose="020B0604020202020204" pitchFamily="34" charset="0"/>
              </a:rPr>
              <a:t>ez </a:t>
            </a:r>
            <a:r>
              <a:rPr lang="cs-CZ" sz="1600" dirty="0">
                <a:latin typeface="Arial CE" panose="020B0604020202020204" pitchFamily="34" charset="0"/>
                <a:cs typeface="Arial CE" panose="020B0604020202020204" pitchFamily="34" charset="0"/>
              </a:rPr>
              <a:t>ztrát výroby u firem</a:t>
            </a:r>
          </a:p>
          <a:p>
            <a:pPr marL="180975" lvl="1" indent="-179388" defTabSz="895350" eaLnBrk="0" hangingPunct="0">
              <a:lnSpc>
                <a:spcPts val="2300"/>
              </a:lnSpc>
              <a:buClr>
                <a:srgbClr val="F24F00"/>
              </a:buClr>
              <a:buSzPct val="120000"/>
              <a:buFont typeface="Wingdings" pitchFamily="2" charset="2"/>
              <a:buChar char="§"/>
            </a:pPr>
            <a:r>
              <a:rPr lang="cs-CZ" sz="1600" dirty="0" smtClean="0">
                <a:latin typeface="Arial CE" panose="020B0604020202020204" pitchFamily="34" charset="0"/>
                <a:cs typeface="Arial CE" panose="020B0604020202020204" pitchFamily="34" charset="0"/>
              </a:rPr>
              <a:t>Image </a:t>
            </a:r>
            <a:r>
              <a:rPr lang="cs-CZ" sz="1600" dirty="0">
                <a:latin typeface="Arial CE" panose="020B0604020202020204" pitchFamily="34" charset="0"/>
                <a:cs typeface="Arial CE" panose="020B0604020202020204" pitchFamily="34" charset="0"/>
              </a:rPr>
              <a:t>firmy</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D</a:t>
            </a:r>
            <a:r>
              <a:rPr lang="cs-CZ" sz="1600" dirty="0" smtClean="0">
                <a:latin typeface="Arial CE" panose="020B0604020202020204" pitchFamily="34" charset="0"/>
                <a:cs typeface="Arial CE" panose="020B0604020202020204" pitchFamily="34" charset="0"/>
              </a:rPr>
              <a:t>održení </a:t>
            </a:r>
            <a:r>
              <a:rPr lang="cs-CZ" sz="1600" dirty="0">
                <a:latin typeface="Arial CE" panose="020B0604020202020204" pitchFamily="34" charset="0"/>
                <a:cs typeface="Arial CE" panose="020B0604020202020204" pitchFamily="34" charset="0"/>
              </a:rPr>
              <a:t>vyhlášky č.540 / 2005 – kvalita dodané energie</a:t>
            </a:r>
          </a:p>
          <a:p>
            <a:pPr marL="361950" lvl="1" indent="-180975" defTabSz="895350" eaLnBrk="0" hangingPunct="0">
              <a:lnSpc>
                <a:spcPts val="2300"/>
              </a:lnSpc>
              <a:buClr>
                <a:srgbClr val="C8C8C8"/>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 </a:t>
            </a:r>
            <a:r>
              <a:rPr lang="cs-CZ" sz="1600" dirty="0" smtClean="0">
                <a:latin typeface="Arial CE" panose="020B0604020202020204" pitchFamily="34" charset="0"/>
                <a:cs typeface="Arial CE" panose="020B0604020202020204" pitchFamily="34" charset="0"/>
              </a:rPr>
              <a:t>Četnost </a:t>
            </a:r>
            <a:r>
              <a:rPr lang="cs-CZ" sz="1600" dirty="0">
                <a:latin typeface="Arial CE" panose="020B0604020202020204" pitchFamily="34" charset="0"/>
                <a:cs typeface="Arial CE" panose="020B0604020202020204" pitchFamily="34" charset="0"/>
              </a:rPr>
              <a:t>přerušení za rok</a:t>
            </a:r>
          </a:p>
          <a:p>
            <a:pPr marL="361950" lvl="1" indent="-180975" defTabSz="895350" eaLnBrk="0" hangingPunct="0">
              <a:lnSpc>
                <a:spcPts val="2300"/>
              </a:lnSpc>
              <a:buClr>
                <a:srgbClr val="C8C8C8"/>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 </a:t>
            </a:r>
            <a:r>
              <a:rPr lang="cs-CZ" sz="1600" dirty="0" smtClean="0">
                <a:latin typeface="Arial CE" panose="020B0604020202020204" pitchFamily="34" charset="0"/>
                <a:cs typeface="Arial CE" panose="020B0604020202020204" pitchFamily="34" charset="0"/>
              </a:rPr>
              <a:t>Souhrnná </a:t>
            </a:r>
            <a:r>
              <a:rPr lang="cs-CZ" sz="1600" dirty="0">
                <a:latin typeface="Arial CE" panose="020B0604020202020204" pitchFamily="34" charset="0"/>
                <a:cs typeface="Arial CE" panose="020B0604020202020204" pitchFamily="34" charset="0"/>
              </a:rPr>
              <a:t>délka přerušení za </a:t>
            </a:r>
            <a:r>
              <a:rPr lang="cs-CZ" sz="1600" dirty="0" smtClean="0">
                <a:latin typeface="Arial CE" panose="020B0604020202020204" pitchFamily="34" charset="0"/>
                <a:cs typeface="Arial CE" panose="020B0604020202020204" pitchFamily="34" charset="0"/>
              </a:rPr>
              <a:t>rok</a:t>
            </a:r>
          </a:p>
          <a:p>
            <a:pPr marL="361950" lvl="1" indent="-180975" defTabSz="895350" eaLnBrk="0" hangingPunct="0">
              <a:lnSpc>
                <a:spcPts val="2300"/>
              </a:lnSpc>
              <a:buClr>
                <a:srgbClr val="C8C8C8"/>
              </a:buClr>
              <a:buSzPct val="120000"/>
              <a:buFont typeface="Wingdings" pitchFamily="2" charset="2"/>
              <a:buChar char="§"/>
              <a:defRPr/>
            </a:pPr>
            <a:endParaRPr lang="cs-CZ" sz="1600" dirty="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defRPr/>
            </a:pPr>
            <a:r>
              <a:rPr lang="cs-CZ" sz="1600" b="1" dirty="0">
                <a:latin typeface="Arial CE" panose="020B0604020202020204" pitchFamily="34" charset="0"/>
                <a:cs typeface="Arial CE" panose="020B0604020202020204" pitchFamily="34" charset="0"/>
              </a:rPr>
              <a:t>Bezpečnost práce</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P</a:t>
            </a:r>
            <a:r>
              <a:rPr lang="cs-CZ" sz="1600" dirty="0" smtClean="0">
                <a:latin typeface="Arial CE" panose="020B0604020202020204" pitchFamily="34" charset="0"/>
                <a:cs typeface="Arial CE" panose="020B0604020202020204" pitchFamily="34" charset="0"/>
              </a:rPr>
              <a:t>ráce </a:t>
            </a:r>
            <a:r>
              <a:rPr lang="cs-CZ" sz="1600" dirty="0">
                <a:latin typeface="Arial CE" panose="020B0604020202020204" pitchFamily="34" charset="0"/>
                <a:cs typeface="Arial CE" panose="020B0604020202020204" pitchFamily="34" charset="0"/>
              </a:rPr>
              <a:t>pod dozorem</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P</a:t>
            </a:r>
            <a:r>
              <a:rPr lang="cs-CZ" sz="1600" dirty="0" smtClean="0">
                <a:latin typeface="Arial CE" panose="020B0604020202020204" pitchFamily="34" charset="0"/>
                <a:cs typeface="Arial CE" panose="020B0604020202020204" pitchFamily="34" charset="0"/>
              </a:rPr>
              <a:t>ři </a:t>
            </a:r>
            <a:r>
              <a:rPr lang="cs-CZ" sz="1600" dirty="0">
                <a:latin typeface="Arial CE" panose="020B0604020202020204" pitchFamily="34" charset="0"/>
                <a:cs typeface="Arial CE" panose="020B0604020202020204" pitchFamily="34" charset="0"/>
              </a:rPr>
              <a:t>práci bez napětí dochází nejvíce k úrazům z důvodu záměny zajištěného pracoviště</a:t>
            </a:r>
          </a:p>
          <a:p>
            <a:pPr marL="361950" lvl="1" indent="-180975" defTabSz="895350" eaLnBrk="0" hangingPunct="0">
              <a:lnSpc>
                <a:spcPts val="2300"/>
              </a:lnSpc>
              <a:buClr>
                <a:srgbClr val="C8C8C8"/>
              </a:buClr>
              <a:buSzPct val="120000"/>
              <a:buFont typeface="Wingdings" pitchFamily="2" charset="2"/>
              <a:buChar char="§"/>
              <a:defRPr/>
            </a:pPr>
            <a:endParaRPr lang="cs-CZ" sz="1600"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a:p>
            <a:pPr lvl="2" eaLnBrk="0" hangingPunct="0">
              <a:lnSpc>
                <a:spcPct val="120000"/>
              </a:lnSpc>
              <a:spcBef>
                <a:spcPct val="90000"/>
              </a:spcBef>
              <a:buClr>
                <a:srgbClr val="FF6600"/>
              </a:buClr>
              <a:buFont typeface="Wingdings" pitchFamily="2" charset="2"/>
              <a:buChar char="ü"/>
            </a:pPr>
            <a:endParaRPr lang="cs-CZ" sz="1200" b="1" dirty="0">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ROZDĚLENÍ PPN</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08634A7-77BD-4EA2-95D7-7EFE6C164182}" type="slidenum">
              <a:rPr lang="cs-CZ"/>
              <a:pPr/>
              <a:t>5</a:t>
            </a:fld>
            <a:endParaRPr lang="cs-CZ" dirty="0"/>
          </a:p>
        </p:txBody>
      </p:sp>
      <p:sp>
        <p:nvSpPr>
          <p:cNvPr id="274435" name="Text Box 3"/>
          <p:cNvSpPr txBox="1">
            <a:spLocks noChangeArrowheads="1"/>
          </p:cNvSpPr>
          <p:nvPr/>
        </p:nvSpPr>
        <p:spPr bwMode="auto">
          <a:xfrm>
            <a:off x="431800" y="1520825"/>
            <a:ext cx="77771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1" indent="0" defTabSz="895350" eaLnBrk="0" hangingPunct="0">
              <a:lnSpc>
                <a:spcPts val="2300"/>
              </a:lnSpc>
              <a:buClr>
                <a:srgbClr val="FF6600"/>
              </a:buClr>
              <a:buSzPct val="120000"/>
            </a:pPr>
            <a:r>
              <a:rPr lang="cs-CZ" sz="1600" b="1" dirty="0">
                <a:latin typeface="Arial CE" panose="020B0604020202020204" pitchFamily="34" charset="0"/>
                <a:cs typeface="Arial CE" panose="020B0604020202020204" pitchFamily="34" charset="0"/>
              </a:rPr>
              <a:t>PPN </a:t>
            </a:r>
            <a:r>
              <a:rPr lang="cs-CZ" sz="1600" b="1" dirty="0" smtClean="0">
                <a:latin typeface="Arial CE" panose="020B0604020202020204" pitchFamily="34" charset="0"/>
                <a:cs typeface="Arial CE" panose="020B0604020202020204" pitchFamily="34" charset="0"/>
              </a:rPr>
              <a:t>NN</a:t>
            </a:r>
            <a:endParaRPr lang="cs-CZ" sz="1600" b="1" dirty="0">
              <a:latin typeface="Arial CE" panose="020B0604020202020204" pitchFamily="34" charset="0"/>
              <a:cs typeface="Arial CE" panose="020B0604020202020204" pitchFamily="34" charset="0"/>
            </a:endParaRPr>
          </a:p>
          <a:p>
            <a:pPr marL="180975" lvl="1" indent="-179388" defTabSz="895350" eaLnBrk="0" hangingPunct="0">
              <a:lnSpc>
                <a:spcPts val="2300"/>
              </a:lnSpc>
              <a:buClr>
                <a:srgbClr val="F24F00"/>
              </a:buClr>
              <a:buSzPct val="120000"/>
              <a:buFont typeface="Wingdings" pitchFamily="2" charset="2"/>
              <a:buChar char="§"/>
            </a:pPr>
            <a:r>
              <a:rPr lang="cs-CZ" sz="1600" dirty="0" smtClean="0">
                <a:latin typeface="Arial CE" panose="020B0604020202020204" pitchFamily="34" charset="0"/>
                <a:cs typeface="Arial CE" panose="020B0604020202020204" pitchFamily="34" charset="0"/>
              </a:rPr>
              <a:t>Většina </a:t>
            </a:r>
            <a:r>
              <a:rPr lang="cs-CZ" sz="1600" dirty="0">
                <a:latin typeface="Arial CE" panose="020B0604020202020204" pitchFamily="34" charset="0"/>
                <a:cs typeface="Arial CE" panose="020B0604020202020204" pitchFamily="34" charset="0"/>
              </a:rPr>
              <a:t>elektromontérů</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V</a:t>
            </a:r>
            <a:r>
              <a:rPr lang="cs-CZ" sz="1600" dirty="0" smtClean="0">
                <a:latin typeface="Arial CE" panose="020B0604020202020204" pitchFamily="34" charset="0"/>
                <a:cs typeface="Arial CE" panose="020B0604020202020204" pitchFamily="34" charset="0"/>
              </a:rPr>
              <a:t>yškolené </a:t>
            </a:r>
            <a:r>
              <a:rPr lang="cs-CZ" sz="1600" dirty="0">
                <a:latin typeface="Arial CE" panose="020B0604020202020204" pitchFamily="34" charset="0"/>
                <a:cs typeface="Arial CE" panose="020B0604020202020204" pitchFamily="34" charset="0"/>
              </a:rPr>
              <a:t>pracovní postupy</a:t>
            </a:r>
          </a:p>
          <a:p>
            <a:pPr marL="180975" lvl="1" indent="-179388" defTabSz="895350" eaLnBrk="0" hangingPunct="0">
              <a:lnSpc>
                <a:spcPts val="2300"/>
              </a:lnSpc>
              <a:buClr>
                <a:srgbClr val="F24F00"/>
              </a:buClr>
              <a:buSzPct val="120000"/>
              <a:buFont typeface="Wingdings" pitchFamily="2" charset="2"/>
              <a:buChar char="§"/>
            </a:pPr>
            <a:r>
              <a:rPr lang="cs-CZ" sz="1600" dirty="0">
                <a:latin typeface="Arial CE" panose="020B0604020202020204" pitchFamily="34" charset="0"/>
                <a:cs typeface="Arial CE" panose="020B0604020202020204" pitchFamily="34" charset="0"/>
              </a:rPr>
              <a:t>S</a:t>
            </a:r>
            <a:r>
              <a:rPr lang="cs-CZ" sz="1600" dirty="0" smtClean="0">
                <a:latin typeface="Arial CE" panose="020B0604020202020204" pitchFamily="34" charset="0"/>
                <a:cs typeface="Arial CE" panose="020B0604020202020204" pitchFamily="34" charset="0"/>
              </a:rPr>
              <a:t>tandardně </a:t>
            </a:r>
            <a:r>
              <a:rPr lang="cs-CZ" sz="1600" dirty="0">
                <a:latin typeface="Arial CE" panose="020B0604020202020204" pitchFamily="34" charset="0"/>
                <a:cs typeface="Arial CE" panose="020B0604020202020204" pitchFamily="34" charset="0"/>
              </a:rPr>
              <a:t>prováděné práce</a:t>
            </a:r>
          </a:p>
          <a:p>
            <a:pPr marL="361950" lvl="1" indent="-180975" defTabSz="895350" eaLnBrk="0" hangingPunct="0">
              <a:lnSpc>
                <a:spcPts val="2300"/>
              </a:lnSpc>
              <a:buClr>
                <a:srgbClr val="C8C8C8"/>
              </a:buClr>
              <a:buSzPct val="120000"/>
              <a:buFont typeface="Wingdings" pitchFamily="2" charset="2"/>
              <a:buChar char="§"/>
              <a:defRPr/>
            </a:pPr>
            <a:endParaRPr lang="cs-CZ" sz="1600" dirty="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defRPr/>
            </a:pPr>
            <a:endParaRPr lang="cs-CZ" sz="1600" b="1"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defRPr/>
            </a:pPr>
            <a:endParaRPr lang="cs-CZ" sz="1600" b="1" dirty="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defRPr/>
            </a:pPr>
            <a:endParaRPr lang="cs-CZ" sz="1600" b="1"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defRPr/>
            </a:pPr>
            <a:r>
              <a:rPr lang="cs-CZ" sz="1600" b="1" dirty="0" smtClean="0">
                <a:latin typeface="Arial CE" panose="020B0604020202020204" pitchFamily="34" charset="0"/>
                <a:cs typeface="Arial CE" panose="020B0604020202020204" pitchFamily="34" charset="0"/>
              </a:rPr>
              <a:t>PPN VN</a:t>
            </a:r>
            <a:endParaRPr lang="cs-CZ" sz="1600" b="1" dirty="0">
              <a:latin typeface="Arial CE" panose="020B0604020202020204" pitchFamily="34" charset="0"/>
              <a:cs typeface="Arial CE" panose="020B0604020202020204" pitchFamily="34" charset="0"/>
            </a:endParaRP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Speciální </a:t>
            </a:r>
            <a:r>
              <a:rPr lang="cs-CZ" sz="1600" dirty="0">
                <a:latin typeface="Arial CE" panose="020B0604020202020204" pitchFamily="34" charset="0"/>
                <a:cs typeface="Arial CE" panose="020B0604020202020204" pitchFamily="34" charset="0"/>
              </a:rPr>
              <a:t>skupiny</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V</a:t>
            </a:r>
            <a:r>
              <a:rPr lang="cs-CZ" sz="1600" dirty="0" smtClean="0">
                <a:latin typeface="Arial CE" panose="020B0604020202020204" pitchFamily="34" charset="0"/>
                <a:cs typeface="Arial CE" panose="020B0604020202020204" pitchFamily="34" charset="0"/>
              </a:rPr>
              <a:t>yškolené </a:t>
            </a:r>
            <a:r>
              <a:rPr lang="cs-CZ" sz="1600" dirty="0">
                <a:latin typeface="Arial CE" panose="020B0604020202020204" pitchFamily="34" charset="0"/>
                <a:cs typeface="Arial CE" panose="020B0604020202020204" pitchFamily="34" charset="0"/>
              </a:rPr>
              <a:t>pracovní postupy</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Posouzení </a:t>
            </a:r>
            <a:r>
              <a:rPr lang="cs-CZ" sz="1600" dirty="0">
                <a:latin typeface="Arial CE" panose="020B0604020202020204" pitchFamily="34" charset="0"/>
                <a:cs typeface="Arial CE" panose="020B0604020202020204" pitchFamily="34" charset="0"/>
              </a:rPr>
              <a:t>proveditelnosti práce na místě předem</a:t>
            </a:r>
          </a:p>
          <a:p>
            <a:pPr marL="361950" lvl="1" indent="-180975" defTabSz="895350" eaLnBrk="0" hangingPunct="0">
              <a:lnSpc>
                <a:spcPts val="2300"/>
              </a:lnSpc>
              <a:buClr>
                <a:srgbClr val="C8C8C8"/>
              </a:buClr>
              <a:buSzPct val="120000"/>
              <a:buFont typeface="Wingdings" pitchFamily="2" charset="2"/>
              <a:buChar char="§"/>
              <a:defRPr/>
            </a:pPr>
            <a:endParaRPr lang="cs-CZ" sz="1600"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a:p>
            <a:pPr lvl="2" eaLnBrk="0" hangingPunct="0">
              <a:lnSpc>
                <a:spcPct val="120000"/>
              </a:lnSpc>
              <a:spcBef>
                <a:spcPct val="90000"/>
              </a:spcBef>
              <a:buClr>
                <a:srgbClr val="FF6600"/>
              </a:buClr>
              <a:buFont typeface="Wingdings" pitchFamily="2" charset="2"/>
              <a:buChar char="ü"/>
            </a:pPr>
            <a:endParaRPr lang="cs-CZ" sz="1200" b="1" dirty="0">
              <a:latin typeface="Arial" pitchFamily="34" charset="0"/>
            </a:endParaRPr>
          </a:p>
        </p:txBody>
      </p:sp>
      <p:pic>
        <p:nvPicPr>
          <p:cNvPr id="5" name="Picture 12" descr="C:\Users\zidvac0\Documents\CDS organizace nová\foto\Izolace nn  vedení\IMG_3905r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5876" y="1550490"/>
            <a:ext cx="3065636" cy="230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DSCF3967"/>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6624228" y="1801102"/>
            <a:ext cx="2401746" cy="1799655"/>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1" descr="DSCF0893"/>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16116" y="3900511"/>
            <a:ext cx="1995003" cy="2660627"/>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263283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ROZDĚLENÍ PPN</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08634A7-77BD-4EA2-95D7-7EFE6C164182}" type="slidenum">
              <a:rPr lang="cs-CZ"/>
              <a:pPr/>
              <a:t>6</a:t>
            </a:fld>
            <a:endParaRPr lang="cs-CZ" dirty="0"/>
          </a:p>
        </p:txBody>
      </p:sp>
      <p:sp>
        <p:nvSpPr>
          <p:cNvPr id="274435" name="Text Box 3"/>
          <p:cNvSpPr txBox="1">
            <a:spLocks noChangeArrowheads="1"/>
          </p:cNvSpPr>
          <p:nvPr/>
        </p:nvSpPr>
        <p:spPr bwMode="auto">
          <a:xfrm>
            <a:off x="431800" y="1520825"/>
            <a:ext cx="77771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1" indent="0" defTabSz="895350" eaLnBrk="0" hangingPunct="0">
              <a:lnSpc>
                <a:spcPts val="2300"/>
              </a:lnSpc>
              <a:buClr>
                <a:srgbClr val="FF6600"/>
              </a:buClr>
              <a:buSzPct val="120000"/>
            </a:pPr>
            <a:r>
              <a:rPr lang="cs-CZ" sz="1600" b="1" dirty="0">
                <a:latin typeface="Arial CE" panose="020B0604020202020204" pitchFamily="34" charset="0"/>
                <a:cs typeface="Arial CE" panose="020B0604020202020204" pitchFamily="34" charset="0"/>
              </a:rPr>
              <a:t>Běžné práce pod napětím</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Měření </a:t>
            </a:r>
            <a:r>
              <a:rPr lang="cs-CZ" sz="1600" dirty="0">
                <a:latin typeface="Arial CE" panose="020B0604020202020204" pitchFamily="34" charset="0"/>
                <a:cs typeface="Arial CE" panose="020B0604020202020204" pitchFamily="34" charset="0"/>
              </a:rPr>
              <a:t>přenosnými přístroji</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Zkoušení </a:t>
            </a:r>
            <a:r>
              <a:rPr lang="cs-CZ" sz="1600" dirty="0">
                <a:latin typeface="Arial CE" panose="020B0604020202020204" pitchFamily="34" charset="0"/>
                <a:cs typeface="Arial CE" panose="020B0604020202020204" pitchFamily="34" charset="0"/>
              </a:rPr>
              <a:t>včetně ověřování napěťového stavu</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Výměna </a:t>
            </a:r>
            <a:r>
              <a:rPr lang="cs-CZ" sz="1600" dirty="0">
                <a:latin typeface="Arial CE" panose="020B0604020202020204" pitchFamily="34" charset="0"/>
                <a:cs typeface="Arial CE" panose="020B0604020202020204" pitchFamily="34" charset="0"/>
              </a:rPr>
              <a:t>výkonových pojistek</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Fázování</a:t>
            </a:r>
            <a:endParaRPr lang="cs-CZ" sz="1600" dirty="0">
              <a:latin typeface="Arial CE" panose="020B0604020202020204" pitchFamily="34" charset="0"/>
              <a:cs typeface="Arial CE" panose="020B0604020202020204" pitchFamily="34" charset="0"/>
            </a:endParaRP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Zajištění </a:t>
            </a:r>
            <a:r>
              <a:rPr lang="cs-CZ" sz="1600" dirty="0">
                <a:latin typeface="Arial CE" panose="020B0604020202020204" pitchFamily="34" charset="0"/>
                <a:cs typeface="Arial CE" panose="020B0604020202020204" pitchFamily="34" charset="0"/>
              </a:rPr>
              <a:t>pracoviště</a:t>
            </a:r>
          </a:p>
          <a:p>
            <a:pPr marL="0" lvl="1" indent="0" defTabSz="895350" eaLnBrk="0" hangingPunct="0">
              <a:lnSpc>
                <a:spcPts val="2300"/>
              </a:lnSpc>
              <a:buClr>
                <a:srgbClr val="FF6600"/>
              </a:buClr>
              <a:buSzPct val="120000"/>
              <a:defRPr/>
            </a:pPr>
            <a:endParaRPr lang="cs-CZ" sz="1600" b="1" dirty="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defRPr/>
            </a:pPr>
            <a:r>
              <a:rPr lang="cs-CZ" sz="1600" b="1" dirty="0">
                <a:latin typeface="Arial CE" panose="020B0604020202020204" pitchFamily="34" charset="0"/>
                <a:cs typeface="Arial CE" panose="020B0604020202020204" pitchFamily="34" charset="0"/>
              </a:rPr>
              <a:t>Vybrané práce pod napětím</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Práce </a:t>
            </a:r>
            <a:r>
              <a:rPr lang="cs-CZ" sz="1600" dirty="0">
                <a:latin typeface="Arial CE" panose="020B0604020202020204" pitchFamily="34" charset="0"/>
                <a:cs typeface="Arial CE" panose="020B0604020202020204" pitchFamily="34" charset="0"/>
              </a:rPr>
              <a:t>na elektrickém zařízení prováděné postupy a metodami PPN zvláště vyškolenými osobami</a:t>
            </a:r>
          </a:p>
          <a:p>
            <a:pPr marL="361950" lvl="1" indent="-180975" defTabSz="895350" eaLnBrk="0" hangingPunct="0">
              <a:lnSpc>
                <a:spcPts val="2300"/>
              </a:lnSpc>
              <a:buClr>
                <a:srgbClr val="C8C8C8"/>
              </a:buClr>
              <a:buSzPct val="120000"/>
              <a:buFont typeface="Wingdings" pitchFamily="2" charset="2"/>
              <a:buChar char="§"/>
              <a:defRPr/>
            </a:pPr>
            <a:endParaRPr lang="cs-CZ" sz="1600"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a:p>
            <a:pPr lvl="2" eaLnBrk="0" hangingPunct="0">
              <a:lnSpc>
                <a:spcPct val="120000"/>
              </a:lnSpc>
              <a:spcBef>
                <a:spcPct val="90000"/>
              </a:spcBef>
              <a:buClr>
                <a:srgbClr val="FF6600"/>
              </a:buClr>
              <a:buFont typeface="Wingdings" pitchFamily="2" charset="2"/>
              <a:buChar char="ü"/>
            </a:pPr>
            <a:endParaRPr lang="cs-CZ" sz="1200" b="1" dirty="0">
              <a:latin typeface="Arial" pitchFamily="34" charset="0"/>
            </a:endParaRPr>
          </a:p>
        </p:txBody>
      </p:sp>
    </p:spTree>
    <p:extLst>
      <p:ext uri="{BB962C8B-B14F-4D97-AF65-F5344CB8AC3E}">
        <p14:creationId xmlns:p14="http://schemas.microsoft.com/office/powerpoint/2010/main" val="3018050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METODY PPN VN</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08634A7-77BD-4EA2-95D7-7EFE6C164182}" type="slidenum">
              <a:rPr lang="cs-CZ"/>
              <a:pPr/>
              <a:t>7</a:t>
            </a:fld>
            <a:endParaRPr lang="cs-CZ" dirty="0"/>
          </a:p>
        </p:txBody>
      </p:sp>
      <p:sp>
        <p:nvSpPr>
          <p:cNvPr id="274435" name="Text Box 3"/>
          <p:cNvSpPr txBox="1">
            <a:spLocks noChangeArrowheads="1"/>
          </p:cNvSpPr>
          <p:nvPr/>
        </p:nvSpPr>
        <p:spPr bwMode="auto">
          <a:xfrm>
            <a:off x="431800" y="1520825"/>
            <a:ext cx="77771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1" indent="0" defTabSz="895350" eaLnBrk="0" hangingPunct="0">
              <a:lnSpc>
                <a:spcPts val="2300"/>
              </a:lnSpc>
              <a:buClr>
                <a:srgbClr val="FF6600"/>
              </a:buClr>
              <a:buSzPct val="120000"/>
            </a:pPr>
            <a:r>
              <a:rPr lang="cs-CZ" sz="1600" b="1" dirty="0">
                <a:latin typeface="Arial CE" panose="020B0604020202020204" pitchFamily="34" charset="0"/>
                <a:cs typeface="Arial CE" panose="020B0604020202020204" pitchFamily="34" charset="0"/>
              </a:rPr>
              <a:t>Metoda práce na vzdálenost</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P</a:t>
            </a:r>
            <a:r>
              <a:rPr lang="cs-CZ" sz="1600" dirty="0" smtClean="0">
                <a:latin typeface="Arial CE" panose="020B0604020202020204" pitchFamily="34" charset="0"/>
                <a:cs typeface="Arial CE" panose="020B0604020202020204" pitchFamily="34" charset="0"/>
              </a:rPr>
              <a:t>racovník </a:t>
            </a:r>
            <a:r>
              <a:rPr lang="cs-CZ" sz="1600" dirty="0">
                <a:latin typeface="Arial CE" panose="020B0604020202020204" pitchFamily="34" charset="0"/>
                <a:cs typeface="Arial CE" panose="020B0604020202020204" pitchFamily="34" charset="0"/>
              </a:rPr>
              <a:t>se zdržuje mimo minimální vzdálenost přiblížení </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P</a:t>
            </a:r>
            <a:r>
              <a:rPr lang="cs-CZ" sz="1600" dirty="0" smtClean="0">
                <a:latin typeface="Arial CE" panose="020B0604020202020204" pitchFamily="34" charset="0"/>
                <a:cs typeface="Arial CE" panose="020B0604020202020204" pitchFamily="34" charset="0"/>
              </a:rPr>
              <a:t>ráce </a:t>
            </a:r>
            <a:r>
              <a:rPr lang="cs-CZ" sz="1600" dirty="0">
                <a:latin typeface="Arial CE" panose="020B0604020202020204" pitchFamily="34" charset="0"/>
                <a:cs typeface="Arial CE" panose="020B0604020202020204" pitchFamily="34" charset="0"/>
              </a:rPr>
              <a:t>s nářadím umístěném na konci  manipulační tyče</a:t>
            </a:r>
          </a:p>
          <a:p>
            <a:pPr marL="0" lvl="1" indent="0" defTabSz="895350" eaLnBrk="0" hangingPunct="0">
              <a:lnSpc>
                <a:spcPts val="2300"/>
              </a:lnSpc>
              <a:buClr>
                <a:srgbClr val="FF6600"/>
              </a:buClr>
              <a:buSzPct val="120000"/>
              <a:defRPr/>
            </a:pPr>
            <a:endParaRPr lang="cs-CZ" sz="1600" b="1" dirty="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defRPr/>
            </a:pPr>
            <a:r>
              <a:rPr lang="cs-CZ" sz="1600" b="1" dirty="0" smtClean="0">
                <a:latin typeface="Arial CE" panose="020B0604020202020204" pitchFamily="34" charset="0"/>
                <a:cs typeface="Arial CE" panose="020B0604020202020204" pitchFamily="34" charset="0"/>
              </a:rPr>
              <a:t>Metoda </a:t>
            </a:r>
            <a:r>
              <a:rPr lang="cs-CZ" sz="1600" b="1" dirty="0">
                <a:latin typeface="Arial CE" panose="020B0604020202020204" pitchFamily="34" charset="0"/>
                <a:cs typeface="Arial CE" panose="020B0604020202020204" pitchFamily="34" charset="0"/>
              </a:rPr>
              <a:t>práce v dotyku</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P</a:t>
            </a:r>
            <a:r>
              <a:rPr lang="cs-CZ" sz="1600" dirty="0" smtClean="0">
                <a:latin typeface="Arial CE" panose="020B0604020202020204" pitchFamily="34" charset="0"/>
                <a:cs typeface="Arial CE" panose="020B0604020202020204" pitchFamily="34" charset="0"/>
              </a:rPr>
              <a:t>racovník </a:t>
            </a:r>
            <a:r>
              <a:rPr lang="cs-CZ" sz="1600" dirty="0">
                <a:latin typeface="Arial CE" panose="020B0604020202020204" pitchFamily="34" charset="0"/>
                <a:cs typeface="Arial CE" panose="020B0604020202020204" pitchFamily="34" charset="0"/>
              </a:rPr>
              <a:t>pracuje z izolované plošiny v přímém styku s živými částmi</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P</a:t>
            </a:r>
            <a:r>
              <a:rPr lang="cs-CZ" sz="1600" dirty="0" smtClean="0">
                <a:latin typeface="Arial CE" panose="020B0604020202020204" pitchFamily="34" charset="0"/>
                <a:cs typeface="Arial CE" panose="020B0604020202020204" pitchFamily="34" charset="0"/>
              </a:rPr>
              <a:t>racovník </a:t>
            </a:r>
            <a:r>
              <a:rPr lang="cs-CZ" sz="1600" dirty="0">
                <a:latin typeface="Arial CE" panose="020B0604020202020204" pitchFamily="34" charset="0"/>
                <a:cs typeface="Arial CE" panose="020B0604020202020204" pitchFamily="34" charset="0"/>
              </a:rPr>
              <a:t>je chráněn izolačními rukavicemi a rukávy</a:t>
            </a:r>
          </a:p>
          <a:p>
            <a:pPr marL="361950" lvl="1" indent="-180975" defTabSz="895350" eaLnBrk="0" hangingPunct="0">
              <a:lnSpc>
                <a:spcPts val="2300"/>
              </a:lnSpc>
              <a:buClr>
                <a:srgbClr val="C8C8C8"/>
              </a:buClr>
              <a:buSzPct val="120000"/>
              <a:buFont typeface="Wingdings" pitchFamily="2" charset="2"/>
              <a:buChar char="§"/>
              <a:defRPr/>
            </a:pPr>
            <a:endParaRPr lang="cs-CZ" sz="1600"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a:p>
            <a:pPr lvl="2" eaLnBrk="0" hangingPunct="0">
              <a:lnSpc>
                <a:spcPct val="120000"/>
              </a:lnSpc>
              <a:spcBef>
                <a:spcPct val="90000"/>
              </a:spcBef>
              <a:buClr>
                <a:srgbClr val="FF6600"/>
              </a:buClr>
              <a:buFont typeface="Wingdings" pitchFamily="2" charset="2"/>
              <a:buChar char="ü"/>
            </a:pPr>
            <a:endParaRPr lang="cs-CZ" sz="1200" b="1" dirty="0">
              <a:latin typeface="Arial" pitchFamily="34" charset="0"/>
            </a:endParaRPr>
          </a:p>
        </p:txBody>
      </p:sp>
      <p:pic>
        <p:nvPicPr>
          <p:cNvPr id="5" name="Picture 11" descr="9_1 výměna konzole 1"/>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51520" y="3682644"/>
            <a:ext cx="3837992" cy="2878494"/>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3" descr="Výáměna izolátoru"/>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608004" y="3698319"/>
            <a:ext cx="3816424" cy="2862820"/>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87547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METODY PPN VN</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08634A7-77BD-4EA2-95D7-7EFE6C164182}" type="slidenum">
              <a:rPr lang="cs-CZ"/>
              <a:pPr/>
              <a:t>8</a:t>
            </a:fld>
            <a:endParaRPr lang="cs-CZ" dirty="0"/>
          </a:p>
        </p:txBody>
      </p:sp>
      <p:sp>
        <p:nvSpPr>
          <p:cNvPr id="274435" name="Text Box 3"/>
          <p:cNvSpPr txBox="1">
            <a:spLocks noChangeArrowheads="1"/>
          </p:cNvSpPr>
          <p:nvPr/>
        </p:nvSpPr>
        <p:spPr bwMode="auto">
          <a:xfrm>
            <a:off x="431800" y="1520825"/>
            <a:ext cx="77771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1" indent="0" defTabSz="895350" eaLnBrk="0" hangingPunct="0">
              <a:lnSpc>
                <a:spcPts val="2300"/>
              </a:lnSpc>
              <a:buClr>
                <a:srgbClr val="FF6600"/>
              </a:buClr>
              <a:buSzPct val="120000"/>
            </a:pPr>
            <a:r>
              <a:rPr lang="cs-CZ" sz="1600" b="1" dirty="0">
                <a:latin typeface="Arial CE" panose="020B0604020202020204" pitchFamily="34" charset="0"/>
                <a:cs typeface="Arial CE" panose="020B0604020202020204" pitchFamily="34" charset="0"/>
              </a:rPr>
              <a:t>Metoda práce na potenciálu</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P</a:t>
            </a:r>
            <a:r>
              <a:rPr lang="cs-CZ" sz="1600" dirty="0" smtClean="0">
                <a:latin typeface="Arial CE" panose="020B0604020202020204" pitchFamily="34" charset="0"/>
                <a:cs typeface="Arial CE" panose="020B0604020202020204" pitchFamily="34" charset="0"/>
              </a:rPr>
              <a:t>racovník </a:t>
            </a:r>
            <a:r>
              <a:rPr lang="cs-CZ" sz="1600" dirty="0">
                <a:latin typeface="Arial CE" panose="020B0604020202020204" pitchFamily="34" charset="0"/>
                <a:cs typeface="Arial CE" panose="020B0604020202020204" pitchFamily="34" charset="0"/>
              </a:rPr>
              <a:t>pracuje z izolované plošiny v přímém styku s živými částmi</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P</a:t>
            </a:r>
            <a:r>
              <a:rPr lang="cs-CZ" sz="1600" dirty="0" smtClean="0">
                <a:latin typeface="Arial CE" panose="020B0604020202020204" pitchFamily="34" charset="0"/>
                <a:cs typeface="Arial CE" panose="020B0604020202020204" pitchFamily="34" charset="0"/>
              </a:rPr>
              <a:t>racovník </a:t>
            </a:r>
            <a:r>
              <a:rPr lang="cs-CZ" sz="1600" dirty="0">
                <a:latin typeface="Arial CE" panose="020B0604020202020204" pitchFamily="34" charset="0"/>
                <a:cs typeface="Arial CE" panose="020B0604020202020204" pitchFamily="34" charset="0"/>
              </a:rPr>
              <a:t>se připojí na potenciál části na které pracuje</a:t>
            </a:r>
          </a:p>
          <a:p>
            <a:pPr marL="0" lvl="1" indent="0" defTabSz="895350" eaLnBrk="0" hangingPunct="0">
              <a:lnSpc>
                <a:spcPts val="2300"/>
              </a:lnSpc>
              <a:buClr>
                <a:srgbClr val="FF6600"/>
              </a:buClr>
              <a:buSzPct val="120000"/>
              <a:defRPr/>
            </a:pPr>
            <a:endParaRPr lang="cs-CZ" sz="1600" b="1" dirty="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defRPr/>
            </a:pPr>
            <a:r>
              <a:rPr lang="cs-CZ" sz="1600" b="1" dirty="0">
                <a:latin typeface="Arial CE" panose="020B0604020202020204" pitchFamily="34" charset="0"/>
                <a:cs typeface="Arial CE" panose="020B0604020202020204" pitchFamily="34" charset="0"/>
              </a:rPr>
              <a:t>Kombinace metod</a:t>
            </a: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Pracovník </a:t>
            </a:r>
            <a:r>
              <a:rPr lang="cs-CZ" sz="1600" dirty="0">
                <a:latin typeface="Arial CE" panose="020B0604020202020204" pitchFamily="34" charset="0"/>
                <a:cs typeface="Arial CE" panose="020B0604020202020204" pitchFamily="34" charset="0"/>
              </a:rPr>
              <a:t>kombinuje tří metody práce při jednom pracovním postupu</a:t>
            </a:r>
          </a:p>
          <a:p>
            <a:pPr marL="361950" lvl="1" indent="-180975" defTabSz="895350" eaLnBrk="0" hangingPunct="0">
              <a:lnSpc>
                <a:spcPts val="2300"/>
              </a:lnSpc>
              <a:buClr>
                <a:srgbClr val="C8C8C8"/>
              </a:buClr>
              <a:buSzPct val="120000"/>
              <a:buFont typeface="Wingdings" pitchFamily="2" charset="2"/>
              <a:buChar char="§"/>
              <a:defRPr/>
            </a:pPr>
            <a:endParaRPr lang="cs-CZ" sz="1600"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a:p>
            <a:pPr lvl="2" eaLnBrk="0" hangingPunct="0">
              <a:lnSpc>
                <a:spcPct val="120000"/>
              </a:lnSpc>
              <a:spcBef>
                <a:spcPct val="90000"/>
              </a:spcBef>
              <a:buClr>
                <a:srgbClr val="FF6600"/>
              </a:buClr>
              <a:buFont typeface="Wingdings" pitchFamily="2" charset="2"/>
              <a:buChar char="ü"/>
            </a:pPr>
            <a:endParaRPr lang="cs-CZ" sz="1200" b="1" dirty="0">
              <a:latin typeface="Arial" pitchFamily="34" charset="0"/>
            </a:endParaRPr>
          </a:p>
        </p:txBody>
      </p:sp>
      <p:pic>
        <p:nvPicPr>
          <p:cNvPr id="7" name="Picture 6" descr="Oprava vodiče"/>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215516" y="3347114"/>
            <a:ext cx="4103191" cy="3077393"/>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8" descr="Výměna US"/>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4680012" y="3356992"/>
            <a:ext cx="4068452" cy="3051874"/>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49149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504001" y="437652"/>
            <a:ext cx="6876000" cy="846386"/>
          </a:xfrm>
        </p:spPr>
        <p:txBody>
          <a:bodyPr/>
          <a:lstStyle/>
          <a:p>
            <a:r>
              <a:rPr lang="cs-CZ" b="1" dirty="0" smtClean="0"/>
              <a:t>ÚSEK SÍTĚ</a:t>
            </a:r>
            <a:br>
              <a:rPr lang="cs-CZ" b="1" dirty="0" smtClean="0"/>
            </a:br>
            <a:r>
              <a:rPr lang="cs-CZ" b="1" dirty="0" smtClean="0">
                <a:solidFill>
                  <a:schemeClr val="tx1"/>
                </a:solidFill>
              </a:rPr>
              <a:t>POSTUPY PPN VN</a:t>
            </a:r>
            <a:endParaRPr lang="cs-CZ" b="1" dirty="0">
              <a:solidFill>
                <a:schemeClr val="tx1"/>
              </a:solidFill>
            </a:endParaRPr>
          </a:p>
        </p:txBody>
      </p:sp>
      <p:sp>
        <p:nvSpPr>
          <p:cNvPr id="4" name="Zástupný symbol pro číslo snímku 3"/>
          <p:cNvSpPr>
            <a:spLocks noGrp="1"/>
          </p:cNvSpPr>
          <p:nvPr>
            <p:ph type="sldNum" sz="quarter" idx="10"/>
          </p:nvPr>
        </p:nvSpPr>
        <p:spPr/>
        <p:txBody>
          <a:bodyPr/>
          <a:lstStyle/>
          <a:p>
            <a:fld id="{008634A7-77BD-4EA2-95D7-7EFE6C164182}" type="slidenum">
              <a:rPr lang="cs-CZ"/>
              <a:pPr/>
              <a:t>9</a:t>
            </a:fld>
            <a:endParaRPr lang="cs-CZ" dirty="0"/>
          </a:p>
        </p:txBody>
      </p:sp>
      <p:sp>
        <p:nvSpPr>
          <p:cNvPr id="274435" name="Text Box 3"/>
          <p:cNvSpPr txBox="1">
            <a:spLocks noChangeArrowheads="1"/>
          </p:cNvSpPr>
          <p:nvPr/>
        </p:nvSpPr>
        <p:spPr bwMode="auto">
          <a:xfrm>
            <a:off x="431800" y="1520825"/>
            <a:ext cx="7777163"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0" lvl="1" indent="0" defTabSz="895350" eaLnBrk="0" hangingPunct="0">
              <a:lnSpc>
                <a:spcPts val="2300"/>
              </a:lnSpc>
              <a:buClr>
                <a:srgbClr val="FF6600"/>
              </a:buClr>
              <a:buSzPct val="120000"/>
            </a:pPr>
            <a:r>
              <a:rPr lang="cs-CZ" sz="1600" b="1" dirty="0" smtClean="0">
                <a:latin typeface="Arial CE" panose="020B0604020202020204" pitchFamily="34" charset="0"/>
                <a:cs typeface="Arial CE" panose="020B0604020202020204" pitchFamily="34" charset="0"/>
              </a:rPr>
              <a:t>Realizované postupy</a:t>
            </a:r>
            <a:endParaRPr lang="cs-CZ" sz="1600" b="1" dirty="0">
              <a:latin typeface="Arial CE" panose="020B0604020202020204" pitchFamily="34" charset="0"/>
              <a:cs typeface="Arial CE" panose="020B0604020202020204" pitchFamily="34" charset="0"/>
            </a:endParaRPr>
          </a:p>
          <a:p>
            <a:pPr marL="180975" lvl="1" indent="-179388" defTabSz="895350" eaLnBrk="0" hangingPunct="0">
              <a:lnSpc>
                <a:spcPts val="2300"/>
              </a:lnSpc>
              <a:buClr>
                <a:srgbClr val="F24F00"/>
              </a:buClr>
              <a:buSzPct val="120000"/>
              <a:buFont typeface="Wingdings" pitchFamily="2" charset="2"/>
              <a:buChar char="§"/>
              <a:defRPr/>
            </a:pPr>
            <a:r>
              <a:rPr lang="cs-CZ" sz="1600" dirty="0" smtClean="0">
                <a:latin typeface="Arial CE" panose="020B0604020202020204" pitchFamily="34" charset="0"/>
                <a:cs typeface="Arial CE" panose="020B0604020202020204" pitchFamily="34" charset="0"/>
              </a:rPr>
              <a:t>Čištění </a:t>
            </a:r>
            <a:r>
              <a:rPr lang="cs-CZ" sz="1600" dirty="0">
                <a:latin typeface="Arial CE" panose="020B0604020202020204" pitchFamily="34" charset="0"/>
                <a:cs typeface="Arial CE" panose="020B0604020202020204" pitchFamily="34" charset="0"/>
              </a:rPr>
              <a:t>trafostanic</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Výměna izolátorů dle poškození</a:t>
            </a:r>
          </a:p>
          <a:p>
            <a:pPr marL="180975" lvl="1" indent="-179388" defTabSz="895350" eaLnBrk="0" hangingPunct="0">
              <a:lnSpc>
                <a:spcPts val="2300"/>
              </a:lnSpc>
              <a:buClr>
                <a:srgbClr val="F24F00"/>
              </a:buClr>
              <a:buSzPct val="120000"/>
              <a:buFont typeface="Wingdings" pitchFamily="2" charset="2"/>
              <a:buChar char="§"/>
              <a:defRPr/>
            </a:pPr>
            <a:r>
              <a:rPr lang="cs-CZ" sz="1600" b="1" dirty="0">
                <a:latin typeface="Arial CE" panose="020B0604020202020204" pitchFamily="34" charset="0"/>
                <a:cs typeface="Arial CE" panose="020B0604020202020204" pitchFamily="34" charset="0"/>
              </a:rPr>
              <a:t>Rozpojení a spojení vedení</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Výměna konzoly</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Opravy vodičů</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Montáž a demontáž jednopólových odpojovačů do vodičů</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Montáž zábran proti dosedání ptáků</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Montáž venkovního omezovače (svodiče) přepětí</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Připojení napěťového transformátoru pro dálkové úsekové spínače </a:t>
            </a:r>
          </a:p>
          <a:p>
            <a:pPr marL="180975" lvl="1" indent="-179388" defTabSz="895350" eaLnBrk="0" hangingPunct="0">
              <a:lnSpc>
                <a:spcPts val="2300"/>
              </a:lnSpc>
              <a:buClr>
                <a:srgbClr val="F24F00"/>
              </a:buClr>
              <a:buSzPct val="120000"/>
              <a:buFont typeface="Wingdings" pitchFamily="2" charset="2"/>
              <a:buChar char="§"/>
              <a:defRPr/>
            </a:pPr>
            <a:r>
              <a:rPr lang="cs-CZ" sz="1600" dirty="0">
                <a:latin typeface="Arial CE" panose="020B0604020202020204" pitchFamily="34" charset="0"/>
                <a:cs typeface="Arial CE" panose="020B0604020202020204" pitchFamily="34" charset="0"/>
              </a:rPr>
              <a:t>Montáž i výměna úsekového spínače</a:t>
            </a:r>
          </a:p>
          <a:p>
            <a:pPr marL="180975" lvl="1" indent="-179388" defTabSz="895350" eaLnBrk="0" hangingPunct="0">
              <a:lnSpc>
                <a:spcPts val="2300"/>
              </a:lnSpc>
              <a:buClr>
                <a:srgbClr val="F24F00"/>
              </a:buClr>
              <a:buSzPct val="120000"/>
              <a:buFont typeface="Wingdings" pitchFamily="2" charset="2"/>
              <a:buChar char="§"/>
              <a:defRPr/>
            </a:pPr>
            <a:r>
              <a:rPr lang="cs-CZ" sz="1600" b="1" dirty="0">
                <a:latin typeface="Arial CE" panose="020B0604020202020204" pitchFamily="34" charset="0"/>
                <a:cs typeface="Arial CE" panose="020B0604020202020204" pitchFamily="34" charset="0"/>
              </a:rPr>
              <a:t>Oprava odpínače a odpojovače venkovních vedení</a:t>
            </a:r>
          </a:p>
          <a:p>
            <a:pPr marL="180975" lvl="1" indent="-179388" defTabSz="895350" eaLnBrk="0" hangingPunct="0">
              <a:lnSpc>
                <a:spcPts val="2300"/>
              </a:lnSpc>
              <a:buClr>
                <a:srgbClr val="F24F00"/>
              </a:buClr>
              <a:buSzPct val="120000"/>
              <a:buFont typeface="Wingdings" pitchFamily="2" charset="2"/>
              <a:buChar char="§"/>
              <a:defRPr/>
            </a:pPr>
            <a:r>
              <a:rPr lang="cs-CZ" sz="1600" b="1" dirty="0">
                <a:latin typeface="Arial CE" panose="020B0604020202020204" pitchFamily="34" charset="0"/>
                <a:cs typeface="Arial CE" panose="020B0604020202020204" pitchFamily="34" charset="0"/>
              </a:rPr>
              <a:t>Výměna podpěrného bodu</a:t>
            </a:r>
          </a:p>
          <a:p>
            <a:pPr marL="180975" lvl="1" indent="-179388" defTabSz="895350" eaLnBrk="0" hangingPunct="0">
              <a:lnSpc>
                <a:spcPts val="2300"/>
              </a:lnSpc>
              <a:buClr>
                <a:srgbClr val="F24F00"/>
              </a:buClr>
              <a:buSzPct val="120000"/>
              <a:buFont typeface="Wingdings" pitchFamily="2" charset="2"/>
              <a:buChar char="§"/>
              <a:defRPr/>
            </a:pPr>
            <a:endParaRPr lang="cs-CZ" sz="1600" dirty="0" smtClean="0">
              <a:latin typeface="Arial CE" panose="020B0604020202020204" pitchFamily="34" charset="0"/>
              <a:cs typeface="Arial CE" panose="020B0604020202020204" pitchFamily="34" charset="0"/>
            </a:endParaRPr>
          </a:p>
          <a:p>
            <a:pPr marL="0" lvl="1" indent="0" defTabSz="895350" eaLnBrk="0" hangingPunct="0">
              <a:lnSpc>
                <a:spcPts val="2300"/>
              </a:lnSpc>
              <a:buClr>
                <a:srgbClr val="FF6600"/>
              </a:buClr>
              <a:buSzPct val="120000"/>
            </a:pPr>
            <a:endParaRPr lang="cs-CZ" sz="1600" b="1" dirty="0" smtClean="0">
              <a:latin typeface="Arial CE" panose="020B0604020202020204" pitchFamily="34" charset="0"/>
              <a:cs typeface="Arial CE" panose="020B0604020202020204" pitchFamily="34" charset="0"/>
            </a:endParaRPr>
          </a:p>
          <a:p>
            <a:pPr lvl="2" eaLnBrk="0" hangingPunct="0">
              <a:lnSpc>
                <a:spcPct val="120000"/>
              </a:lnSpc>
              <a:spcBef>
                <a:spcPct val="90000"/>
              </a:spcBef>
              <a:buClr>
                <a:srgbClr val="FF6600"/>
              </a:buClr>
              <a:buFont typeface="Wingdings" pitchFamily="2" charset="2"/>
              <a:buChar char="ü"/>
            </a:pPr>
            <a:endParaRPr lang="cs-CZ" sz="1200" b="1" dirty="0">
              <a:latin typeface="Arial" pitchFamily="34" charset="0"/>
            </a:endParaRPr>
          </a:p>
        </p:txBody>
      </p:sp>
    </p:spTree>
    <p:extLst>
      <p:ext uri="{BB962C8B-B14F-4D97-AF65-F5344CB8AC3E}">
        <p14:creationId xmlns:p14="http://schemas.microsoft.com/office/powerpoint/2010/main" val="8194783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11_Skupina CEZ">
  <a:themeElements>
    <a:clrScheme name="11_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11_Skupina CEZ">
      <a:majorFont>
        <a:latin typeface="Futura CEZ Medium"/>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z_vzorova_prezentace">
  <a:themeElements>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fontScheme name="ČEZ">
      <a:majorFont>
        <a:latin typeface="Futura CEZ Medium"/>
        <a:ea typeface=""/>
        <a:cs typeface=""/>
      </a:majorFont>
      <a:minorFont>
        <a:latin typeface="Arial CE"/>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none" lIns="78762" tIns="39382" rIns="78762" bIns="39382" numCol="1" anchor="ctr" anchorCtr="0" compatLnSpc="1">
        <a:prstTxWarp prst="textNoShape">
          <a:avLst/>
        </a:prstTxWarp>
      </a:bodyPr>
      <a:lstStyle>
        <a:defPPr marL="0" marR="0" indent="0" algn="ctr" defTabSz="652463" rtl="0" eaLnBrk="0" fontAlgn="base" latinLnBrk="0" hangingPunct="0">
          <a:lnSpc>
            <a:spcPct val="100000"/>
          </a:lnSpc>
          <a:spcBef>
            <a:spcPct val="50000"/>
          </a:spcBef>
          <a:spcAft>
            <a:spcPct val="0"/>
          </a:spcAft>
          <a:buClr>
            <a:schemeClr val="accent2"/>
          </a:buClr>
          <a:buSzTx/>
          <a:buFont typeface="Wingdings" pitchFamily="2" charset="2"/>
          <a:buNone/>
          <a:tabLst/>
          <a:defRPr kumimoji="0" lang="en-US" sz="1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Skupina CEZ 1">
        <a:dk1>
          <a:srgbClr val="000000"/>
        </a:dk1>
        <a:lt1>
          <a:srgbClr val="FFFFFF"/>
        </a:lt1>
        <a:dk2>
          <a:srgbClr val="FFFFFF"/>
        </a:dk2>
        <a:lt2>
          <a:srgbClr val="969696"/>
        </a:lt2>
        <a:accent1>
          <a:srgbClr val="DDDDDD"/>
        </a:accent1>
        <a:accent2>
          <a:srgbClr val="F24F00"/>
        </a:accent2>
        <a:accent3>
          <a:srgbClr val="FFFFFF"/>
        </a:accent3>
        <a:accent4>
          <a:srgbClr val="000000"/>
        </a:accent4>
        <a:accent5>
          <a:srgbClr val="EBEBEB"/>
        </a:accent5>
        <a:accent6>
          <a:srgbClr val="DB4700"/>
        </a:accent6>
        <a:hlink>
          <a:srgbClr val="909090"/>
        </a:hlink>
        <a:folHlink>
          <a:srgbClr val="6060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4964</TotalTime>
  <Words>449</Words>
  <Application>Microsoft Office PowerPoint</Application>
  <PresentationFormat>Předvádění na obrazovce (4:3)</PresentationFormat>
  <Paragraphs>161</Paragraphs>
  <Slides>16</Slides>
  <Notes>0</Notes>
  <HiddenSlides>0</HiddenSlides>
  <MMClips>0</MMClips>
  <ScaleCrop>false</ScaleCrop>
  <HeadingPairs>
    <vt:vector size="4" baseType="variant">
      <vt:variant>
        <vt:lpstr>Motiv</vt:lpstr>
      </vt:variant>
      <vt:variant>
        <vt:i4>2</vt:i4>
      </vt:variant>
      <vt:variant>
        <vt:lpstr>Nadpisy snímků</vt:lpstr>
      </vt:variant>
      <vt:variant>
        <vt:i4>16</vt:i4>
      </vt:variant>
    </vt:vector>
  </HeadingPairs>
  <TitlesOfParts>
    <vt:vector size="18" baseType="lpstr">
      <vt:lpstr>11_Skupina CEZ</vt:lpstr>
      <vt:lpstr>cez_vzorova_prezentace</vt:lpstr>
      <vt:lpstr>ENERGETICKÁ MATURITA 2017 PROVOZOVÁNÍ SÍTÍ VN  PRÁCE POD NAPĚTÍM – PPN</vt:lpstr>
      <vt:lpstr>ÚSEK SÍTĚ ÚVOD</vt:lpstr>
      <vt:lpstr>ÚSEK SÍTĚ ÚVOD</vt:lpstr>
      <vt:lpstr>ÚSEK SÍTĚ DŮVODY PRO PRÁCI PPN</vt:lpstr>
      <vt:lpstr>ÚSEK SÍTĚ ROZDĚLENÍ PPN</vt:lpstr>
      <vt:lpstr>ÚSEK SÍTĚ ROZDĚLENÍ PPN</vt:lpstr>
      <vt:lpstr>ÚSEK SÍTĚ METODY PPN VN</vt:lpstr>
      <vt:lpstr>ÚSEK SÍTĚ METODY PPN VN</vt:lpstr>
      <vt:lpstr>ÚSEK SÍTĚ POSTUPY PPN VN</vt:lpstr>
      <vt:lpstr>ÚSEK SÍTĚ POSTUPY PPN VN</vt:lpstr>
      <vt:lpstr>ÚSEK SÍTĚ POSTUPY PPN VN</vt:lpstr>
      <vt:lpstr>ÚSEK SÍTĚ POSTUPY PPN VN</vt:lpstr>
      <vt:lpstr>ÚSEK SÍTĚ VYBAVENÍ PRACOVNÍCH SKUPIN PPN VN</vt:lpstr>
      <vt:lpstr>ÚSEK SÍTĚ DOKUMENTACE K PPN</vt:lpstr>
      <vt:lpstr>ÚSEK SÍTĚ DOKUMENTACE K PPN</vt:lpstr>
      <vt:lpstr>ÚSEK SÍTĚ DOKUMENTACE K PPN</vt:lpstr>
    </vt:vector>
  </TitlesOfParts>
  <Company>Severomoravská energetika, a. 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Čeladná , 4.10.2005</dc:title>
  <dc:creator>Martin Koch</dc:creator>
  <cp:lastModifiedBy>Ing. Matejov Michal</cp:lastModifiedBy>
  <cp:revision>323</cp:revision>
  <cp:lastPrinted>2011-04-04T08:14:05Z</cp:lastPrinted>
  <dcterms:created xsi:type="dcterms:W3CDTF">2005-10-03T19:19:47Z</dcterms:created>
  <dcterms:modified xsi:type="dcterms:W3CDTF">2017-10-02T09:04:00Z</dcterms:modified>
  <cp:category>Interní</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agging.ClassificationMark.P00">
    <vt:lpwstr>&lt;ClassificationMark xmlns:xsi="http://www.w3.org/2001/XMLSchema-instance" xmlns:xsd="http://www.w3.org/2001/XMLSchema" margin="NaN" class="C1" owner="Martin Koch" position="BottomMiddle" marginX="0" marginY="0" classifiedOn="2016-10-10T20:55:14.21376</vt:lpwstr>
  </property>
  <property fmtid="{D5CDD505-2E9C-101B-9397-08002B2CF9AE}" pid="3" name="DocumentTagging.ClassificationMark.P01">
    <vt:lpwstr>16+02:00" showPrintedBy="false" showPrintDate="false" language="cs" ApplicationVersion="Microsoft PowerPoint, 14.0" addinVersion="5.6.3.0" template="CEZ" kdi="SKC-DR15"&gt;&lt;history bulk="false" class="Důvěrnost C" code="C1" user="Matejov Michal" date="2</vt:lpwstr>
  </property>
  <property fmtid="{D5CDD505-2E9C-101B-9397-08002B2CF9AE}" pid="4" name="DocumentTagging.ClassificationMark.P02">
    <vt:lpwstr>016-10-10T20:55:14.5881623+02:00" kdi="SKC-DR15" /&gt;&lt;recipients /&gt;&lt;documentOwners /&gt;&lt;/ClassificationMark&gt;</vt:lpwstr>
  </property>
  <property fmtid="{D5CDD505-2E9C-101B-9397-08002B2CF9AE}" pid="5" name="DocumentTagging.ClassificationMark">
    <vt:lpwstr>￼PARTS:3</vt:lpwstr>
  </property>
  <property fmtid="{D5CDD505-2E9C-101B-9397-08002B2CF9AE}" pid="6" name="DocumentClasification">
    <vt:lpwstr>Interní</vt:lpwstr>
  </property>
  <property fmtid="{D5CDD505-2E9C-101B-9397-08002B2CF9AE}" pid="7" name="CEZ_DLP">
    <vt:lpwstr>CEZ_DLP:SKC-DR15:C</vt:lpwstr>
  </property>
</Properties>
</file>