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62" r:id="rId2"/>
  </p:sldMasterIdLst>
  <p:notesMasterIdLst>
    <p:notesMasterId r:id="rId30"/>
  </p:notesMasterIdLst>
  <p:handoutMasterIdLst>
    <p:handoutMasterId r:id="rId31"/>
  </p:handoutMasterIdLst>
  <p:sldIdLst>
    <p:sldId id="321" r:id="rId3"/>
    <p:sldId id="352" r:id="rId4"/>
    <p:sldId id="375" r:id="rId5"/>
    <p:sldId id="357" r:id="rId6"/>
    <p:sldId id="362" r:id="rId7"/>
    <p:sldId id="368" r:id="rId8"/>
    <p:sldId id="378" r:id="rId9"/>
    <p:sldId id="380" r:id="rId10"/>
    <p:sldId id="381" r:id="rId11"/>
    <p:sldId id="359" r:id="rId12"/>
    <p:sldId id="386" r:id="rId13"/>
    <p:sldId id="387" r:id="rId14"/>
    <p:sldId id="360" r:id="rId15"/>
    <p:sldId id="363" r:id="rId16"/>
    <p:sldId id="364" r:id="rId17"/>
    <p:sldId id="365" r:id="rId18"/>
    <p:sldId id="376" r:id="rId19"/>
    <p:sldId id="377" r:id="rId20"/>
    <p:sldId id="383" r:id="rId21"/>
    <p:sldId id="385" r:id="rId22"/>
    <p:sldId id="384" r:id="rId23"/>
    <p:sldId id="382" r:id="rId24"/>
    <p:sldId id="369" r:id="rId25"/>
    <p:sldId id="374" r:id="rId26"/>
    <p:sldId id="370" r:id="rId27"/>
    <p:sldId id="373" r:id="rId28"/>
    <p:sldId id="372" r:id="rId29"/>
  </p:sldIdLst>
  <p:sldSz cx="9144000" cy="6858000" type="screen4x3"/>
  <p:notesSz cx="6797675" cy="9926638"/>
  <p:defaultTextStyle>
    <a:defPPr>
      <a:defRPr lang="cs-CZ"/>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3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85" autoAdjust="0"/>
    <p:restoredTop sz="94563" autoAdjust="0"/>
  </p:normalViewPr>
  <p:slideViewPr>
    <p:cSldViewPr>
      <p:cViewPr>
        <p:scale>
          <a:sx n="100" d="100"/>
          <a:sy n="100" d="100"/>
        </p:scale>
        <p:origin x="-2052" y="-498"/>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p>
        </p:txBody>
      </p:sp>
      <p:sp>
        <p:nvSpPr>
          <p:cNvPr id="29699" name="Rectangle 3"/>
          <p:cNvSpPr>
            <a:spLocks noGrp="1" noChangeArrowheads="1"/>
          </p:cNvSpPr>
          <p:nvPr>
            <p:ph type="dt" sz="quarter" idx="1"/>
          </p:nvPr>
        </p:nvSpPr>
        <p:spPr bwMode="auto">
          <a:xfrm>
            <a:off x="3851275"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p>
        </p:txBody>
      </p:sp>
      <p:sp>
        <p:nvSpPr>
          <p:cNvPr id="29700" name="Rectangle 4"/>
          <p:cNvSpPr>
            <a:spLocks noGrp="1" noChangeArrowheads="1"/>
          </p:cNvSpPr>
          <p:nvPr>
            <p:ph type="ftr" sz="quarter" idx="2"/>
          </p:nvPr>
        </p:nvSpPr>
        <p:spPr bwMode="auto">
          <a:xfrm>
            <a:off x="0" y="9431338"/>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p>
        </p:txBody>
      </p:sp>
      <p:sp>
        <p:nvSpPr>
          <p:cNvPr id="29701" name="Rectangle 5"/>
          <p:cNvSpPr>
            <a:spLocks noGrp="1" noChangeArrowheads="1"/>
          </p:cNvSpPr>
          <p:nvPr>
            <p:ph type="sldNum" sz="quarter" idx="3"/>
          </p:nvPr>
        </p:nvSpPr>
        <p:spPr bwMode="auto">
          <a:xfrm>
            <a:off x="3851275" y="9431338"/>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50E9D56-307F-4679-A777-2D49AFEFFBF4}" type="slidenum">
              <a:rPr lang="cs-CZ"/>
              <a:pPr/>
              <a:t>‹#›</a:t>
            </a:fld>
            <a:endParaRPr lang="cs-CZ"/>
          </a:p>
        </p:txBody>
      </p:sp>
    </p:spTree>
    <p:extLst>
      <p:ext uri="{BB962C8B-B14F-4D97-AF65-F5344CB8AC3E}">
        <p14:creationId xmlns:p14="http://schemas.microsoft.com/office/powerpoint/2010/main" val="3177062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p>
        </p:txBody>
      </p:sp>
      <p:sp>
        <p:nvSpPr>
          <p:cNvPr id="3075" name="Rectangle 3"/>
          <p:cNvSpPr>
            <a:spLocks noGrp="1" noChangeArrowheads="1"/>
          </p:cNvSpPr>
          <p:nvPr>
            <p:ph type="dt" idx="1"/>
          </p:nvPr>
        </p:nvSpPr>
        <p:spPr bwMode="auto">
          <a:xfrm>
            <a:off x="3851275"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p>
        </p:txBody>
      </p:sp>
      <p:sp>
        <p:nvSpPr>
          <p:cNvPr id="307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3078" name="Rectangle 6"/>
          <p:cNvSpPr>
            <a:spLocks noGrp="1" noChangeArrowheads="1"/>
          </p:cNvSpPr>
          <p:nvPr>
            <p:ph type="ftr" sz="quarter" idx="4"/>
          </p:nvPr>
        </p:nvSpPr>
        <p:spPr bwMode="auto">
          <a:xfrm>
            <a:off x="0" y="9431338"/>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p>
        </p:txBody>
      </p:sp>
      <p:sp>
        <p:nvSpPr>
          <p:cNvPr id="3079" name="Rectangle 7"/>
          <p:cNvSpPr>
            <a:spLocks noGrp="1" noChangeArrowheads="1"/>
          </p:cNvSpPr>
          <p:nvPr>
            <p:ph type="sldNum" sz="quarter" idx="5"/>
          </p:nvPr>
        </p:nvSpPr>
        <p:spPr bwMode="auto">
          <a:xfrm>
            <a:off x="3851275" y="9431338"/>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B9CBA8C-67FB-4125-AC02-C3CA3A39CB81}" type="slidenum">
              <a:rPr lang="cs-CZ"/>
              <a:pPr/>
              <a:t>‹#›</a:t>
            </a:fld>
            <a:endParaRPr lang="cs-CZ"/>
          </a:p>
        </p:txBody>
      </p:sp>
    </p:spTree>
    <p:extLst>
      <p:ext uri="{BB962C8B-B14F-4D97-AF65-F5344CB8AC3E}">
        <p14:creationId xmlns:p14="http://schemas.microsoft.com/office/powerpoint/2010/main" val="12119787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2"/>
        </a:solidFill>
        <a:effectLst/>
      </p:bgPr>
    </p:bg>
    <p:spTree>
      <p:nvGrpSpPr>
        <p:cNvPr id="1" name=""/>
        <p:cNvGrpSpPr/>
        <p:nvPr/>
      </p:nvGrpSpPr>
      <p:grpSpPr>
        <a:xfrm>
          <a:off x="0" y="0"/>
          <a:ext cx="0" cy="0"/>
          <a:chOff x="0" y="0"/>
          <a:chExt cx="0" cy="0"/>
        </a:xfrm>
      </p:grpSpPr>
      <p:grpSp>
        <p:nvGrpSpPr>
          <p:cNvPr id="169986" name="McK Title Elements" hidden="1"/>
          <p:cNvGrpSpPr>
            <a:grpSpLocks/>
          </p:cNvGrpSpPr>
          <p:nvPr/>
        </p:nvGrpSpPr>
        <p:grpSpPr bwMode="auto">
          <a:xfrm>
            <a:off x="2863850" y="2182813"/>
            <a:ext cx="5130800" cy="4602162"/>
            <a:chOff x="1768" y="1348"/>
            <a:chExt cx="3167" cy="2841"/>
          </a:xfrm>
        </p:grpSpPr>
        <p:sp>
          <p:nvSpPr>
            <p:cNvPr id="169987" name="McK Confidential" hidden="1"/>
            <p:cNvSpPr txBox="1">
              <a:spLocks noChangeArrowheads="1"/>
            </p:cNvSpPr>
            <p:nvPr/>
          </p:nvSpPr>
          <p:spPr bwMode="auto">
            <a:xfrm>
              <a:off x="1768"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itchFamily="18" charset="0"/>
                </a:defRPr>
              </a:lvl1pPr>
              <a:lvl2pPr marL="466725" defTabSz="933450">
                <a:defRPr sz="2400">
                  <a:solidFill>
                    <a:schemeClr val="tx1"/>
                  </a:solidFill>
                  <a:latin typeface="Times New Roman" pitchFamily="18" charset="0"/>
                </a:defRPr>
              </a:lvl2pPr>
              <a:lvl3pPr marL="933450" defTabSz="933450">
                <a:defRPr sz="2400">
                  <a:solidFill>
                    <a:schemeClr val="tx1"/>
                  </a:solidFill>
                  <a:latin typeface="Times New Roman" pitchFamily="18" charset="0"/>
                </a:defRPr>
              </a:lvl3pPr>
              <a:lvl4pPr marL="1400175" defTabSz="933450">
                <a:defRPr sz="2400">
                  <a:solidFill>
                    <a:schemeClr val="tx1"/>
                  </a:solidFill>
                  <a:latin typeface="Times New Roman" pitchFamily="18" charset="0"/>
                </a:defRPr>
              </a:lvl4pPr>
              <a:lvl5pPr marL="1865313" defTabSz="933450">
                <a:defRPr sz="2400">
                  <a:solidFill>
                    <a:schemeClr val="tx1"/>
                  </a:solidFill>
                  <a:latin typeface="Times New Roman" pitchFamily="18" charset="0"/>
                </a:defRPr>
              </a:lvl5pPr>
              <a:lvl6pPr marL="2322513" defTabSz="933450" fontAlgn="base">
                <a:spcBef>
                  <a:spcPct val="0"/>
                </a:spcBef>
                <a:spcAft>
                  <a:spcPct val="0"/>
                </a:spcAft>
                <a:defRPr sz="2400">
                  <a:solidFill>
                    <a:schemeClr val="tx1"/>
                  </a:solidFill>
                  <a:latin typeface="Times New Roman" pitchFamily="18" charset="0"/>
                </a:defRPr>
              </a:lvl6pPr>
              <a:lvl7pPr marL="2779713" defTabSz="933450" fontAlgn="base">
                <a:spcBef>
                  <a:spcPct val="0"/>
                </a:spcBef>
                <a:spcAft>
                  <a:spcPct val="0"/>
                </a:spcAft>
                <a:defRPr sz="2400">
                  <a:solidFill>
                    <a:schemeClr val="tx1"/>
                  </a:solidFill>
                  <a:latin typeface="Times New Roman" pitchFamily="18" charset="0"/>
                </a:defRPr>
              </a:lvl7pPr>
              <a:lvl8pPr marL="3236913" defTabSz="933450" fontAlgn="base">
                <a:spcBef>
                  <a:spcPct val="0"/>
                </a:spcBef>
                <a:spcAft>
                  <a:spcPct val="0"/>
                </a:spcAft>
                <a:defRPr sz="2400">
                  <a:solidFill>
                    <a:schemeClr val="tx1"/>
                  </a:solidFill>
                  <a:latin typeface="Times New Roman" pitchFamily="18" charset="0"/>
                </a:defRPr>
              </a:lvl8pPr>
              <a:lvl9pPr marL="3694113" defTabSz="933450" fontAlgn="base">
                <a:spcBef>
                  <a:spcPct val="0"/>
                </a:spcBef>
                <a:spcAft>
                  <a:spcPct val="0"/>
                </a:spcAft>
                <a:defRPr sz="2400">
                  <a:solidFill>
                    <a:schemeClr val="tx1"/>
                  </a:solidFill>
                  <a:latin typeface="Times New Roman" pitchFamily="18" charset="0"/>
                </a:defRPr>
              </a:lvl9pPr>
            </a:lstStyle>
            <a:p>
              <a:r>
                <a:rPr lang="cs-CZ" sz="1400">
                  <a:latin typeface="Arial" pitchFamily="34" charset="0"/>
                </a:rPr>
                <a:t>DŮVĚRNÉ</a:t>
              </a:r>
            </a:p>
          </p:txBody>
        </p:sp>
        <p:sp>
          <p:nvSpPr>
            <p:cNvPr id="169988" name="McK Document" hidden="1"/>
            <p:cNvSpPr txBox="1">
              <a:spLocks noChangeArrowheads="1"/>
            </p:cNvSpPr>
            <p:nvPr/>
          </p:nvSpPr>
          <p:spPr bwMode="auto">
            <a:xfrm>
              <a:off x="1768" y="3049"/>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defTabSz="933450">
                <a:defRPr sz="2400">
                  <a:solidFill>
                    <a:schemeClr val="tx1"/>
                  </a:solidFill>
                  <a:latin typeface="Times New Roman" pitchFamily="18" charset="0"/>
                </a:defRPr>
              </a:lvl1pPr>
              <a:lvl2pPr marL="466725" defTabSz="933450">
                <a:defRPr sz="2400">
                  <a:solidFill>
                    <a:schemeClr val="tx1"/>
                  </a:solidFill>
                  <a:latin typeface="Times New Roman" pitchFamily="18" charset="0"/>
                </a:defRPr>
              </a:lvl2pPr>
              <a:lvl3pPr marL="933450" defTabSz="933450">
                <a:defRPr sz="2400">
                  <a:solidFill>
                    <a:schemeClr val="tx1"/>
                  </a:solidFill>
                  <a:latin typeface="Times New Roman" pitchFamily="18" charset="0"/>
                </a:defRPr>
              </a:lvl3pPr>
              <a:lvl4pPr marL="1400175" defTabSz="933450">
                <a:defRPr sz="2400">
                  <a:solidFill>
                    <a:schemeClr val="tx1"/>
                  </a:solidFill>
                  <a:latin typeface="Times New Roman" pitchFamily="18" charset="0"/>
                </a:defRPr>
              </a:lvl4pPr>
              <a:lvl5pPr marL="1865313" defTabSz="933450">
                <a:defRPr sz="2400">
                  <a:solidFill>
                    <a:schemeClr val="tx1"/>
                  </a:solidFill>
                  <a:latin typeface="Times New Roman" pitchFamily="18" charset="0"/>
                </a:defRPr>
              </a:lvl5pPr>
              <a:lvl6pPr marL="2322513" defTabSz="933450" fontAlgn="base">
                <a:spcBef>
                  <a:spcPct val="0"/>
                </a:spcBef>
                <a:spcAft>
                  <a:spcPct val="0"/>
                </a:spcAft>
                <a:defRPr sz="2400">
                  <a:solidFill>
                    <a:schemeClr val="tx1"/>
                  </a:solidFill>
                  <a:latin typeface="Times New Roman" pitchFamily="18" charset="0"/>
                </a:defRPr>
              </a:lvl6pPr>
              <a:lvl7pPr marL="2779713" defTabSz="933450" fontAlgn="base">
                <a:spcBef>
                  <a:spcPct val="0"/>
                </a:spcBef>
                <a:spcAft>
                  <a:spcPct val="0"/>
                </a:spcAft>
                <a:defRPr sz="2400">
                  <a:solidFill>
                    <a:schemeClr val="tx1"/>
                  </a:solidFill>
                  <a:latin typeface="Times New Roman" pitchFamily="18" charset="0"/>
                </a:defRPr>
              </a:lvl7pPr>
              <a:lvl8pPr marL="3236913" defTabSz="933450" fontAlgn="base">
                <a:spcBef>
                  <a:spcPct val="0"/>
                </a:spcBef>
                <a:spcAft>
                  <a:spcPct val="0"/>
                </a:spcAft>
                <a:defRPr sz="2400">
                  <a:solidFill>
                    <a:schemeClr val="tx1"/>
                  </a:solidFill>
                  <a:latin typeface="Times New Roman" pitchFamily="18" charset="0"/>
                </a:defRPr>
              </a:lvl8pPr>
              <a:lvl9pPr marL="3694113" defTabSz="933450" fontAlgn="base">
                <a:spcBef>
                  <a:spcPct val="0"/>
                </a:spcBef>
                <a:spcAft>
                  <a:spcPct val="0"/>
                </a:spcAft>
                <a:defRPr sz="2400">
                  <a:solidFill>
                    <a:schemeClr val="tx1"/>
                  </a:solidFill>
                  <a:latin typeface="Times New Roman" pitchFamily="18" charset="0"/>
                </a:defRPr>
              </a:lvl9pPr>
            </a:lstStyle>
            <a:p>
              <a:r>
                <a:rPr lang="cs-CZ" sz="1400">
                  <a:latin typeface="Arial" pitchFamily="34" charset="0"/>
                </a:rPr>
                <a:t>Dokument</a:t>
              </a:r>
            </a:p>
          </p:txBody>
        </p:sp>
        <p:sp>
          <p:nvSpPr>
            <p:cNvPr id="169989" name="McK Date" hidden="1"/>
            <p:cNvSpPr txBox="1">
              <a:spLocks noChangeArrowheads="1"/>
            </p:cNvSpPr>
            <p:nvPr/>
          </p:nvSpPr>
          <p:spPr bwMode="auto">
            <a:xfrm>
              <a:off x="1768"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itchFamily="18" charset="0"/>
                </a:defRPr>
              </a:lvl1pPr>
              <a:lvl2pPr marL="466725" defTabSz="933450">
                <a:defRPr sz="2400">
                  <a:solidFill>
                    <a:schemeClr val="tx1"/>
                  </a:solidFill>
                  <a:latin typeface="Times New Roman" pitchFamily="18" charset="0"/>
                </a:defRPr>
              </a:lvl2pPr>
              <a:lvl3pPr marL="933450" defTabSz="933450">
                <a:defRPr sz="2400">
                  <a:solidFill>
                    <a:schemeClr val="tx1"/>
                  </a:solidFill>
                  <a:latin typeface="Times New Roman" pitchFamily="18" charset="0"/>
                </a:defRPr>
              </a:lvl3pPr>
              <a:lvl4pPr marL="1400175" defTabSz="933450">
                <a:defRPr sz="2400">
                  <a:solidFill>
                    <a:schemeClr val="tx1"/>
                  </a:solidFill>
                  <a:latin typeface="Times New Roman" pitchFamily="18" charset="0"/>
                </a:defRPr>
              </a:lvl4pPr>
              <a:lvl5pPr marL="1865313" defTabSz="933450">
                <a:defRPr sz="2400">
                  <a:solidFill>
                    <a:schemeClr val="tx1"/>
                  </a:solidFill>
                  <a:latin typeface="Times New Roman" pitchFamily="18" charset="0"/>
                </a:defRPr>
              </a:lvl5pPr>
              <a:lvl6pPr marL="2322513" defTabSz="933450" fontAlgn="base">
                <a:spcBef>
                  <a:spcPct val="0"/>
                </a:spcBef>
                <a:spcAft>
                  <a:spcPct val="0"/>
                </a:spcAft>
                <a:defRPr sz="2400">
                  <a:solidFill>
                    <a:schemeClr val="tx1"/>
                  </a:solidFill>
                  <a:latin typeface="Times New Roman" pitchFamily="18" charset="0"/>
                </a:defRPr>
              </a:lvl6pPr>
              <a:lvl7pPr marL="2779713" defTabSz="933450" fontAlgn="base">
                <a:spcBef>
                  <a:spcPct val="0"/>
                </a:spcBef>
                <a:spcAft>
                  <a:spcPct val="0"/>
                </a:spcAft>
                <a:defRPr sz="2400">
                  <a:solidFill>
                    <a:schemeClr val="tx1"/>
                  </a:solidFill>
                  <a:latin typeface="Times New Roman" pitchFamily="18" charset="0"/>
                </a:defRPr>
              </a:lvl7pPr>
              <a:lvl8pPr marL="3236913" defTabSz="933450" fontAlgn="base">
                <a:spcBef>
                  <a:spcPct val="0"/>
                </a:spcBef>
                <a:spcAft>
                  <a:spcPct val="0"/>
                </a:spcAft>
                <a:defRPr sz="2400">
                  <a:solidFill>
                    <a:schemeClr val="tx1"/>
                  </a:solidFill>
                  <a:latin typeface="Times New Roman" pitchFamily="18" charset="0"/>
                </a:defRPr>
              </a:lvl8pPr>
              <a:lvl9pPr marL="3694113" defTabSz="933450" fontAlgn="base">
                <a:spcBef>
                  <a:spcPct val="0"/>
                </a:spcBef>
                <a:spcAft>
                  <a:spcPct val="0"/>
                </a:spcAft>
                <a:defRPr sz="2400">
                  <a:solidFill>
                    <a:schemeClr val="tx1"/>
                  </a:solidFill>
                  <a:latin typeface="Times New Roman" pitchFamily="18" charset="0"/>
                </a:defRPr>
              </a:lvl9pPr>
            </a:lstStyle>
            <a:p>
              <a:r>
                <a:rPr lang="cs-CZ" sz="1400">
                  <a:latin typeface="Arial" pitchFamily="34" charset="0"/>
                </a:rPr>
                <a:t>Datum</a:t>
              </a:r>
            </a:p>
          </p:txBody>
        </p:sp>
        <p:sp>
          <p:nvSpPr>
            <p:cNvPr id="169990" name="McK Disclaimer" hidden="1"/>
            <p:cNvSpPr>
              <a:spLocks noChangeArrowheads="1"/>
            </p:cNvSpPr>
            <p:nvPr>
              <p:custDataLst>
                <p:tags r:id="rId1"/>
              </p:custDataLst>
            </p:nvPr>
          </p:nvSpPr>
          <p:spPr bwMode="auto">
            <a:xfrm>
              <a:off x="1768" y="3759"/>
              <a:ext cx="2303"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0738" eaLnBrk="0" hangingPunct="0"/>
              <a:r>
                <a:rPr lang="cs-CZ" sz="900">
                  <a:latin typeface="Arial" pitchFamily="34" charset="0"/>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69991" name="Working Draft Text" hidden="1"/>
          <p:cNvSpPr>
            <a:spLocks noChangeArrowheads="1"/>
          </p:cNvSpPr>
          <p:nvPr/>
        </p:nvSpPr>
        <p:spPr bwMode="auto">
          <a:xfrm>
            <a:off x="427038" y="349250"/>
            <a:ext cx="3109912"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defTabSz="912813"/>
            <a:r>
              <a:rPr lang="cs-CZ" sz="1800">
                <a:latin typeface="Arial" pitchFamily="34" charset="0"/>
              </a:rPr>
              <a:t>Working Draft    </a:t>
            </a:r>
          </a:p>
        </p:txBody>
      </p:sp>
      <p:sp>
        <p:nvSpPr>
          <p:cNvPr id="169992" name="Working Draft" hidden="1"/>
          <p:cNvSpPr txBox="1">
            <a:spLocks noChangeArrowheads="1"/>
          </p:cNvSpPr>
          <p:nvPr/>
        </p:nvSpPr>
        <p:spPr bwMode="auto">
          <a:xfrm>
            <a:off x="427038" y="593725"/>
            <a:ext cx="47244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33450">
              <a:defRPr sz="2400">
                <a:solidFill>
                  <a:schemeClr val="tx1"/>
                </a:solidFill>
                <a:latin typeface="Times New Roman" pitchFamily="18" charset="0"/>
              </a:defRPr>
            </a:lvl1pPr>
            <a:lvl2pPr marL="466725" defTabSz="933450">
              <a:defRPr sz="2400">
                <a:solidFill>
                  <a:schemeClr val="tx1"/>
                </a:solidFill>
                <a:latin typeface="Times New Roman" pitchFamily="18" charset="0"/>
              </a:defRPr>
            </a:lvl2pPr>
            <a:lvl3pPr marL="933450" defTabSz="933450">
              <a:defRPr sz="2400">
                <a:solidFill>
                  <a:schemeClr val="tx1"/>
                </a:solidFill>
                <a:latin typeface="Times New Roman" pitchFamily="18" charset="0"/>
              </a:defRPr>
            </a:lvl3pPr>
            <a:lvl4pPr marL="1400175" defTabSz="933450">
              <a:defRPr sz="2400">
                <a:solidFill>
                  <a:schemeClr val="tx1"/>
                </a:solidFill>
                <a:latin typeface="Times New Roman" pitchFamily="18" charset="0"/>
              </a:defRPr>
            </a:lvl4pPr>
            <a:lvl5pPr marL="1865313" defTabSz="933450">
              <a:defRPr sz="2400">
                <a:solidFill>
                  <a:schemeClr val="tx1"/>
                </a:solidFill>
                <a:latin typeface="Times New Roman" pitchFamily="18" charset="0"/>
              </a:defRPr>
            </a:lvl5pPr>
            <a:lvl6pPr marL="2322513" defTabSz="933450" fontAlgn="base">
              <a:spcBef>
                <a:spcPct val="0"/>
              </a:spcBef>
              <a:spcAft>
                <a:spcPct val="0"/>
              </a:spcAft>
              <a:defRPr sz="2400">
                <a:solidFill>
                  <a:schemeClr val="tx1"/>
                </a:solidFill>
                <a:latin typeface="Times New Roman" pitchFamily="18" charset="0"/>
              </a:defRPr>
            </a:lvl6pPr>
            <a:lvl7pPr marL="2779713" defTabSz="933450" fontAlgn="base">
              <a:spcBef>
                <a:spcPct val="0"/>
              </a:spcBef>
              <a:spcAft>
                <a:spcPct val="0"/>
              </a:spcAft>
              <a:defRPr sz="2400">
                <a:solidFill>
                  <a:schemeClr val="tx1"/>
                </a:solidFill>
                <a:latin typeface="Times New Roman" pitchFamily="18" charset="0"/>
              </a:defRPr>
            </a:lvl7pPr>
            <a:lvl8pPr marL="3236913" defTabSz="933450" fontAlgn="base">
              <a:spcBef>
                <a:spcPct val="0"/>
              </a:spcBef>
              <a:spcAft>
                <a:spcPct val="0"/>
              </a:spcAft>
              <a:defRPr sz="2400">
                <a:solidFill>
                  <a:schemeClr val="tx1"/>
                </a:solidFill>
                <a:latin typeface="Times New Roman" pitchFamily="18" charset="0"/>
              </a:defRPr>
            </a:lvl8pPr>
            <a:lvl9pPr marL="3694113" defTabSz="933450" fontAlgn="base">
              <a:spcBef>
                <a:spcPct val="0"/>
              </a:spcBef>
              <a:spcAft>
                <a:spcPct val="0"/>
              </a:spcAft>
              <a:defRPr sz="2400">
                <a:solidFill>
                  <a:schemeClr val="tx1"/>
                </a:solidFill>
                <a:latin typeface="Times New Roman" pitchFamily="18" charset="0"/>
              </a:defRPr>
            </a:lvl9pPr>
          </a:lstStyle>
          <a:p>
            <a:r>
              <a:rPr lang="en-US" sz="1200">
                <a:latin typeface="Arial" pitchFamily="34" charset="0"/>
              </a:rPr>
              <a:t>Last Modified 10/4/2004 4:39:06 PM Central Europe Standard Time</a:t>
            </a:r>
            <a:endParaRPr lang="cs-CZ" sz="1200">
              <a:latin typeface="Arial" pitchFamily="34" charset="0"/>
            </a:endParaRPr>
          </a:p>
        </p:txBody>
      </p:sp>
      <p:sp>
        <p:nvSpPr>
          <p:cNvPr id="169993" name="Printed" hidden="1"/>
          <p:cNvSpPr txBox="1">
            <a:spLocks noChangeArrowheads="1"/>
          </p:cNvSpPr>
          <p:nvPr/>
        </p:nvSpPr>
        <p:spPr bwMode="auto">
          <a:xfrm>
            <a:off x="427038" y="815975"/>
            <a:ext cx="492125"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33450">
              <a:defRPr sz="2400">
                <a:solidFill>
                  <a:schemeClr val="tx1"/>
                </a:solidFill>
                <a:latin typeface="Times New Roman" pitchFamily="18" charset="0"/>
              </a:defRPr>
            </a:lvl1pPr>
            <a:lvl2pPr marL="466725" defTabSz="933450">
              <a:defRPr sz="2400">
                <a:solidFill>
                  <a:schemeClr val="tx1"/>
                </a:solidFill>
                <a:latin typeface="Times New Roman" pitchFamily="18" charset="0"/>
              </a:defRPr>
            </a:lvl2pPr>
            <a:lvl3pPr marL="933450" defTabSz="933450">
              <a:defRPr sz="2400">
                <a:solidFill>
                  <a:schemeClr val="tx1"/>
                </a:solidFill>
                <a:latin typeface="Times New Roman" pitchFamily="18" charset="0"/>
              </a:defRPr>
            </a:lvl3pPr>
            <a:lvl4pPr marL="1400175" defTabSz="933450">
              <a:defRPr sz="2400">
                <a:solidFill>
                  <a:schemeClr val="tx1"/>
                </a:solidFill>
                <a:latin typeface="Times New Roman" pitchFamily="18" charset="0"/>
              </a:defRPr>
            </a:lvl4pPr>
            <a:lvl5pPr marL="1865313" defTabSz="933450">
              <a:defRPr sz="2400">
                <a:solidFill>
                  <a:schemeClr val="tx1"/>
                </a:solidFill>
                <a:latin typeface="Times New Roman" pitchFamily="18" charset="0"/>
              </a:defRPr>
            </a:lvl5pPr>
            <a:lvl6pPr marL="2322513" defTabSz="933450" fontAlgn="base">
              <a:spcBef>
                <a:spcPct val="0"/>
              </a:spcBef>
              <a:spcAft>
                <a:spcPct val="0"/>
              </a:spcAft>
              <a:defRPr sz="2400">
                <a:solidFill>
                  <a:schemeClr val="tx1"/>
                </a:solidFill>
                <a:latin typeface="Times New Roman" pitchFamily="18" charset="0"/>
              </a:defRPr>
            </a:lvl6pPr>
            <a:lvl7pPr marL="2779713" defTabSz="933450" fontAlgn="base">
              <a:spcBef>
                <a:spcPct val="0"/>
              </a:spcBef>
              <a:spcAft>
                <a:spcPct val="0"/>
              </a:spcAft>
              <a:defRPr sz="2400">
                <a:solidFill>
                  <a:schemeClr val="tx1"/>
                </a:solidFill>
                <a:latin typeface="Times New Roman" pitchFamily="18" charset="0"/>
              </a:defRPr>
            </a:lvl7pPr>
            <a:lvl8pPr marL="3236913" defTabSz="933450" fontAlgn="base">
              <a:spcBef>
                <a:spcPct val="0"/>
              </a:spcBef>
              <a:spcAft>
                <a:spcPct val="0"/>
              </a:spcAft>
              <a:defRPr sz="2400">
                <a:solidFill>
                  <a:schemeClr val="tx1"/>
                </a:solidFill>
                <a:latin typeface="Times New Roman" pitchFamily="18" charset="0"/>
              </a:defRPr>
            </a:lvl8pPr>
            <a:lvl9pPr marL="3694113" defTabSz="933450" fontAlgn="base">
              <a:spcBef>
                <a:spcPct val="0"/>
              </a:spcBef>
              <a:spcAft>
                <a:spcPct val="0"/>
              </a:spcAft>
              <a:defRPr sz="2400">
                <a:solidFill>
                  <a:schemeClr val="tx1"/>
                </a:solidFill>
                <a:latin typeface="Times New Roman" pitchFamily="18" charset="0"/>
              </a:defRPr>
            </a:lvl9pPr>
          </a:lstStyle>
          <a:p>
            <a:r>
              <a:rPr lang="cs-CZ" sz="1200">
                <a:latin typeface="Arial" pitchFamily="34" charset="0"/>
              </a:rPr>
              <a:t>Printed 10/4/2004 11:36:40 AM Central Europe Standard Time</a:t>
            </a:r>
          </a:p>
        </p:txBody>
      </p:sp>
      <p:sp>
        <p:nvSpPr>
          <p:cNvPr id="169994" name="Rectangle 10"/>
          <p:cNvSpPr>
            <a:spLocks noGrp="1" noChangeArrowheads="1"/>
          </p:cNvSpPr>
          <p:nvPr>
            <p:ph type="ctrTitle" sz="quarter"/>
          </p:nvPr>
        </p:nvSpPr>
        <p:spPr>
          <a:xfrm>
            <a:off x="247650" y="3978275"/>
            <a:ext cx="8605838" cy="1470025"/>
          </a:xfrm>
          <a:extLst>
            <a:ext uri="{91240B29-F687-4F45-9708-019B960494DF}">
              <a14:hiddenLine xmlns:a14="http://schemas.microsoft.com/office/drawing/2010/main" w="9525">
                <a:solidFill>
                  <a:schemeClr val="tx1"/>
                </a:solidFill>
                <a:miter lim="800000"/>
                <a:headEnd/>
                <a:tailEnd/>
              </a14:hiddenLine>
            </a:ext>
          </a:extLst>
        </p:spPr>
        <p:txBody>
          <a:bodyPr lIns="93096" tIns="46550" rIns="93096" bIns="46550"/>
          <a:lstStyle>
            <a:lvl1pPr algn="ctr">
              <a:defRPr sz="4100"/>
            </a:lvl1pPr>
          </a:lstStyle>
          <a:p>
            <a:pPr lvl="0"/>
            <a:r>
              <a:rPr lang="cs-CZ" noProof="0" smtClean="0"/>
              <a:t>KLEPNUTÍM LZE UPRAVIT STYL PŘEDLOHY NADPISŮ.</a:t>
            </a:r>
          </a:p>
        </p:txBody>
      </p:sp>
      <p:sp>
        <p:nvSpPr>
          <p:cNvPr id="169995" name="Rectangle 11"/>
          <p:cNvSpPr>
            <a:spLocks noGrp="1" noChangeArrowheads="1"/>
          </p:cNvSpPr>
          <p:nvPr>
            <p:ph type="subTitle" sz="quarter" idx="1"/>
          </p:nvPr>
        </p:nvSpPr>
        <p:spPr>
          <a:xfrm>
            <a:off x="1538288" y="5522913"/>
            <a:ext cx="6024562" cy="534987"/>
          </a:xfrm>
        </p:spPr>
        <p:txBody>
          <a:bodyPr/>
          <a:lstStyle>
            <a:lvl1pPr algn="ctr">
              <a:defRPr sz="1800" b="1">
                <a:solidFill>
                  <a:schemeClr val="bg1"/>
                </a:solidFill>
              </a:defRPr>
            </a:lvl1pPr>
          </a:lstStyle>
          <a:p>
            <a:pPr lvl="0"/>
            <a:r>
              <a:rPr lang="cs-CZ" noProof="0" smtClean="0"/>
              <a:t>Klepnutím lze upravit styl předlohy podnadpisů.</a:t>
            </a:r>
          </a:p>
        </p:txBody>
      </p:sp>
      <p:sp>
        <p:nvSpPr>
          <p:cNvPr id="169996" name="AutoShape 12"/>
          <p:cNvSpPr>
            <a:spLocks noChangeAspect="1" noChangeArrowheads="1" noTextEdit="1"/>
          </p:cNvSpPr>
          <p:nvPr/>
        </p:nvSpPr>
        <p:spPr bwMode="auto">
          <a:xfrm>
            <a:off x="3729038" y="957263"/>
            <a:ext cx="169386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69997" name="Rectangle 13"/>
          <p:cNvSpPr>
            <a:spLocks noChangeArrowheads="1"/>
          </p:cNvSpPr>
          <p:nvPr/>
        </p:nvSpPr>
        <p:spPr bwMode="auto">
          <a:xfrm>
            <a:off x="3744913" y="974725"/>
            <a:ext cx="1644650" cy="1735138"/>
          </a:xfrm>
          <a:prstGeom prst="rect">
            <a:avLst/>
          </a:prstGeom>
          <a:noFill/>
          <a:ln>
            <a:noFill/>
          </a:ln>
          <a:extLst>
            <a:ext uri="{909E8E84-426E-40DD-AFC4-6F175D3DCCD1}">
              <a14:hiddenFill xmlns:a14="http://schemas.microsoft.com/office/drawing/2010/main">
                <a:solidFill>
                  <a:srgbClr val="EF62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69998" name="Freeform 14"/>
          <p:cNvSpPr>
            <a:spLocks/>
          </p:cNvSpPr>
          <p:nvPr/>
        </p:nvSpPr>
        <p:spPr bwMode="auto">
          <a:xfrm>
            <a:off x="4067175" y="1314450"/>
            <a:ext cx="1000125" cy="1073150"/>
          </a:xfrm>
          <a:custGeom>
            <a:avLst/>
            <a:gdLst>
              <a:gd name="T0" fmla="*/ 0 w 59"/>
              <a:gd name="T1" fmla="*/ 60 h 60"/>
              <a:gd name="T2" fmla="*/ 59 w 59"/>
              <a:gd name="T3" fmla="*/ 60 h 60"/>
              <a:gd name="T4" fmla="*/ 59 w 59"/>
              <a:gd name="T5" fmla="*/ 48 h 60"/>
              <a:gd name="T6" fmla="*/ 12 w 59"/>
              <a:gd name="T7" fmla="*/ 48 h 60"/>
              <a:gd name="T8" fmla="*/ 12 w 59"/>
              <a:gd name="T9" fmla="*/ 12 h 60"/>
              <a:gd name="T10" fmla="*/ 59 w 59"/>
              <a:gd name="T11" fmla="*/ 12 h 60"/>
              <a:gd name="T12" fmla="*/ 59 w 59"/>
              <a:gd name="T13" fmla="*/ 0 h 60"/>
              <a:gd name="T14" fmla="*/ 0 w 59"/>
              <a:gd name="T15" fmla="*/ 0 h 60"/>
              <a:gd name="T16" fmla="*/ 0 w 59"/>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60">
                <a:moveTo>
                  <a:pt x="0" y="60"/>
                </a:moveTo>
                <a:lnTo>
                  <a:pt x="59" y="60"/>
                </a:lnTo>
                <a:lnTo>
                  <a:pt x="59" y="48"/>
                </a:lnTo>
                <a:lnTo>
                  <a:pt x="12" y="48"/>
                </a:lnTo>
                <a:lnTo>
                  <a:pt x="12" y="12"/>
                </a:lnTo>
                <a:lnTo>
                  <a:pt x="59" y="12"/>
                </a:lnTo>
                <a:lnTo>
                  <a:pt x="59" y="0"/>
                </a:lnTo>
                <a:lnTo>
                  <a:pt x="0" y="0"/>
                </a:lnTo>
                <a:lnTo>
                  <a:pt x="0" y="6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69999" name="Rectangle 15"/>
          <p:cNvSpPr>
            <a:spLocks noChangeArrowheads="1"/>
          </p:cNvSpPr>
          <p:nvPr/>
        </p:nvSpPr>
        <p:spPr bwMode="auto">
          <a:xfrm>
            <a:off x="4473575" y="1744663"/>
            <a:ext cx="593725" cy="214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3"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číslo snímku 3"/>
          <p:cNvSpPr>
            <a:spLocks noGrp="1"/>
          </p:cNvSpPr>
          <p:nvPr>
            <p:ph type="sldNum" sz="quarter" idx="10"/>
          </p:nvPr>
        </p:nvSpPr>
        <p:spPr/>
        <p:txBody>
          <a:bodyPr/>
          <a:lstStyle>
            <a:lvl1pPr>
              <a:defRPr/>
            </a:lvl1pPr>
          </a:lstStyle>
          <a:p>
            <a:fld id="{485F9388-0E1F-42BA-AF57-41CF6E8FB86A}" type="slidenum">
              <a:rPr lang="cs-CZ"/>
              <a:pPr/>
              <a:t>‹#›</a:t>
            </a:fld>
            <a:endParaRPr lang="cs-CZ"/>
          </a:p>
        </p:txBody>
      </p:sp>
      <p:sp>
        <p:nvSpPr>
          <p:cNvPr id="5"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80553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37363" y="568325"/>
            <a:ext cx="1778000" cy="5688013"/>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498600" y="568325"/>
            <a:ext cx="5186363" cy="5688013"/>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číslo snímku 3"/>
          <p:cNvSpPr>
            <a:spLocks noGrp="1"/>
          </p:cNvSpPr>
          <p:nvPr>
            <p:ph type="sldNum" sz="quarter" idx="10"/>
          </p:nvPr>
        </p:nvSpPr>
        <p:spPr/>
        <p:txBody>
          <a:bodyPr/>
          <a:lstStyle>
            <a:lvl1pPr>
              <a:defRPr/>
            </a:lvl1pPr>
          </a:lstStyle>
          <a:p>
            <a:fld id="{51515E60-FF76-4F17-8AA5-AFE972A6F7A0}" type="slidenum">
              <a:rPr lang="cs-CZ"/>
              <a:pPr/>
              <a:t>‹#›</a:t>
            </a:fld>
            <a:endParaRPr lang="cs-CZ"/>
          </a:p>
        </p:txBody>
      </p:sp>
      <p:sp>
        <p:nvSpPr>
          <p:cNvPr id="5"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49681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Nadpis a diagram nebo organizační schéma">
    <p:spTree>
      <p:nvGrpSpPr>
        <p:cNvPr id="1" name=""/>
        <p:cNvGrpSpPr/>
        <p:nvPr/>
      </p:nvGrpSpPr>
      <p:grpSpPr>
        <a:xfrm>
          <a:off x="0" y="0"/>
          <a:ext cx="0" cy="0"/>
          <a:chOff x="0" y="0"/>
          <a:chExt cx="0" cy="0"/>
        </a:xfrm>
      </p:grpSpPr>
      <p:sp>
        <p:nvSpPr>
          <p:cNvPr id="2" name="Nadpis 1"/>
          <p:cNvSpPr>
            <a:spLocks noGrp="1"/>
          </p:cNvSpPr>
          <p:nvPr>
            <p:ph type="title"/>
          </p:nvPr>
        </p:nvSpPr>
        <p:spPr>
          <a:xfrm>
            <a:off x="1498600" y="568325"/>
            <a:ext cx="6973888" cy="304800"/>
          </a:xfrm>
        </p:spPr>
        <p:txBody>
          <a:bodyPr/>
          <a:lstStyle/>
          <a:p>
            <a:r>
              <a:rPr lang="cs-CZ" smtClean="0"/>
              <a:t>Kliknutím lze upravit styl.</a:t>
            </a:r>
            <a:endParaRPr lang="cs-CZ"/>
          </a:p>
        </p:txBody>
      </p:sp>
      <p:sp>
        <p:nvSpPr>
          <p:cNvPr id="3" name="Zástupný symbol pro objekt SmartArt 2"/>
          <p:cNvSpPr>
            <a:spLocks noGrp="1"/>
          </p:cNvSpPr>
          <p:nvPr>
            <p:ph type="dgm" idx="1"/>
          </p:nvPr>
        </p:nvSpPr>
        <p:spPr>
          <a:xfrm>
            <a:off x="1498600" y="1731963"/>
            <a:ext cx="7116763" cy="4524375"/>
          </a:xfrm>
        </p:spPr>
        <p:txBody>
          <a:bodyPr/>
          <a:lstStyle/>
          <a:p>
            <a:endParaRPr lang="cs-CZ"/>
          </a:p>
        </p:txBody>
      </p:sp>
      <p:sp>
        <p:nvSpPr>
          <p:cNvPr id="4" name="Zástupný symbol pro číslo snímku 3"/>
          <p:cNvSpPr>
            <a:spLocks noGrp="1"/>
          </p:cNvSpPr>
          <p:nvPr>
            <p:ph type="sldNum" sz="quarter" idx="10"/>
          </p:nvPr>
        </p:nvSpPr>
        <p:spPr>
          <a:xfrm>
            <a:off x="8604250" y="6643688"/>
            <a:ext cx="311150" cy="152400"/>
          </a:xfrm>
        </p:spPr>
        <p:txBody>
          <a:bodyPr/>
          <a:lstStyle>
            <a:lvl1pPr>
              <a:defRPr/>
            </a:lvl1pPr>
          </a:lstStyle>
          <a:p>
            <a:fld id="{D4C4DED5-DDEE-4507-8A03-1085759DB7D8}" type="slidenum">
              <a:rPr lang="cs-CZ"/>
              <a:pPr/>
              <a:t>‹#›</a:t>
            </a:fld>
            <a:endParaRPr lang="cs-CZ"/>
          </a:p>
        </p:txBody>
      </p:sp>
      <p:sp>
        <p:nvSpPr>
          <p:cNvPr id="5"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42474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Úvodní snímek">
    <p:spTree>
      <p:nvGrpSpPr>
        <p:cNvPr id="1" name=""/>
        <p:cNvGrpSpPr/>
        <p:nvPr/>
      </p:nvGrpSpPr>
      <p:grpSpPr>
        <a:xfrm>
          <a:off x="0" y="0"/>
          <a:ext cx="0" cy="0"/>
          <a:chOff x="0" y="0"/>
          <a:chExt cx="0" cy="0"/>
        </a:xfrm>
      </p:grpSpPr>
      <p:grpSp>
        <p:nvGrpSpPr>
          <p:cNvPr id="5" name="McK Title Elements" hidden="1"/>
          <p:cNvGrpSpPr>
            <a:grpSpLocks/>
          </p:cNvGrpSpPr>
          <p:nvPr/>
        </p:nvGrpSpPr>
        <p:grpSpPr bwMode="auto">
          <a:xfrm>
            <a:off x="2863850" y="2182813"/>
            <a:ext cx="5130800" cy="4602162"/>
            <a:chOff x="1768" y="1348"/>
            <a:chExt cx="3167" cy="2841"/>
          </a:xfrm>
        </p:grpSpPr>
        <p:sp>
          <p:nvSpPr>
            <p:cNvPr id="6"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defRPr/>
              </a:pPr>
              <a:r>
                <a:rPr lang="cs-CZ" sz="1428" i="0">
                  <a:latin typeface="Arial" pitchFamily="34" charset="0"/>
                  <a:cs typeface="+mn-cs"/>
                </a:rPr>
                <a:t>DŮVĚRNÉ</a:t>
              </a:r>
            </a:p>
          </p:txBody>
        </p:sp>
        <p:sp>
          <p:nvSpPr>
            <p:cNvPr id="8" name="McK Document" hidden="1"/>
            <p:cNvSpPr txBox="1">
              <a:spLocks noChangeArrowheads="1"/>
            </p:cNvSpPr>
            <p:nvPr/>
          </p:nvSpPr>
          <p:spPr bwMode="auto">
            <a:xfrm>
              <a:off x="1768" y="3045"/>
              <a:ext cx="3167" cy="137"/>
            </a:xfrm>
            <a:prstGeom prst="rect">
              <a:avLst/>
            </a:prstGeom>
            <a:noFill/>
            <a:ln w="9525">
              <a:noFill/>
              <a:miter lim="800000"/>
              <a:headEnd/>
              <a:tailEnd/>
            </a:ln>
            <a:effectLst/>
          </p:spPr>
          <p:txBody>
            <a:bodyPr lIns="0" tIns="0" rIns="0" bIns="0" anchor="b">
              <a:spAutoFit/>
            </a:bodyPr>
            <a:lstStyle/>
            <a:p>
              <a:pPr>
                <a:defRPr/>
              </a:pPr>
              <a:r>
                <a:rPr lang="cs-CZ" sz="1428" i="0">
                  <a:latin typeface="Arial" pitchFamily="34" charset="0"/>
                  <a:cs typeface="+mn-cs"/>
                </a:rPr>
                <a:t>Dokument</a:t>
              </a:r>
            </a:p>
          </p:txBody>
        </p:sp>
        <p:sp>
          <p:nvSpPr>
            <p:cNvPr id="10"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defRPr/>
              </a:pPr>
              <a:r>
                <a:rPr lang="cs-CZ" sz="1428" i="0">
                  <a:latin typeface="Arial" pitchFamily="34" charset="0"/>
                  <a:cs typeface="+mn-cs"/>
                </a:rPr>
                <a:t>Datum</a:t>
              </a:r>
            </a:p>
          </p:txBody>
        </p:sp>
        <p:sp>
          <p:nvSpPr>
            <p:cNvPr id="11" name="McK Disclaimer" hidden="1"/>
            <p:cNvSpPr>
              <a:spLocks noChangeArrowheads="1"/>
            </p:cNvSpPr>
            <p:nvPr>
              <p:custDataLst>
                <p:tags r:id="rId1"/>
              </p:custDataLst>
            </p:nvPr>
          </p:nvSpPr>
          <p:spPr bwMode="auto">
            <a:xfrm>
              <a:off x="1768" y="3753"/>
              <a:ext cx="230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04863" eaLnBrk="0" hangingPunct="0"/>
              <a:r>
                <a:rPr lang="cs-CZ" sz="900" i="0"/>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2" name="Working Draft Text" hidden="1"/>
          <p:cNvSpPr>
            <a:spLocks noChangeArrowheads="1"/>
          </p:cNvSpPr>
          <p:nvPr/>
        </p:nvSpPr>
        <p:spPr bwMode="auto">
          <a:xfrm>
            <a:off x="427038" y="349250"/>
            <a:ext cx="310991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895350">
              <a:lnSpc>
                <a:spcPct val="110000"/>
              </a:lnSpc>
              <a:buSzPct val="120000"/>
            </a:pPr>
            <a:r>
              <a:rPr lang="cs-CZ" sz="1800" b="1" i="0">
                <a:solidFill>
                  <a:schemeClr val="bg1"/>
                </a:solidFill>
              </a:rPr>
              <a:t>Working Draft    </a:t>
            </a:r>
          </a:p>
        </p:txBody>
      </p:sp>
      <p:sp>
        <p:nvSpPr>
          <p:cNvPr id="13" name="Working Draft" hidden="1"/>
          <p:cNvSpPr txBox="1">
            <a:spLocks noChangeArrowheads="1"/>
          </p:cNvSpPr>
          <p:nvPr/>
        </p:nvSpPr>
        <p:spPr bwMode="auto">
          <a:xfrm>
            <a:off x="427038" y="593725"/>
            <a:ext cx="4675187"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en-US" sz="1200" i="0"/>
              <a:t>Last Modified 10/4/2004 4:39:06 PM Central Europe Standard Time</a:t>
            </a:r>
            <a:endParaRPr lang="cs-CZ" sz="1200" i="0"/>
          </a:p>
        </p:txBody>
      </p:sp>
      <p:sp>
        <p:nvSpPr>
          <p:cNvPr id="14" name="Printed" hidden="1"/>
          <p:cNvSpPr txBox="1">
            <a:spLocks noChangeArrowheads="1"/>
          </p:cNvSpPr>
          <p:nvPr/>
        </p:nvSpPr>
        <p:spPr bwMode="auto">
          <a:xfrm>
            <a:off x="427038" y="815975"/>
            <a:ext cx="4306887"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cs-CZ" sz="1200" i="0"/>
              <a:t>Printed 10/4/2004 11:36:40 AM Central Europe Standard Time</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02413"/>
            <a:ext cx="914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3525" y="468313"/>
            <a:ext cx="7572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92"/>
          <p:cNvSpPr>
            <a:spLocks noGrp="1" noChangeArrowheads="1"/>
          </p:cNvSpPr>
          <p:nvPr>
            <p:ph type="title"/>
          </p:nvPr>
        </p:nvSpPr>
        <p:spPr bwMode="auto">
          <a:xfrm>
            <a:off x="504000" y="1052730"/>
            <a:ext cx="6876000" cy="1923604"/>
          </a:xfrm>
          <a:prstGeom prst="rect">
            <a:avLst/>
          </a:prstGeom>
          <a:noFill/>
          <a:ln w="9525" algn="ctr">
            <a:noFill/>
            <a:miter lim="800000"/>
            <a:headEnd/>
            <a:tailEnd/>
          </a:ln>
          <a:effectLst/>
        </p:spPr>
        <p:txBody>
          <a:bodyPr/>
          <a:lstStyle>
            <a:lvl1pPr>
              <a:lnSpc>
                <a:spcPts val="5000"/>
              </a:lnSpc>
              <a:defRPr sz="3600" b="0">
                <a:solidFill>
                  <a:srgbClr val="F24F00"/>
                </a:solidFill>
                <a:latin typeface="+mj-lt"/>
                <a:cs typeface="Arial CE" panose="020B0604020202020204" pitchFamily="34" charset="0"/>
              </a:defRPr>
            </a:lvl1pPr>
          </a:lstStyle>
          <a:p>
            <a:pPr lvl="0"/>
            <a:r>
              <a:rPr lang="cs-CZ" smtClean="0"/>
              <a:t>Kliknutím lze upravit styl.</a:t>
            </a:r>
            <a:endParaRPr lang="cs-CZ" dirty="0" smtClean="0"/>
          </a:p>
        </p:txBody>
      </p:sp>
      <p:sp>
        <p:nvSpPr>
          <p:cNvPr id="7" name="Text Placeholder 6"/>
          <p:cNvSpPr>
            <a:spLocks noGrp="1"/>
          </p:cNvSpPr>
          <p:nvPr>
            <p:ph type="body" sz="quarter" idx="10"/>
          </p:nvPr>
        </p:nvSpPr>
        <p:spPr>
          <a:xfrm>
            <a:off x="503238" y="4675937"/>
            <a:ext cx="1846262" cy="241300"/>
          </a:xfrm>
        </p:spPr>
        <p:txBody>
          <a:bodyPr/>
          <a:lstStyle>
            <a:lvl1pPr>
              <a:defRPr sz="1800" b="1" baseline="0">
                <a:solidFill>
                  <a:srgbClr val="F24F00"/>
                </a:solidFill>
              </a:defRPr>
            </a:lvl1pPr>
          </a:lstStyle>
          <a:p>
            <a:pPr lvl="0"/>
            <a:r>
              <a:rPr lang="cs-CZ" smtClean="0"/>
              <a:t>Kliknutím lze upravit styly předlohy textu.</a:t>
            </a:r>
          </a:p>
        </p:txBody>
      </p:sp>
      <p:sp>
        <p:nvSpPr>
          <p:cNvPr id="9" name="Text Placeholder 8"/>
          <p:cNvSpPr>
            <a:spLocks noGrp="1"/>
          </p:cNvSpPr>
          <p:nvPr>
            <p:ph type="body" sz="quarter" idx="11"/>
          </p:nvPr>
        </p:nvSpPr>
        <p:spPr>
          <a:xfrm>
            <a:off x="503238" y="5760000"/>
            <a:ext cx="2532062" cy="653500"/>
          </a:xfrm>
        </p:spPr>
        <p:txBody>
          <a:bodyPr/>
          <a:lstStyle>
            <a:lvl1pPr>
              <a:lnSpc>
                <a:spcPts val="1900"/>
              </a:lnSpc>
              <a:defRPr sz="1600" b="1">
                <a:solidFill>
                  <a:srgbClr val="F24F00"/>
                </a:solidFill>
              </a:defRPr>
            </a:lvl1pPr>
          </a:lstStyle>
          <a:p>
            <a:pPr lvl="0"/>
            <a:r>
              <a:rPr lang="cs-CZ" smtClean="0"/>
              <a:t>Kliknutím lze upravit styly předlohy textu.</a:t>
            </a:r>
          </a:p>
          <a:p>
            <a:pPr lvl="1"/>
            <a:r>
              <a:rPr lang="cs-CZ" smtClean="0"/>
              <a:t>Druhá úroveň</a:t>
            </a:r>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62052505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cxnSp>
        <p:nvCxnSpPr>
          <p:cNvPr id="4" name="Straight Connector 4"/>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2" name="Title 1"/>
          <p:cNvSpPr>
            <a:spLocks noGrp="1"/>
          </p:cNvSpPr>
          <p:nvPr>
            <p:ph type="title"/>
          </p:nvPr>
        </p:nvSpPr>
        <p:spPr>
          <a:xfrm>
            <a:off x="504001" y="437652"/>
            <a:ext cx="6876000" cy="820800"/>
          </a:xfrm>
        </p:spPr>
        <p:txBody>
          <a:bodyPr/>
          <a:lstStyle>
            <a:lvl1pPr>
              <a:defRPr>
                <a:solidFill>
                  <a:srgbClr val="F24F00"/>
                </a:solidFill>
              </a:defRPr>
            </a:lvl1pPr>
          </a:lstStyle>
          <a:p>
            <a:r>
              <a:rPr lang="cs-CZ" smtClean="0"/>
              <a:t>Kliknutím lze upravit styl.</a:t>
            </a:r>
            <a:endParaRPr lang="cs-CZ" dirty="0"/>
          </a:p>
        </p:txBody>
      </p:sp>
      <p:sp>
        <p:nvSpPr>
          <p:cNvPr id="3" name="Content Placeholder 2"/>
          <p:cNvSpPr>
            <a:spLocks noGrp="1"/>
          </p:cNvSpPr>
          <p:nvPr>
            <p:ph idx="1"/>
          </p:nvPr>
        </p:nvSpPr>
        <p:spPr>
          <a:xfrm>
            <a:off x="504000" y="1692000"/>
            <a:ext cx="8136000" cy="4680000"/>
          </a:xfrm>
        </p:spPr>
        <p:txBody>
          <a:bodyPr/>
          <a:lstStyle>
            <a:lvl2pPr>
              <a:buClr>
                <a:srgbClr val="F24F00"/>
              </a:buClr>
              <a:defRPr/>
            </a:lvl2pPr>
            <a:lvl3pPr>
              <a:buClr>
                <a:srgbClr val="C8C8C8"/>
              </a:buClr>
              <a:defRPr/>
            </a:lvl3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p:txBody>
      </p:sp>
      <p:sp>
        <p:nvSpPr>
          <p:cNvPr id="5" name="Slide Number Placeholder 3"/>
          <p:cNvSpPr>
            <a:spLocks noGrp="1"/>
          </p:cNvSpPr>
          <p:nvPr>
            <p:ph type="sldNum" sz="quarter" idx="10"/>
          </p:nvPr>
        </p:nvSpPr>
        <p:spPr/>
        <p:txBody>
          <a:bodyPr/>
          <a:lstStyle>
            <a:lvl1pPr>
              <a:defRPr/>
            </a:lvl1pPr>
          </a:lstStyle>
          <a:p>
            <a:fld id="{5BE8DD20-E56D-4577-AE80-3B7380C235AB}" type="slidenum">
              <a:rPr lang="cs-CZ" smtClean="0"/>
              <a:pPr/>
              <a:t>‹#›</a:t>
            </a:fld>
            <a:endParaRPr lang="cs-CZ"/>
          </a:p>
        </p:txBody>
      </p:sp>
      <p:sp>
        <p:nvSpPr>
          <p:cNvPr id="6"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854262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3 line headline)">
    <p:spTree>
      <p:nvGrpSpPr>
        <p:cNvPr id="1" name=""/>
        <p:cNvGrpSpPr/>
        <p:nvPr/>
      </p:nvGrpSpPr>
      <p:grpSpPr>
        <a:xfrm>
          <a:off x="0" y="0"/>
          <a:ext cx="0" cy="0"/>
          <a:chOff x="0" y="0"/>
          <a:chExt cx="0" cy="0"/>
        </a:xfrm>
      </p:grpSpPr>
      <p:cxnSp>
        <p:nvCxnSpPr>
          <p:cNvPr id="4" name="Straight Connector 5"/>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2" name="Title 1"/>
          <p:cNvSpPr>
            <a:spLocks noGrp="1"/>
          </p:cNvSpPr>
          <p:nvPr>
            <p:ph type="title"/>
          </p:nvPr>
        </p:nvSpPr>
        <p:spPr>
          <a:xfrm>
            <a:off x="504000" y="423021"/>
            <a:ext cx="6876000" cy="1269578"/>
          </a:xfrm>
        </p:spPr>
        <p:txBody>
          <a:bodyPr/>
          <a:lstStyle>
            <a:lvl1pPr>
              <a:defRPr>
                <a:solidFill>
                  <a:srgbClr val="F24F00"/>
                </a:solidFill>
              </a:defRPr>
            </a:lvl1pPr>
          </a:lstStyle>
          <a:p>
            <a:r>
              <a:rPr lang="cs-CZ" smtClean="0"/>
              <a:t>Kliknutím lze upravit styl.</a:t>
            </a:r>
            <a:endParaRPr lang="cs-CZ" dirty="0"/>
          </a:p>
        </p:txBody>
      </p:sp>
      <p:sp>
        <p:nvSpPr>
          <p:cNvPr id="3" name="Content Placeholder 2"/>
          <p:cNvSpPr>
            <a:spLocks noGrp="1"/>
          </p:cNvSpPr>
          <p:nvPr>
            <p:ph idx="1"/>
          </p:nvPr>
        </p:nvSpPr>
        <p:spPr>
          <a:xfrm>
            <a:off x="504000" y="2116183"/>
            <a:ext cx="8136000" cy="417301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p:txBody>
      </p:sp>
      <p:sp>
        <p:nvSpPr>
          <p:cNvPr id="5" name="Slide Number Placeholder 3"/>
          <p:cNvSpPr>
            <a:spLocks noGrp="1"/>
          </p:cNvSpPr>
          <p:nvPr>
            <p:ph type="sldNum" sz="quarter" idx="10"/>
          </p:nvPr>
        </p:nvSpPr>
        <p:spPr/>
        <p:txBody>
          <a:bodyPr/>
          <a:lstStyle>
            <a:lvl1pPr>
              <a:defRPr/>
            </a:lvl1pPr>
          </a:lstStyle>
          <a:p>
            <a:fld id="{A941FC82-21F5-43F6-8F00-DDA557A4E8E6}" type="slidenum">
              <a:rPr lang="cs-CZ" smtClean="0"/>
              <a:pPr/>
              <a:t>‹#›</a:t>
            </a:fld>
            <a:endParaRPr lang="cs-CZ"/>
          </a:p>
        </p:txBody>
      </p:sp>
      <p:sp>
        <p:nvSpPr>
          <p:cNvPr id="6"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475281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cxnSp>
        <p:nvCxnSpPr>
          <p:cNvPr id="5" name="Straight Connector 9"/>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lvl1pPr>
              <a:defRPr>
                <a:solidFill>
                  <a:srgbClr val="F24F00"/>
                </a:solidFill>
              </a:defRPr>
            </a:lvl1pPr>
          </a:lstStyle>
          <a:p>
            <a:r>
              <a:rPr lang="cs-CZ" smtClean="0"/>
              <a:t>Kliknutím lze upravit styl.</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8" name="Slide Number Placeholder 4"/>
          <p:cNvSpPr>
            <a:spLocks noGrp="1"/>
          </p:cNvSpPr>
          <p:nvPr>
            <p:ph type="sldNum" sz="quarter" idx="12"/>
          </p:nvPr>
        </p:nvSpPr>
        <p:spPr/>
        <p:txBody>
          <a:bodyPr/>
          <a:lstStyle>
            <a:lvl1pPr>
              <a:defRPr/>
            </a:lvl1pPr>
          </a:lstStyle>
          <a:p>
            <a:fld id="{93753841-4F8A-495C-A7CE-70713DEB1403}"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514048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3 line headline)">
    <p:spTree>
      <p:nvGrpSpPr>
        <p:cNvPr id="1" name=""/>
        <p:cNvGrpSpPr/>
        <p:nvPr/>
      </p:nvGrpSpPr>
      <p:grpSpPr>
        <a:xfrm>
          <a:off x="0" y="0"/>
          <a:ext cx="0" cy="0"/>
          <a:chOff x="0" y="0"/>
          <a:chExt cx="0" cy="0"/>
        </a:xfrm>
      </p:grpSpPr>
      <p:cxnSp>
        <p:nvCxnSpPr>
          <p:cNvPr id="5" name="Straight Connector 7"/>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7" name="Content Placeholder 2"/>
          <p:cNvSpPr>
            <a:spLocks noGrp="1"/>
          </p:cNvSpPr>
          <p:nvPr>
            <p:ph idx="1"/>
          </p:nvPr>
        </p:nvSpPr>
        <p:spPr>
          <a:xfrm>
            <a:off x="504000" y="2116800"/>
            <a:ext cx="3888000" cy="41760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0" name="Title 1"/>
          <p:cNvSpPr>
            <a:spLocks noGrp="1"/>
          </p:cNvSpPr>
          <p:nvPr>
            <p:ph type="title"/>
          </p:nvPr>
        </p:nvSpPr>
        <p:spPr>
          <a:xfrm>
            <a:off x="504001" y="423021"/>
            <a:ext cx="6876000" cy="1269578"/>
          </a:xfrm>
        </p:spPr>
        <p:txBody>
          <a:bodyPr/>
          <a:lstStyle>
            <a:lvl1pPr>
              <a:defRPr>
                <a:solidFill>
                  <a:srgbClr val="F24F00"/>
                </a:solidFill>
              </a:defRPr>
            </a:lvl1pPr>
          </a:lstStyle>
          <a:p>
            <a:r>
              <a:rPr lang="cs-CZ" smtClean="0"/>
              <a:t>Kliknutím lze upravit styl.</a:t>
            </a:r>
            <a:endParaRPr lang="cs-CZ" dirty="0"/>
          </a:p>
        </p:txBody>
      </p:sp>
      <p:sp>
        <p:nvSpPr>
          <p:cNvPr id="6" name="Slide Number Placeholder 4"/>
          <p:cNvSpPr>
            <a:spLocks noGrp="1"/>
          </p:cNvSpPr>
          <p:nvPr>
            <p:ph type="sldNum" sz="quarter" idx="12"/>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59500991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 subheadline">
    <p:spTree>
      <p:nvGrpSpPr>
        <p:cNvPr id="1" name=""/>
        <p:cNvGrpSpPr/>
        <p:nvPr/>
      </p:nvGrpSpPr>
      <p:grpSpPr>
        <a:xfrm>
          <a:off x="0" y="0"/>
          <a:ext cx="0" cy="0"/>
          <a:chOff x="0" y="0"/>
          <a:chExt cx="0" cy="0"/>
        </a:xfrm>
      </p:grpSpPr>
      <p:cxnSp>
        <p:nvCxnSpPr>
          <p:cNvPr id="10"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p>
            <a:r>
              <a:rPr lang="cs-CZ" smtClean="0"/>
              <a:t>Kliknutím lze upravit styl.</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2000" b="1"/>
            </a:lvl1pPr>
          </a:lstStyle>
          <a:p>
            <a:pPr lvl="0"/>
            <a:r>
              <a:rPr lang="cs-CZ" smtClean="0"/>
              <a:t>Kliknutím lze upravit styly předlohy textu.</a:t>
            </a:r>
          </a:p>
        </p:txBody>
      </p:sp>
      <p:sp>
        <p:nvSpPr>
          <p:cNvPr id="11" name="Slide Number Placeholder 4"/>
          <p:cNvSpPr>
            <a:spLocks noGrp="1"/>
          </p:cNvSpPr>
          <p:nvPr>
            <p:ph type="sldNum" sz="quarter" idx="13"/>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403640829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 sub (3 line headline)">
    <p:spTree>
      <p:nvGrpSpPr>
        <p:cNvPr id="1" name=""/>
        <p:cNvGrpSpPr/>
        <p:nvPr/>
      </p:nvGrpSpPr>
      <p:grpSpPr>
        <a:xfrm>
          <a:off x="0" y="0"/>
          <a:ext cx="0" cy="0"/>
          <a:chOff x="0" y="0"/>
          <a:chExt cx="0" cy="0"/>
        </a:xfrm>
      </p:grpSpPr>
      <p:cxnSp>
        <p:nvCxnSpPr>
          <p:cNvPr id="6"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smtClean="0"/>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2000" b="1"/>
            </a:lvl1pPr>
          </a:lstStyle>
          <a:p>
            <a:pPr lvl="0"/>
            <a:r>
              <a:rPr lang="cs-CZ" smtClean="0"/>
              <a:t>Kliknutím lze upravit styly předlohy textu.</a:t>
            </a:r>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Slide Number Placeholder 4"/>
          <p:cNvSpPr>
            <a:spLocks noGrp="1"/>
          </p:cNvSpPr>
          <p:nvPr>
            <p:ph type="sldNum" sz="quarter" idx="14"/>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76896860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číslo snímku 3"/>
          <p:cNvSpPr>
            <a:spLocks noGrp="1"/>
          </p:cNvSpPr>
          <p:nvPr>
            <p:ph type="sldNum" sz="quarter" idx="10"/>
          </p:nvPr>
        </p:nvSpPr>
        <p:spPr/>
        <p:txBody>
          <a:bodyPr/>
          <a:lstStyle>
            <a:lvl1pPr>
              <a:defRPr/>
            </a:lvl1pPr>
          </a:lstStyle>
          <a:p>
            <a:fld id="{5BE8DD20-E56D-4577-AE80-3B7380C235AB}" type="slidenum">
              <a:rPr lang="cs-CZ"/>
              <a:pPr/>
              <a:t>‹#›</a:t>
            </a:fld>
            <a:endParaRPr lang="cs-CZ"/>
          </a:p>
        </p:txBody>
      </p:sp>
      <p:sp>
        <p:nvSpPr>
          <p:cNvPr id="5"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63920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thirds)">
    <p:spTree>
      <p:nvGrpSpPr>
        <p:cNvPr id="1" name=""/>
        <p:cNvGrpSpPr/>
        <p:nvPr/>
      </p:nvGrpSpPr>
      <p:grpSpPr>
        <a:xfrm>
          <a:off x="0" y="0"/>
          <a:ext cx="0" cy="0"/>
          <a:chOff x="0" y="0"/>
          <a:chExt cx="0" cy="0"/>
        </a:xfrm>
      </p:grpSpPr>
      <p:cxnSp>
        <p:nvCxnSpPr>
          <p:cNvPr id="5" name="Straight Connector 9"/>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lvl1pPr>
              <a:defRPr>
                <a:solidFill>
                  <a:srgbClr val="F24F00"/>
                </a:solidFill>
              </a:defRPr>
            </a:lvl1pPr>
          </a:lstStyle>
          <a:p>
            <a:r>
              <a:rPr lang="cs-CZ" smtClean="0"/>
              <a:t>Kliknutím lze upravit styl.</a:t>
            </a:r>
            <a:endParaRPr lang="cs-CZ" dirty="0"/>
          </a:p>
        </p:txBody>
      </p:sp>
      <p:sp>
        <p:nvSpPr>
          <p:cNvPr id="7" name="Content Placeholder 2"/>
          <p:cNvSpPr>
            <a:spLocks noGrp="1"/>
          </p:cNvSpPr>
          <p:nvPr>
            <p:ph idx="1"/>
          </p:nvPr>
        </p:nvSpPr>
        <p:spPr>
          <a:xfrm>
            <a:off x="503999" y="1692000"/>
            <a:ext cx="5184000" cy="4680000"/>
          </a:xfrm>
        </p:spPr>
        <p:txBody>
          <a:bodyPr/>
          <a:lstStyle>
            <a:lvl2pPr>
              <a:buClr>
                <a:srgbClr val="F24F00"/>
              </a:buClr>
              <a:defRPr/>
            </a:lvl2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Content Placeholder 2"/>
          <p:cNvSpPr>
            <a:spLocks noGrp="1"/>
          </p:cNvSpPr>
          <p:nvPr>
            <p:ph idx="11"/>
          </p:nvPr>
        </p:nvSpPr>
        <p:spPr>
          <a:xfrm>
            <a:off x="6058800" y="1692000"/>
            <a:ext cx="2581200" cy="46800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8" name="Slide Number Placeholder 4"/>
          <p:cNvSpPr>
            <a:spLocks noGrp="1"/>
          </p:cNvSpPr>
          <p:nvPr>
            <p:ph type="sldNum" sz="quarter" idx="12"/>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15224838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thirds, 3 line subject)">
    <p:spTree>
      <p:nvGrpSpPr>
        <p:cNvPr id="1" name=""/>
        <p:cNvGrpSpPr/>
        <p:nvPr/>
      </p:nvGrpSpPr>
      <p:grpSpPr>
        <a:xfrm>
          <a:off x="0" y="0"/>
          <a:ext cx="0" cy="0"/>
          <a:chOff x="0" y="0"/>
          <a:chExt cx="0" cy="0"/>
        </a:xfrm>
      </p:grpSpPr>
      <p:cxnSp>
        <p:nvCxnSpPr>
          <p:cNvPr id="5" name="Straight Connector 10"/>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8" name="Title 1"/>
          <p:cNvSpPr>
            <a:spLocks noGrp="1"/>
          </p:cNvSpPr>
          <p:nvPr>
            <p:ph type="title"/>
          </p:nvPr>
        </p:nvSpPr>
        <p:spPr>
          <a:xfrm>
            <a:off x="504000" y="423021"/>
            <a:ext cx="6876000" cy="1269578"/>
          </a:xfrm>
        </p:spPr>
        <p:txBody>
          <a:bodyPr/>
          <a:lstStyle>
            <a:lvl1pPr>
              <a:defRPr>
                <a:solidFill>
                  <a:srgbClr val="F24F00"/>
                </a:solidFill>
              </a:defRPr>
            </a:lvl1pPr>
          </a:lstStyle>
          <a:p>
            <a:r>
              <a:rPr lang="cs-CZ" smtClean="0"/>
              <a:t>Kliknutím lze upravit styl.</a:t>
            </a:r>
            <a:endParaRPr lang="cs-CZ" dirty="0"/>
          </a:p>
        </p:txBody>
      </p:sp>
      <p:sp>
        <p:nvSpPr>
          <p:cNvPr id="6" name="Slide Number Placeholder 4"/>
          <p:cNvSpPr>
            <a:spLocks noGrp="1"/>
          </p:cNvSpPr>
          <p:nvPr>
            <p:ph type="sldNum" sz="quarter" idx="12"/>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47035180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and Content (3 line headline)">
    <p:spTree>
      <p:nvGrpSpPr>
        <p:cNvPr id="1" name=""/>
        <p:cNvGrpSpPr/>
        <p:nvPr/>
      </p:nvGrpSpPr>
      <p:grpSpPr>
        <a:xfrm>
          <a:off x="0" y="0"/>
          <a:ext cx="0" cy="0"/>
          <a:chOff x="0" y="0"/>
          <a:chExt cx="0" cy="0"/>
        </a:xfrm>
      </p:grpSpPr>
      <p:cxnSp>
        <p:nvCxnSpPr>
          <p:cNvPr id="4" name="Straight Connector 5"/>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2" name="Title 1"/>
          <p:cNvSpPr>
            <a:spLocks noGrp="1"/>
          </p:cNvSpPr>
          <p:nvPr>
            <p:ph type="title"/>
          </p:nvPr>
        </p:nvSpPr>
        <p:spPr>
          <a:xfrm>
            <a:off x="504000" y="423021"/>
            <a:ext cx="6876000" cy="1269578"/>
          </a:xfrm>
        </p:spPr>
        <p:txBody>
          <a:bodyPr/>
          <a:lstStyle>
            <a:lvl1pPr>
              <a:defRPr>
                <a:solidFill>
                  <a:srgbClr val="F24F00"/>
                </a:solidFill>
              </a:defRPr>
            </a:lvl1pPr>
          </a:lstStyle>
          <a:p>
            <a:r>
              <a:rPr lang="cs-CZ" smtClean="0"/>
              <a:t>Kliknutím lze upravit styl.</a:t>
            </a:r>
            <a:endParaRPr lang="cs-CZ" dirty="0"/>
          </a:p>
        </p:txBody>
      </p:sp>
      <p:sp>
        <p:nvSpPr>
          <p:cNvPr id="7" name="Text Placeholder 6"/>
          <p:cNvSpPr>
            <a:spLocks noGrp="1"/>
          </p:cNvSpPr>
          <p:nvPr>
            <p:ph type="body" sz="quarter" idx="11"/>
          </p:nvPr>
        </p:nvSpPr>
        <p:spPr>
          <a:xfrm>
            <a:off x="503238" y="2116800"/>
            <a:ext cx="8136000" cy="4172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Slide Number Placeholder 3"/>
          <p:cNvSpPr>
            <a:spLocks noGrp="1"/>
          </p:cNvSpPr>
          <p:nvPr>
            <p:ph type="sldNum" sz="quarter" idx="12"/>
          </p:nvPr>
        </p:nvSpPr>
        <p:spPr/>
        <p:txBody>
          <a:bodyPr/>
          <a:lstStyle>
            <a:lvl1pPr>
              <a:defRPr/>
            </a:lvl1pPr>
          </a:lstStyle>
          <a:p>
            <a:fld id="{A941FC82-21F5-43F6-8F00-DDA557A4E8E6}" type="slidenum">
              <a:rPr lang="cs-CZ" smtClean="0"/>
              <a:pPr/>
              <a:t>‹#›</a:t>
            </a:fld>
            <a:endParaRPr lang="cs-CZ"/>
          </a:p>
        </p:txBody>
      </p:sp>
      <p:sp>
        <p:nvSpPr>
          <p:cNvPr id="3"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62967021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lipart Grey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p>
            <a:r>
              <a:rPr lang="cs-CZ" smtClean="0"/>
              <a:t>Kliknutím lze upravit styl.</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smtClean="0"/>
              <a:t>Kliknutím lze upravit styly předlohy textu.</a:t>
            </a:r>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7" name="Picture Placeholder 3"/>
          <p:cNvSpPr>
            <a:spLocks noGrp="1"/>
          </p:cNvSpPr>
          <p:nvPr>
            <p:ph type="pic" sz="quarter" idx="15"/>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smtClean="0"/>
              <a:t>Kliknutím na ikonu přidáte obrázek.</a:t>
            </a:r>
            <a:endParaRPr lang="cs-CZ" noProof="0" dirty="0"/>
          </a:p>
        </p:txBody>
      </p:sp>
      <p:sp>
        <p:nvSpPr>
          <p:cNvPr id="18" name="Picture Placeholder 3"/>
          <p:cNvSpPr>
            <a:spLocks noGrp="1"/>
          </p:cNvSpPr>
          <p:nvPr>
            <p:ph type="pic" sz="quarter" idx="14"/>
          </p:nvPr>
        </p:nvSpPr>
        <p:spPr>
          <a:xfrm>
            <a:off x="504000" y="2103041"/>
            <a:ext cx="1584000" cy="1583651"/>
          </a:xfrm>
        </p:spPr>
        <p:txBody>
          <a:bodyPr/>
          <a:lstStyle>
            <a:lvl1pPr>
              <a:defRPr/>
            </a:lvl1pPr>
          </a:lstStyle>
          <a:p>
            <a:pPr lvl="0"/>
            <a:r>
              <a:rPr lang="cs-CZ" noProof="0" smtClean="0"/>
              <a:t>Kliknutím na ikonu přidáte obrázek.</a:t>
            </a:r>
            <a:endParaRPr lang="cs-CZ" noProof="0" dirty="0"/>
          </a:p>
        </p:txBody>
      </p:sp>
      <p:sp>
        <p:nvSpPr>
          <p:cNvPr id="10" name="Slide Number Placeholder 4"/>
          <p:cNvSpPr>
            <a:spLocks noGrp="1"/>
          </p:cNvSpPr>
          <p:nvPr>
            <p:ph type="sldNum" sz="quarter" idx="16"/>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23622560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lipart grey (3 line headline)">
    <p:spTree>
      <p:nvGrpSpPr>
        <p:cNvPr id="1" name=""/>
        <p:cNvGrpSpPr/>
        <p:nvPr/>
      </p:nvGrpSpPr>
      <p:grpSpPr>
        <a:xfrm>
          <a:off x="0" y="0"/>
          <a:ext cx="0" cy="0"/>
          <a:chOff x="0" y="0"/>
          <a:chExt cx="0" cy="0"/>
        </a:xfrm>
      </p:grpSpPr>
      <p:cxnSp>
        <p:nvCxnSpPr>
          <p:cNvPr id="11"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smtClean="0"/>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smtClean="0"/>
              <a:t>Kliknutím lze upravit styly předlohy textu.</a:t>
            </a:r>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2" name="Picture Placeholder 3"/>
          <p:cNvSpPr>
            <a:spLocks noGrp="1"/>
          </p:cNvSpPr>
          <p:nvPr>
            <p:ph type="pic" sz="quarter" idx="15"/>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smtClean="0"/>
              <a:t>Kliknutím na ikonu přidáte obrázek.</a:t>
            </a:r>
            <a:endParaRPr lang="cs-CZ" noProof="0" dirty="0"/>
          </a:p>
        </p:txBody>
      </p:sp>
      <p:sp>
        <p:nvSpPr>
          <p:cNvPr id="16" name="Picture Placeholder 3"/>
          <p:cNvSpPr>
            <a:spLocks noGrp="1"/>
          </p:cNvSpPr>
          <p:nvPr>
            <p:ph type="pic" sz="quarter" idx="14"/>
          </p:nvPr>
        </p:nvSpPr>
        <p:spPr>
          <a:xfrm>
            <a:off x="504000" y="2527200"/>
            <a:ext cx="1584000" cy="1583651"/>
          </a:xfrm>
        </p:spPr>
        <p:txBody>
          <a:bodyPr/>
          <a:lstStyle>
            <a:lvl1pPr>
              <a:defRPr/>
            </a:lvl1pPr>
          </a:lstStyle>
          <a:p>
            <a:pPr lvl="0"/>
            <a:r>
              <a:rPr lang="cs-CZ" noProof="0" smtClean="0"/>
              <a:t>Kliknutím na ikonu přidáte obrázek.</a:t>
            </a:r>
            <a:endParaRPr lang="cs-CZ" noProof="0" dirty="0"/>
          </a:p>
        </p:txBody>
      </p:sp>
      <p:sp>
        <p:nvSpPr>
          <p:cNvPr id="13" name="Slide Number Placeholder 4"/>
          <p:cNvSpPr>
            <a:spLocks noGrp="1"/>
          </p:cNvSpPr>
          <p:nvPr>
            <p:ph type="sldNum" sz="quarter" idx="16"/>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30004794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lipart Grey-White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p>
            <a:r>
              <a:rPr lang="cs-CZ" smtClean="0"/>
              <a:t>Kliknutím lze upravit styl.</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smtClean="0"/>
              <a:t>Kliknutím lze upravit styly předlohy textu.</a:t>
            </a:r>
          </a:p>
        </p:txBody>
      </p:sp>
      <p:sp>
        <p:nvSpPr>
          <p:cNvPr id="15" name="Content Placeholder 2"/>
          <p:cNvSpPr>
            <a:spLocks noGrp="1"/>
          </p:cNvSpPr>
          <p:nvPr>
            <p:ph idx="1"/>
          </p:nvPr>
        </p:nvSpPr>
        <p:spPr>
          <a:xfrm>
            <a:off x="2088000" y="2102400"/>
            <a:ext cx="6552000" cy="1583651"/>
          </a:xfrm>
          <a:noFill/>
        </p:spPr>
        <p:txBody>
          <a:bodyPr lIns="144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7" name="Picture Placeholder 3"/>
          <p:cNvSpPr>
            <a:spLocks noGrp="1"/>
          </p:cNvSpPr>
          <p:nvPr>
            <p:ph type="pic" sz="quarter" idx="15"/>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smtClean="0"/>
              <a:t>Kliknutím na ikonu přidáte obrázek.</a:t>
            </a:r>
            <a:endParaRPr lang="cs-CZ" noProof="0" dirty="0"/>
          </a:p>
        </p:txBody>
      </p:sp>
      <p:sp>
        <p:nvSpPr>
          <p:cNvPr id="18" name="Picture Placeholder 3"/>
          <p:cNvSpPr>
            <a:spLocks noGrp="1"/>
          </p:cNvSpPr>
          <p:nvPr>
            <p:ph type="pic" sz="quarter" idx="14"/>
          </p:nvPr>
        </p:nvSpPr>
        <p:spPr>
          <a:xfrm>
            <a:off x="504000" y="2102400"/>
            <a:ext cx="1584000" cy="1583651"/>
          </a:xfrm>
        </p:spPr>
        <p:txBody>
          <a:bodyPr/>
          <a:lstStyle>
            <a:lvl1pPr>
              <a:defRPr/>
            </a:lvl1pPr>
          </a:lstStyle>
          <a:p>
            <a:pPr lvl="0"/>
            <a:r>
              <a:rPr lang="cs-CZ" noProof="0" smtClean="0"/>
              <a:t>Kliknutím na ikonu přidáte obrázek.</a:t>
            </a:r>
            <a:endParaRPr lang="cs-CZ" noProof="0" dirty="0"/>
          </a:p>
        </p:txBody>
      </p:sp>
      <p:sp>
        <p:nvSpPr>
          <p:cNvPr id="10" name="Slide Number Placeholder 4"/>
          <p:cNvSpPr>
            <a:spLocks noGrp="1"/>
          </p:cNvSpPr>
          <p:nvPr>
            <p:ph type="sldNum" sz="quarter" idx="16"/>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49250831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lipart Grey-White (3 line headline)">
    <p:spTree>
      <p:nvGrpSpPr>
        <p:cNvPr id="1" name=""/>
        <p:cNvGrpSpPr/>
        <p:nvPr/>
      </p:nvGrpSpPr>
      <p:grpSpPr>
        <a:xfrm>
          <a:off x="0" y="0"/>
          <a:ext cx="0" cy="0"/>
          <a:chOff x="0" y="0"/>
          <a:chExt cx="0" cy="0"/>
        </a:xfrm>
      </p:grpSpPr>
      <p:cxnSp>
        <p:nvCxnSpPr>
          <p:cNvPr id="11"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smtClean="0"/>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smtClean="0"/>
              <a:t>Kliknutím lze upravit styly předlohy textu.</a:t>
            </a:r>
          </a:p>
        </p:txBody>
      </p:sp>
      <p:sp>
        <p:nvSpPr>
          <p:cNvPr id="9" name="Content Placeholder 2"/>
          <p:cNvSpPr>
            <a:spLocks noGrp="1"/>
          </p:cNvSpPr>
          <p:nvPr>
            <p:ph idx="1"/>
          </p:nvPr>
        </p:nvSpPr>
        <p:spPr>
          <a:xfrm>
            <a:off x="2088000" y="2527200"/>
            <a:ext cx="6552000" cy="1583651"/>
          </a:xfrm>
          <a:noFill/>
        </p:spPr>
        <p:txBody>
          <a:bodyPr lIns="144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8" name="Content Placeholder 2"/>
          <p:cNvSpPr>
            <a:spLocks noGrp="1"/>
          </p:cNvSpPr>
          <p:nvPr>
            <p:ph idx="13"/>
          </p:nvPr>
        </p:nvSpPr>
        <p:spPr>
          <a:xfrm>
            <a:off x="2088000" y="4256074"/>
            <a:ext cx="6552000" cy="1583651"/>
          </a:xfrm>
          <a:noFill/>
        </p:spPr>
        <p:txBody>
          <a:bodyPr lIns="144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2" name="Picture Placeholder 3"/>
          <p:cNvSpPr>
            <a:spLocks noGrp="1"/>
          </p:cNvSpPr>
          <p:nvPr>
            <p:ph type="pic" sz="quarter" idx="15"/>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smtClean="0"/>
              <a:t>Kliknutím na ikonu přidáte obrázek.</a:t>
            </a:r>
            <a:endParaRPr lang="cs-CZ" noProof="0" dirty="0"/>
          </a:p>
        </p:txBody>
      </p:sp>
      <p:sp>
        <p:nvSpPr>
          <p:cNvPr id="16" name="Picture Placeholder 3"/>
          <p:cNvSpPr>
            <a:spLocks noGrp="1"/>
          </p:cNvSpPr>
          <p:nvPr>
            <p:ph type="pic" sz="quarter" idx="14"/>
          </p:nvPr>
        </p:nvSpPr>
        <p:spPr>
          <a:xfrm>
            <a:off x="504000" y="2527200"/>
            <a:ext cx="1584000" cy="1583651"/>
          </a:xfrm>
        </p:spPr>
        <p:txBody>
          <a:bodyPr/>
          <a:lstStyle>
            <a:lvl1pPr>
              <a:defRPr/>
            </a:lvl1pPr>
          </a:lstStyle>
          <a:p>
            <a:pPr lvl="0"/>
            <a:r>
              <a:rPr lang="cs-CZ" noProof="0" smtClean="0"/>
              <a:t>Kliknutím na ikonu přidáte obrázek.</a:t>
            </a:r>
            <a:endParaRPr lang="cs-CZ" noProof="0" dirty="0"/>
          </a:p>
        </p:txBody>
      </p:sp>
      <p:sp>
        <p:nvSpPr>
          <p:cNvPr id="13" name="Slide Number Placeholder 4"/>
          <p:cNvSpPr>
            <a:spLocks noGrp="1"/>
          </p:cNvSpPr>
          <p:nvPr>
            <p:ph type="sldNum" sz="quarter" idx="16"/>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44908382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ipart White w Box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17" name="Picture Placeholder 3"/>
          <p:cNvSpPr>
            <a:spLocks noGrp="1"/>
          </p:cNvSpPr>
          <p:nvPr>
            <p:ph type="pic" sz="quarter" idx="15"/>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smtClean="0"/>
              <a:t>Kliknutím na ikonu přidáte obrázek.</a:t>
            </a:r>
            <a:endParaRPr lang="cs-CZ" noProof="0" dirty="0"/>
          </a:p>
        </p:txBody>
      </p:sp>
      <p:sp>
        <p:nvSpPr>
          <p:cNvPr id="18" name="Picture Placeholder 3"/>
          <p:cNvSpPr>
            <a:spLocks noGrp="1"/>
          </p:cNvSpPr>
          <p:nvPr>
            <p:ph type="pic" sz="quarter" idx="14"/>
          </p:nvPr>
        </p:nvSpPr>
        <p:spPr>
          <a:xfrm>
            <a:off x="504000" y="2102400"/>
            <a:ext cx="1584000" cy="1583651"/>
          </a:xfrm>
        </p:spPr>
        <p:txBody>
          <a:bodyPr/>
          <a:lstStyle>
            <a:lvl1pPr>
              <a:defRPr/>
            </a:lvl1pPr>
          </a:lstStyle>
          <a:p>
            <a:pPr lvl="0"/>
            <a:r>
              <a:rPr lang="cs-CZ" noProof="0" smtClean="0"/>
              <a:t>Kliknutím na ikonu přidáte obrázek.</a:t>
            </a:r>
            <a:endParaRPr lang="cs-CZ" noProof="0" dirty="0"/>
          </a:p>
        </p:txBody>
      </p:sp>
      <p:sp>
        <p:nvSpPr>
          <p:cNvPr id="6" name="Title 1"/>
          <p:cNvSpPr>
            <a:spLocks noGrp="1"/>
          </p:cNvSpPr>
          <p:nvPr>
            <p:ph type="title"/>
          </p:nvPr>
        </p:nvSpPr>
        <p:spPr>
          <a:xfrm>
            <a:off x="504000" y="436770"/>
            <a:ext cx="6876000" cy="819712"/>
          </a:xfrm>
        </p:spPr>
        <p:txBody>
          <a:bodyPr/>
          <a:lstStyle/>
          <a:p>
            <a:r>
              <a:rPr lang="cs-CZ" smtClean="0"/>
              <a:t>Kliknutím lze upravit styl.</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smtClean="0"/>
              <a:t>Kliknutím lze upravit styly předlohy textu.</a:t>
            </a:r>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0" name="Slide Number Placeholder 4"/>
          <p:cNvSpPr>
            <a:spLocks noGrp="1"/>
          </p:cNvSpPr>
          <p:nvPr>
            <p:ph type="sldNum" sz="quarter" idx="16"/>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41537413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lipart White w Box (3 line headline)">
    <p:spTree>
      <p:nvGrpSpPr>
        <p:cNvPr id="1" name=""/>
        <p:cNvGrpSpPr/>
        <p:nvPr/>
      </p:nvGrpSpPr>
      <p:grpSpPr>
        <a:xfrm>
          <a:off x="0" y="0"/>
          <a:ext cx="0" cy="0"/>
          <a:chOff x="0" y="0"/>
          <a:chExt cx="0" cy="0"/>
        </a:xfrm>
      </p:grpSpPr>
      <p:cxnSp>
        <p:nvCxnSpPr>
          <p:cNvPr id="8"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smtClean="0"/>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smtClean="0"/>
              <a:t>Kliknutím lze upravit styly předlohy textu.</a:t>
            </a:r>
          </a:p>
        </p:txBody>
      </p:sp>
      <p:sp>
        <p:nvSpPr>
          <p:cNvPr id="11" name="Picture Placeholder 3"/>
          <p:cNvSpPr>
            <a:spLocks noGrp="1"/>
          </p:cNvSpPr>
          <p:nvPr>
            <p:ph type="pic" sz="quarter" idx="15"/>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smtClean="0"/>
              <a:t>Kliknutím na ikonu přidáte obrázek.</a:t>
            </a:r>
            <a:endParaRPr lang="cs-CZ" noProof="0" dirty="0"/>
          </a:p>
        </p:txBody>
      </p:sp>
      <p:sp>
        <p:nvSpPr>
          <p:cNvPr id="13" name="Picture Placeholder 3"/>
          <p:cNvSpPr>
            <a:spLocks noGrp="1"/>
          </p:cNvSpPr>
          <p:nvPr>
            <p:ph type="pic" sz="quarter" idx="14"/>
          </p:nvPr>
        </p:nvSpPr>
        <p:spPr>
          <a:xfrm>
            <a:off x="504000" y="2527200"/>
            <a:ext cx="1584000" cy="1583651"/>
          </a:xfrm>
        </p:spPr>
        <p:txBody>
          <a:bodyPr/>
          <a:lstStyle>
            <a:lvl1pPr>
              <a:defRPr/>
            </a:lvl1pPr>
          </a:lstStyle>
          <a:p>
            <a:pPr lvl="0"/>
            <a:r>
              <a:rPr lang="cs-CZ" noProof="0" smtClean="0"/>
              <a:t>Kliknutím na ikonu přidáte obrázek.</a:t>
            </a:r>
            <a:endParaRPr lang="cs-CZ" noProof="0"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Slide Number Placeholder 4"/>
          <p:cNvSpPr>
            <a:spLocks noGrp="1"/>
          </p:cNvSpPr>
          <p:nvPr>
            <p:ph type="sldNum" sz="quarter" idx="16"/>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89506195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lipart White w Box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16" name="Content Placeholder 2"/>
          <p:cNvSpPr>
            <a:spLocks noGrp="1"/>
          </p:cNvSpPr>
          <p:nvPr>
            <p:ph idx="13"/>
          </p:nvPr>
        </p:nvSpPr>
        <p:spPr>
          <a:xfrm>
            <a:off x="504000" y="3831274"/>
            <a:ext cx="8136000" cy="1583651"/>
          </a:xfrm>
          <a:noFill/>
          <a:ln w="12700">
            <a:noFill/>
          </a:ln>
        </p:spPr>
        <p:txBody>
          <a:bodyPr lIns="1728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7" name="Picture Placeholder 3"/>
          <p:cNvSpPr>
            <a:spLocks noGrp="1"/>
          </p:cNvSpPr>
          <p:nvPr>
            <p:ph type="pic" sz="quarter" idx="15"/>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smtClean="0"/>
              <a:t>Kliknutím na ikonu přidáte obrázek.</a:t>
            </a:r>
            <a:endParaRPr lang="cs-CZ" noProof="0" dirty="0"/>
          </a:p>
        </p:txBody>
      </p:sp>
      <p:sp>
        <p:nvSpPr>
          <p:cNvPr id="18" name="Picture Placeholder 3"/>
          <p:cNvSpPr>
            <a:spLocks noGrp="1"/>
          </p:cNvSpPr>
          <p:nvPr>
            <p:ph type="pic" sz="quarter" idx="14"/>
          </p:nvPr>
        </p:nvSpPr>
        <p:spPr>
          <a:xfrm>
            <a:off x="504000" y="2102400"/>
            <a:ext cx="1584000" cy="1583651"/>
          </a:xfrm>
          <a:ln w="15875">
            <a:solidFill>
              <a:srgbClr val="C8C8C8"/>
            </a:solidFill>
          </a:ln>
        </p:spPr>
        <p:txBody>
          <a:bodyPr/>
          <a:lstStyle>
            <a:lvl1pPr>
              <a:defRPr/>
            </a:lvl1pPr>
          </a:lstStyle>
          <a:p>
            <a:pPr lvl="0"/>
            <a:r>
              <a:rPr lang="cs-CZ" noProof="0" smtClean="0"/>
              <a:t>Kliknutím na ikonu přidáte obrázek.</a:t>
            </a:r>
            <a:endParaRPr lang="cs-CZ" noProof="0" dirty="0"/>
          </a:p>
        </p:txBody>
      </p:sp>
      <p:sp>
        <p:nvSpPr>
          <p:cNvPr id="6" name="Title 1"/>
          <p:cNvSpPr>
            <a:spLocks noGrp="1"/>
          </p:cNvSpPr>
          <p:nvPr>
            <p:ph type="title"/>
          </p:nvPr>
        </p:nvSpPr>
        <p:spPr>
          <a:xfrm>
            <a:off x="504000" y="436770"/>
            <a:ext cx="6876000" cy="819712"/>
          </a:xfrm>
        </p:spPr>
        <p:txBody>
          <a:bodyPr/>
          <a:lstStyle/>
          <a:p>
            <a:r>
              <a:rPr lang="cs-CZ" smtClean="0"/>
              <a:t>Kliknutím lze upravit styl.</a:t>
            </a:r>
            <a:endParaRPr lang="cs-CZ"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smtClean="0"/>
              <a:t>Kliknutím lze upravit styly předlohy textu.</a:t>
            </a:r>
          </a:p>
        </p:txBody>
      </p:sp>
      <p:sp>
        <p:nvSpPr>
          <p:cNvPr id="10" name="Slide Number Placeholder 4"/>
          <p:cNvSpPr>
            <a:spLocks noGrp="1"/>
          </p:cNvSpPr>
          <p:nvPr>
            <p:ph type="sldNum" sz="quarter" idx="16"/>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43550622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Zástupný symbol pro číslo snímku 3"/>
          <p:cNvSpPr>
            <a:spLocks noGrp="1"/>
          </p:cNvSpPr>
          <p:nvPr>
            <p:ph type="sldNum" sz="quarter" idx="10"/>
          </p:nvPr>
        </p:nvSpPr>
        <p:spPr/>
        <p:txBody>
          <a:bodyPr/>
          <a:lstStyle>
            <a:lvl1pPr>
              <a:defRPr/>
            </a:lvl1pPr>
          </a:lstStyle>
          <a:p>
            <a:fld id="{9A6D467E-0972-45BD-A5C4-2F34A34354BA}" type="slidenum">
              <a:rPr lang="cs-CZ"/>
              <a:pPr/>
              <a:t>‹#›</a:t>
            </a:fld>
            <a:endParaRPr lang="cs-CZ"/>
          </a:p>
        </p:txBody>
      </p:sp>
      <p:sp>
        <p:nvSpPr>
          <p:cNvPr id="5"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871238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lipart White w Box (3 line headline)">
    <p:spTree>
      <p:nvGrpSpPr>
        <p:cNvPr id="1" name=""/>
        <p:cNvGrpSpPr/>
        <p:nvPr/>
      </p:nvGrpSpPr>
      <p:grpSpPr>
        <a:xfrm>
          <a:off x="0" y="0"/>
          <a:ext cx="0" cy="0"/>
          <a:chOff x="0" y="0"/>
          <a:chExt cx="0" cy="0"/>
        </a:xfrm>
      </p:grpSpPr>
      <p:cxnSp>
        <p:nvCxnSpPr>
          <p:cNvPr id="8"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smtClean="0"/>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smtClean="0"/>
              <a:t>Kliknutím lze upravit styly předlohy textu.</a:t>
            </a:r>
          </a:p>
        </p:txBody>
      </p:sp>
      <p:sp>
        <p:nvSpPr>
          <p:cNvPr id="12" name="Content Placeholder 2"/>
          <p:cNvSpPr>
            <a:spLocks noGrp="1"/>
          </p:cNvSpPr>
          <p:nvPr>
            <p:ph idx="13"/>
          </p:nvPr>
        </p:nvSpPr>
        <p:spPr>
          <a:xfrm>
            <a:off x="504000" y="4256074"/>
            <a:ext cx="8136000" cy="1583651"/>
          </a:xfrm>
          <a:noFill/>
          <a:ln w="12700">
            <a:noFill/>
          </a:ln>
        </p:spPr>
        <p:txBody>
          <a:bodyPr lIns="1728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rIns="72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9" name="Picture Placeholder 3"/>
          <p:cNvSpPr>
            <a:spLocks noGrp="1"/>
          </p:cNvSpPr>
          <p:nvPr>
            <p:ph type="pic" sz="quarter" idx="15"/>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pPr lvl="0"/>
            <a:r>
              <a:rPr lang="cs-CZ" noProof="0" smtClean="0"/>
              <a:t>Kliknutím na ikonu přidáte obrázek.</a:t>
            </a:r>
            <a:endParaRPr lang="cs-CZ" noProof="0" dirty="0"/>
          </a:p>
        </p:txBody>
      </p:sp>
      <p:sp>
        <p:nvSpPr>
          <p:cNvPr id="20" name="Picture Placeholder 3"/>
          <p:cNvSpPr>
            <a:spLocks noGrp="1"/>
          </p:cNvSpPr>
          <p:nvPr>
            <p:ph type="pic" sz="quarter" idx="14"/>
          </p:nvPr>
        </p:nvSpPr>
        <p:spPr>
          <a:xfrm>
            <a:off x="504000" y="2527200"/>
            <a:ext cx="1584000" cy="1583651"/>
          </a:xfrm>
          <a:ln w="15875">
            <a:solidFill>
              <a:srgbClr val="C8C8C8"/>
            </a:solidFill>
          </a:ln>
        </p:spPr>
        <p:txBody>
          <a:bodyPr/>
          <a:lstStyle>
            <a:lvl1pPr>
              <a:defRPr/>
            </a:lvl1pPr>
          </a:lstStyle>
          <a:p>
            <a:pPr lvl="0"/>
            <a:r>
              <a:rPr lang="cs-CZ" noProof="0" smtClean="0"/>
              <a:t>Kliknutím na ikonu přidáte obrázek.</a:t>
            </a:r>
            <a:endParaRPr lang="cs-CZ" noProof="0" dirty="0"/>
          </a:p>
        </p:txBody>
      </p:sp>
      <p:sp>
        <p:nvSpPr>
          <p:cNvPr id="9" name="Slide Number Placeholder 4"/>
          <p:cNvSpPr>
            <a:spLocks noGrp="1"/>
          </p:cNvSpPr>
          <p:nvPr>
            <p:ph type="sldNum" sz="quarter" idx="16"/>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42722458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ackground Picture (2 line headline)">
    <p:spTree>
      <p:nvGrpSpPr>
        <p:cNvPr id="1" name=""/>
        <p:cNvGrpSpPr/>
        <p:nvPr/>
      </p:nvGrpSpPr>
      <p:grpSpPr>
        <a:xfrm>
          <a:off x="0" y="0"/>
          <a:ext cx="0" cy="0"/>
          <a:chOff x="0" y="0"/>
          <a:chExt cx="0" cy="0"/>
        </a:xfrm>
      </p:grpSpPr>
      <p:cxnSp>
        <p:nvCxnSpPr>
          <p:cNvPr id="9" name="Straight Connector 10"/>
          <p:cNvCxnSpPr>
            <a:cxnSpLocks noChangeShapeType="1"/>
          </p:cNvCxnSpPr>
          <p:nvPr/>
        </p:nvCxnSpPr>
        <p:spPr bwMode="auto">
          <a:xfrm>
            <a:off x="503238" y="1368425"/>
            <a:ext cx="6877050" cy="0"/>
          </a:xfrm>
          <a:prstGeom prst="line">
            <a:avLst/>
          </a:prstGeom>
          <a:noFill/>
          <a:ln w="6350" algn="ctr">
            <a:solidFill>
              <a:srgbClr val="C8C8C8"/>
            </a:solidFill>
            <a:round/>
            <a:headEnd/>
            <a:tailEnd/>
          </a:ln>
        </p:spPr>
      </p:cxnSp>
      <p:sp>
        <p:nvSpPr>
          <p:cNvPr id="6" name="Title 1"/>
          <p:cNvSpPr>
            <a:spLocks noGrp="1"/>
          </p:cNvSpPr>
          <p:nvPr>
            <p:ph type="title"/>
          </p:nvPr>
        </p:nvSpPr>
        <p:spPr>
          <a:xfrm>
            <a:off x="504000" y="436770"/>
            <a:ext cx="6876000" cy="819712"/>
          </a:xfrm>
        </p:spPr>
        <p:txBody>
          <a:bodyPr/>
          <a:lstStyle/>
          <a:p>
            <a:r>
              <a:rPr lang="cs-CZ" smtClean="0"/>
              <a:t>Kliknutím lze upravit styl.</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Picture Placeholder 3"/>
          <p:cNvSpPr>
            <a:spLocks noGrp="1"/>
          </p:cNvSpPr>
          <p:nvPr>
            <p:ph type="pic" sz="quarter" idx="13"/>
          </p:nvPr>
        </p:nvSpPr>
        <p:spPr>
          <a:xfrm>
            <a:off x="2597150" y="0"/>
            <a:ext cx="6546850" cy="6591300"/>
          </a:xfrm>
        </p:spPr>
        <p:txBody>
          <a:bodyPr/>
          <a:lstStyle>
            <a:lvl1pPr>
              <a:defRPr baseline="0"/>
            </a:lvl1pPr>
          </a:lstStyle>
          <a:p>
            <a:pPr lvl="0"/>
            <a:r>
              <a:rPr lang="cs-CZ" noProof="0" smtClean="0"/>
              <a:t>Kliknutím na ikonu přidáte obrázek.</a:t>
            </a:r>
            <a:endParaRPr lang="cs-CZ" noProof="0" dirty="0"/>
          </a:p>
        </p:txBody>
      </p:sp>
      <p:sp>
        <p:nvSpPr>
          <p:cNvPr id="8" name="Text Placeholder 9"/>
          <p:cNvSpPr>
            <a:spLocks noGrp="1"/>
          </p:cNvSpPr>
          <p:nvPr>
            <p:ph type="body" sz="quarter" idx="12"/>
          </p:nvPr>
        </p:nvSpPr>
        <p:spPr>
          <a:xfrm>
            <a:off x="504000" y="1692000"/>
            <a:ext cx="3889375" cy="265177"/>
          </a:xfrm>
        </p:spPr>
        <p:txBody>
          <a:bodyPr/>
          <a:lstStyle>
            <a:lvl1pPr>
              <a:defRPr sz="1600" b="1"/>
            </a:lvl1pPr>
          </a:lstStyle>
          <a:p>
            <a:pPr lvl="0"/>
            <a:r>
              <a:rPr lang="cs-CZ" smtClean="0"/>
              <a:t>Kliknutím lze upravit styly předlohy textu.</a:t>
            </a:r>
          </a:p>
        </p:txBody>
      </p:sp>
      <p:sp>
        <p:nvSpPr>
          <p:cNvPr id="10" name="Slide Number Placeholder 4"/>
          <p:cNvSpPr>
            <a:spLocks noGrp="1"/>
          </p:cNvSpPr>
          <p:nvPr>
            <p:ph type="sldNum" sz="quarter" idx="14"/>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16172584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ackground Picture (3 line headline)">
    <p:spTree>
      <p:nvGrpSpPr>
        <p:cNvPr id="1" name=""/>
        <p:cNvGrpSpPr/>
        <p:nvPr/>
      </p:nvGrpSpPr>
      <p:grpSpPr>
        <a:xfrm>
          <a:off x="0" y="0"/>
          <a:ext cx="0" cy="0"/>
          <a:chOff x="0" y="0"/>
          <a:chExt cx="0" cy="0"/>
        </a:xfrm>
      </p:grpSpPr>
      <p:cxnSp>
        <p:nvCxnSpPr>
          <p:cNvPr id="6" name="Straight Connector 14"/>
          <p:cNvCxnSpPr>
            <a:cxnSpLocks noChangeShapeType="1"/>
          </p:cNvCxnSpPr>
          <p:nvPr/>
        </p:nvCxnSpPr>
        <p:spPr bwMode="auto">
          <a:xfrm>
            <a:off x="503238" y="1778000"/>
            <a:ext cx="6877050" cy="0"/>
          </a:xfrm>
          <a:prstGeom prst="line">
            <a:avLst/>
          </a:prstGeom>
          <a:noFill/>
          <a:ln w="6350" algn="ctr">
            <a:solidFill>
              <a:srgbClr val="C8C8C8"/>
            </a:solidFill>
            <a:round/>
            <a:headEnd/>
            <a:tailEnd/>
          </a:ln>
        </p:spPr>
      </p:cxnSp>
      <p:sp>
        <p:nvSpPr>
          <p:cNvPr id="8" name="Picture Placeholder 3"/>
          <p:cNvSpPr>
            <a:spLocks noGrp="1"/>
          </p:cNvSpPr>
          <p:nvPr>
            <p:ph type="pic" sz="quarter" idx="13"/>
          </p:nvPr>
        </p:nvSpPr>
        <p:spPr>
          <a:xfrm>
            <a:off x="2597150" y="8626"/>
            <a:ext cx="6546850" cy="6591300"/>
          </a:xfrm>
        </p:spPr>
        <p:txBody>
          <a:bodyPr/>
          <a:lstStyle>
            <a:lvl1pPr>
              <a:defRPr baseline="0"/>
            </a:lvl1pPr>
          </a:lstStyle>
          <a:p>
            <a:pPr lvl="0"/>
            <a:r>
              <a:rPr lang="cs-CZ" noProof="0" smtClean="0"/>
              <a:t>Kliknutím na ikonu přidáte obrázek.</a:t>
            </a:r>
            <a:endParaRPr lang="cs-CZ" noProof="0" dirty="0"/>
          </a:p>
        </p:txBody>
      </p:sp>
      <p:sp>
        <p:nvSpPr>
          <p:cNvPr id="10" name="Title 1"/>
          <p:cNvSpPr>
            <a:spLocks noGrp="1"/>
          </p:cNvSpPr>
          <p:nvPr>
            <p:ph type="title"/>
          </p:nvPr>
        </p:nvSpPr>
        <p:spPr>
          <a:xfrm>
            <a:off x="504000" y="423020"/>
            <a:ext cx="6876000" cy="1269578"/>
          </a:xfrm>
        </p:spPr>
        <p:txBody>
          <a:bodyPr/>
          <a:lstStyle>
            <a:lvl1pPr>
              <a:defRPr>
                <a:solidFill>
                  <a:srgbClr val="F24F00"/>
                </a:solidFill>
              </a:defRPr>
            </a:lvl1pPr>
          </a:lstStyle>
          <a:p>
            <a:r>
              <a:rPr lang="cs-CZ" smtClean="0"/>
              <a:t>Kliknutím lze upravit styl.</a:t>
            </a:r>
            <a:endParaRPr lang="cs-CZ" dirty="0"/>
          </a:p>
        </p:txBody>
      </p:sp>
      <p:sp>
        <p:nvSpPr>
          <p:cNvPr id="14" name="Text Placeholder 9"/>
          <p:cNvSpPr>
            <a:spLocks noGrp="1"/>
          </p:cNvSpPr>
          <p:nvPr>
            <p:ph type="body" sz="quarter" idx="12"/>
          </p:nvPr>
        </p:nvSpPr>
        <p:spPr>
          <a:xfrm>
            <a:off x="504000" y="2116800"/>
            <a:ext cx="3889375" cy="265177"/>
          </a:xfrm>
        </p:spPr>
        <p:txBody>
          <a:bodyPr/>
          <a:lstStyle>
            <a:lvl1pPr>
              <a:defRPr sz="1600" b="1"/>
            </a:lvl1pPr>
          </a:lstStyle>
          <a:p>
            <a:pPr lvl="0"/>
            <a:r>
              <a:rPr lang="cs-CZ" smtClean="0"/>
              <a:t>Kliknutím lze upravit styly předlohy textu.</a:t>
            </a:r>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Slide Number Placeholder 4"/>
          <p:cNvSpPr>
            <a:spLocks noGrp="1"/>
          </p:cNvSpPr>
          <p:nvPr>
            <p:ph type="sldNum" sz="quarter" idx="14"/>
          </p:nvPr>
        </p:nvSpPr>
        <p:spPr/>
        <p:txBody>
          <a:bodyPr/>
          <a:lstStyle>
            <a:lvl1pPr>
              <a:defRPr/>
            </a:lvl1pPr>
          </a:lstStyle>
          <a:p>
            <a:fld id="{A941FC82-21F5-43F6-8F00-DDA557A4E8E6}" type="slidenum">
              <a:rPr lang="cs-CZ" smtClean="0"/>
              <a:pPr/>
              <a:t>‹#›</a:t>
            </a:fld>
            <a:endParaRPr lang="cs-CZ"/>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59639316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dgm">
  <p:cSld name="Nadpis a diagram nebo organizační schéma">
    <p:spTree>
      <p:nvGrpSpPr>
        <p:cNvPr id="1" name=""/>
        <p:cNvGrpSpPr/>
        <p:nvPr/>
      </p:nvGrpSpPr>
      <p:grpSpPr>
        <a:xfrm>
          <a:off x="0" y="0"/>
          <a:ext cx="0" cy="0"/>
          <a:chOff x="0" y="0"/>
          <a:chExt cx="0" cy="0"/>
        </a:xfrm>
      </p:grpSpPr>
      <p:sp>
        <p:nvSpPr>
          <p:cNvPr id="2" name="Nadpis 1"/>
          <p:cNvSpPr>
            <a:spLocks noGrp="1"/>
          </p:cNvSpPr>
          <p:nvPr>
            <p:ph type="title"/>
          </p:nvPr>
        </p:nvSpPr>
        <p:spPr>
          <a:xfrm>
            <a:off x="1498600" y="568325"/>
            <a:ext cx="6973888" cy="304800"/>
          </a:xfrm>
        </p:spPr>
        <p:txBody>
          <a:bodyPr/>
          <a:lstStyle/>
          <a:p>
            <a:r>
              <a:rPr lang="cs-CZ" smtClean="0"/>
              <a:t>Kliknutím lze upravit styl.</a:t>
            </a:r>
            <a:endParaRPr lang="cs-CZ"/>
          </a:p>
        </p:txBody>
      </p:sp>
      <p:sp>
        <p:nvSpPr>
          <p:cNvPr id="3" name="Zástupný symbol pro objekt SmartArt 2"/>
          <p:cNvSpPr>
            <a:spLocks noGrp="1"/>
          </p:cNvSpPr>
          <p:nvPr>
            <p:ph type="dgm" idx="1"/>
          </p:nvPr>
        </p:nvSpPr>
        <p:spPr>
          <a:xfrm>
            <a:off x="1498600" y="1731963"/>
            <a:ext cx="7116763" cy="4524375"/>
          </a:xfrm>
        </p:spPr>
        <p:txBody>
          <a:bodyPr/>
          <a:lstStyle/>
          <a:p>
            <a:endParaRPr lang="cs-CZ"/>
          </a:p>
        </p:txBody>
      </p:sp>
      <p:sp>
        <p:nvSpPr>
          <p:cNvPr id="4" name="Zástupný symbol pro číslo snímku 3"/>
          <p:cNvSpPr>
            <a:spLocks noGrp="1"/>
          </p:cNvSpPr>
          <p:nvPr>
            <p:ph type="sldNum" sz="quarter" idx="10"/>
          </p:nvPr>
        </p:nvSpPr>
        <p:spPr>
          <a:xfrm>
            <a:off x="8604250" y="6643688"/>
            <a:ext cx="311150" cy="152400"/>
          </a:xfrm>
        </p:spPr>
        <p:txBody>
          <a:bodyPr/>
          <a:lstStyle>
            <a:lvl1pPr>
              <a:defRPr/>
            </a:lvl1pPr>
          </a:lstStyle>
          <a:p>
            <a:fld id="{D4C4DED5-DDEE-4507-8A03-1085759DB7D8}" type="slidenum">
              <a:rPr lang="cs-CZ"/>
              <a:pPr/>
              <a:t>‹#›</a:t>
            </a:fld>
            <a:endParaRPr lang="cs-CZ"/>
          </a:p>
        </p:txBody>
      </p:sp>
      <p:sp>
        <p:nvSpPr>
          <p:cNvPr id="5"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4247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498600" y="1731963"/>
            <a:ext cx="3481388"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2388" y="1731963"/>
            <a:ext cx="3482975"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číslo snímku 4"/>
          <p:cNvSpPr>
            <a:spLocks noGrp="1"/>
          </p:cNvSpPr>
          <p:nvPr>
            <p:ph type="sldNum" sz="quarter" idx="10"/>
          </p:nvPr>
        </p:nvSpPr>
        <p:spPr/>
        <p:txBody>
          <a:bodyPr/>
          <a:lstStyle>
            <a:lvl1pPr>
              <a:defRPr/>
            </a:lvl1pPr>
          </a:lstStyle>
          <a:p>
            <a:fld id="{93753841-4F8A-495C-A7CE-70713DEB1403}" type="slidenum">
              <a:rPr lang="cs-CZ"/>
              <a:pPr/>
              <a:t>‹#›</a:t>
            </a:fld>
            <a:endParaRPr lang="cs-CZ"/>
          </a:p>
        </p:txBody>
      </p:sp>
      <p:sp>
        <p:nvSpPr>
          <p:cNvPr id="6"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52581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číslo snímku 6"/>
          <p:cNvSpPr>
            <a:spLocks noGrp="1"/>
          </p:cNvSpPr>
          <p:nvPr>
            <p:ph type="sldNum" sz="quarter" idx="10"/>
          </p:nvPr>
        </p:nvSpPr>
        <p:spPr/>
        <p:txBody>
          <a:bodyPr/>
          <a:lstStyle>
            <a:lvl1pPr>
              <a:defRPr/>
            </a:lvl1pPr>
          </a:lstStyle>
          <a:p>
            <a:fld id="{6181CA73-6A53-45E9-B70F-4DAA3B650CD9}" type="slidenum">
              <a:rPr lang="cs-CZ"/>
              <a:pPr/>
              <a:t>‹#›</a:t>
            </a:fld>
            <a:endParaRPr lang="cs-CZ"/>
          </a:p>
        </p:txBody>
      </p:sp>
      <p:sp>
        <p:nvSpPr>
          <p:cNvPr id="8"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736825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číslo snímku 2"/>
          <p:cNvSpPr>
            <a:spLocks noGrp="1"/>
          </p:cNvSpPr>
          <p:nvPr>
            <p:ph type="sldNum" sz="quarter" idx="10"/>
          </p:nvPr>
        </p:nvSpPr>
        <p:spPr/>
        <p:txBody>
          <a:bodyPr/>
          <a:lstStyle>
            <a:lvl1pPr>
              <a:defRPr/>
            </a:lvl1pPr>
          </a:lstStyle>
          <a:p>
            <a:fld id="{F1188A6A-104D-4D80-B4D0-1C3D3B29CBD4}" type="slidenum">
              <a:rPr lang="cs-CZ"/>
              <a:pPr/>
              <a:t>‹#›</a:t>
            </a:fld>
            <a:endParaRPr lang="cs-CZ"/>
          </a:p>
        </p:txBody>
      </p:sp>
      <p:sp>
        <p:nvSpPr>
          <p:cNvPr id="4"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2597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lvl1pPr>
              <a:defRPr/>
            </a:lvl1pPr>
          </a:lstStyle>
          <a:p>
            <a:fld id="{37B212C9-11C7-4996-842E-AFC311648516}" type="slidenum">
              <a:rPr lang="cs-CZ"/>
              <a:pPr/>
              <a:t>‹#›</a:t>
            </a:fld>
            <a:endParaRPr lang="cs-CZ"/>
          </a:p>
        </p:txBody>
      </p:sp>
      <p:sp>
        <p:nvSpPr>
          <p:cNvPr id="3"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76836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fld id="{A460929B-BD74-4681-9D9B-D63DF0533ED9}" type="slidenum">
              <a:rPr lang="cs-CZ"/>
              <a:pPr/>
              <a:t>‹#›</a:t>
            </a:fld>
            <a:endParaRPr lang="cs-CZ"/>
          </a:p>
        </p:txBody>
      </p:sp>
      <p:sp>
        <p:nvSpPr>
          <p:cNvPr id="6"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70275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fld id="{F5D0BE50-A201-4EEB-9119-6C82FBFC7F32}" type="slidenum">
              <a:rPr lang="cs-CZ"/>
              <a:pPr/>
              <a:t>‹#›</a:t>
            </a:fld>
            <a:endParaRPr lang="cs-CZ"/>
          </a:p>
        </p:txBody>
      </p:sp>
      <p:sp>
        <p:nvSpPr>
          <p:cNvPr id="6"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1851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2.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1.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1449388"/>
          </a:xfrm>
          <a:prstGeom prst="rect">
            <a:avLst/>
          </a:prstGeom>
          <a:solidFill>
            <a:srgbClr val="F24F00"/>
          </a:solidFill>
          <a:ln>
            <a:noFill/>
          </a:ln>
          <a:effectLst/>
          <a:extLst>
            <a:ext uri="{91240B29-F687-4F45-9708-019B960494DF}">
              <a14:hiddenLine xmlns:a14="http://schemas.microsoft.com/office/drawing/2010/main" w="12700" algn="ctr">
                <a:solidFill>
                  <a:srgbClr val="F24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716" tIns="46856" rIns="93716" bIns="46856" anchor="ctr"/>
          <a:lstStyle/>
          <a:p>
            <a:pPr algn="ctr" defTabSz="777875" eaLnBrk="0" hangingPunct="0"/>
            <a:endParaRPr lang="cs-CZ" sz="2600" b="1" dirty="0">
              <a:solidFill>
                <a:srgbClr val="F24F00"/>
              </a:solidFill>
              <a:latin typeface="Arial CE" charset="-18"/>
            </a:endParaRPr>
          </a:p>
        </p:txBody>
      </p:sp>
      <p:sp>
        <p:nvSpPr>
          <p:cNvPr id="168963" name="Rectangle 3"/>
          <p:cNvSpPr>
            <a:spLocks noChangeArrowheads="1"/>
          </p:cNvSpPr>
          <p:nvPr/>
        </p:nvSpPr>
        <p:spPr bwMode="auto">
          <a:xfrm>
            <a:off x="0" y="6602413"/>
            <a:ext cx="9144000" cy="257175"/>
          </a:xfrm>
          <a:prstGeom prst="rect">
            <a:avLst/>
          </a:prstGeom>
          <a:solidFill>
            <a:srgbClr val="F24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076" tIns="46540" rIns="93076" bIns="46540" anchor="ctr"/>
          <a:lstStyle/>
          <a:p>
            <a:pPr algn="ctr" defTabSz="777875" eaLnBrk="0" hangingPunct="0"/>
            <a:endParaRPr lang="cs-CZ" sz="2600" b="1" dirty="0">
              <a:solidFill>
                <a:schemeClr val="bg1"/>
              </a:solidFill>
              <a:latin typeface="Arial CE" charset="-18"/>
            </a:endParaRPr>
          </a:p>
        </p:txBody>
      </p:sp>
      <p:sp>
        <p:nvSpPr>
          <p:cNvPr id="168964" name="pg num"/>
          <p:cNvSpPr>
            <a:spLocks noGrp="1" noChangeArrowheads="1"/>
          </p:cNvSpPr>
          <p:nvPr>
            <p:ph type="sldNum" sz="quarter" idx="4"/>
          </p:nvPr>
        </p:nvSpPr>
        <p:spPr bwMode="auto">
          <a:xfrm>
            <a:off x="8604250" y="6643688"/>
            <a:ext cx="3111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12813">
              <a:defRPr sz="1000">
                <a:solidFill>
                  <a:schemeClr val="bg1"/>
                </a:solidFill>
                <a:latin typeface="Futura CEZ OT Demi" pitchFamily="50" charset="0"/>
              </a:defRPr>
            </a:lvl1pPr>
          </a:lstStyle>
          <a:p>
            <a:fld id="{A941FC82-21F5-43F6-8F00-DDA557A4E8E6}" type="slidenum">
              <a:rPr lang="cs-CZ"/>
              <a:pPr/>
              <a:t>‹#›</a:t>
            </a:fld>
            <a:endParaRPr lang="cs-CZ" dirty="0"/>
          </a:p>
        </p:txBody>
      </p:sp>
      <p:grpSp>
        <p:nvGrpSpPr>
          <p:cNvPr id="168965" name="McK Slide Elements"/>
          <p:cNvGrpSpPr>
            <a:grpSpLocks/>
          </p:cNvGrpSpPr>
          <p:nvPr/>
        </p:nvGrpSpPr>
        <p:grpSpPr bwMode="auto">
          <a:xfrm>
            <a:off x="1436688" y="941388"/>
            <a:ext cx="7583487" cy="5889625"/>
            <a:chOff x="887" y="581"/>
            <a:chExt cx="4682" cy="3636"/>
          </a:xfrm>
        </p:grpSpPr>
        <p:sp>
          <p:nvSpPr>
            <p:cNvPr id="168966" name="McK Measure" hidden="1"/>
            <p:cNvSpPr txBox="1">
              <a:spLocks noChangeArrowheads="1"/>
            </p:cNvSpPr>
            <p:nvPr userDrawn="1"/>
          </p:nvSpPr>
          <p:spPr bwMode="auto">
            <a:xfrm>
              <a:off x="887" y="581"/>
              <a:ext cx="468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r>
                <a:rPr lang="cs-CZ" sz="1600" dirty="0">
                  <a:solidFill>
                    <a:schemeClr val="bg1"/>
                  </a:solidFill>
                  <a:latin typeface="Arial" pitchFamily="34" charset="0"/>
                </a:rPr>
                <a:t>Měrná jednotka</a:t>
              </a:r>
            </a:p>
          </p:txBody>
        </p:sp>
        <p:sp>
          <p:nvSpPr>
            <p:cNvPr id="168967" name="McK Footnote" hidden="1"/>
            <p:cNvSpPr txBox="1">
              <a:spLocks noChangeArrowheads="1"/>
            </p:cNvSpPr>
            <p:nvPr userDrawn="1"/>
          </p:nvSpPr>
          <p:spPr bwMode="auto">
            <a:xfrm>
              <a:off x="889" y="3964"/>
              <a:ext cx="4437"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460375" indent="-460375" defTabSz="912813">
                <a:tabLst>
                  <a:tab pos="412750" algn="r"/>
                </a:tabLst>
                <a:defRPr sz="2400">
                  <a:solidFill>
                    <a:schemeClr val="tx1"/>
                  </a:solidFill>
                  <a:latin typeface="Times New Roman" pitchFamily="18" charset="0"/>
                </a:defRPr>
              </a:lvl1pPr>
              <a:lvl2pPr marL="1052513" defTabSz="912813">
                <a:tabLst>
                  <a:tab pos="412750" algn="r"/>
                </a:tabLst>
                <a:defRPr sz="2400">
                  <a:solidFill>
                    <a:schemeClr val="tx1"/>
                  </a:solidFill>
                  <a:latin typeface="Times New Roman" pitchFamily="18" charset="0"/>
                </a:defRPr>
              </a:lvl2pPr>
              <a:lvl3pPr marL="1243013" defTabSz="912813">
                <a:tabLst>
                  <a:tab pos="412750" algn="r"/>
                </a:tabLst>
                <a:defRPr sz="2400">
                  <a:solidFill>
                    <a:schemeClr val="tx1"/>
                  </a:solidFill>
                  <a:latin typeface="Times New Roman" pitchFamily="18" charset="0"/>
                </a:defRPr>
              </a:lvl3pPr>
              <a:lvl4pPr marL="1433513" defTabSz="912813">
                <a:tabLst>
                  <a:tab pos="412750" algn="r"/>
                </a:tabLst>
                <a:defRPr sz="2400">
                  <a:solidFill>
                    <a:schemeClr val="tx1"/>
                  </a:solidFill>
                  <a:latin typeface="Times New Roman" pitchFamily="18" charset="0"/>
                </a:defRPr>
              </a:lvl4pPr>
              <a:lvl5pPr defTabSz="912813">
                <a:tabLst>
                  <a:tab pos="412750" algn="r"/>
                </a:tabLst>
                <a:defRPr sz="2400">
                  <a:solidFill>
                    <a:schemeClr val="tx1"/>
                  </a:solidFill>
                  <a:latin typeface="Times New Roman" pitchFamily="18" charset="0"/>
                </a:defRPr>
              </a:lvl5pPr>
              <a:lvl6pPr defTabSz="912813" fontAlgn="base">
                <a:spcBef>
                  <a:spcPct val="0"/>
                </a:spcBef>
                <a:spcAft>
                  <a:spcPct val="0"/>
                </a:spcAft>
                <a:tabLst>
                  <a:tab pos="412750" algn="r"/>
                </a:tabLst>
                <a:defRPr sz="2400">
                  <a:solidFill>
                    <a:schemeClr val="tx1"/>
                  </a:solidFill>
                  <a:latin typeface="Times New Roman" pitchFamily="18" charset="0"/>
                </a:defRPr>
              </a:lvl6pPr>
              <a:lvl7pPr defTabSz="912813" fontAlgn="base">
                <a:spcBef>
                  <a:spcPct val="0"/>
                </a:spcBef>
                <a:spcAft>
                  <a:spcPct val="0"/>
                </a:spcAft>
                <a:tabLst>
                  <a:tab pos="412750" algn="r"/>
                </a:tabLst>
                <a:defRPr sz="2400">
                  <a:solidFill>
                    <a:schemeClr val="tx1"/>
                  </a:solidFill>
                  <a:latin typeface="Times New Roman" pitchFamily="18" charset="0"/>
                </a:defRPr>
              </a:lvl7pPr>
              <a:lvl8pPr defTabSz="912813" fontAlgn="base">
                <a:spcBef>
                  <a:spcPct val="0"/>
                </a:spcBef>
                <a:spcAft>
                  <a:spcPct val="0"/>
                </a:spcAft>
                <a:tabLst>
                  <a:tab pos="412750" algn="r"/>
                </a:tabLst>
                <a:defRPr sz="2400">
                  <a:solidFill>
                    <a:schemeClr val="tx1"/>
                  </a:solidFill>
                  <a:latin typeface="Times New Roman" pitchFamily="18" charset="0"/>
                </a:defRPr>
              </a:lvl8pPr>
              <a:lvl9pPr defTabSz="912813" fontAlgn="base">
                <a:spcBef>
                  <a:spcPct val="0"/>
                </a:spcBef>
                <a:spcAft>
                  <a:spcPct val="0"/>
                </a:spcAft>
                <a:tabLst>
                  <a:tab pos="412750" algn="r"/>
                </a:tabLst>
                <a:defRPr sz="2400">
                  <a:solidFill>
                    <a:schemeClr val="tx1"/>
                  </a:solidFill>
                  <a:latin typeface="Times New Roman" pitchFamily="18" charset="0"/>
                </a:defRPr>
              </a:lvl9pPr>
            </a:lstStyle>
            <a:p>
              <a:r>
                <a:rPr lang="cs-CZ" sz="1200" dirty="0">
                  <a:solidFill>
                    <a:srgbClr val="000000"/>
                  </a:solidFill>
                  <a:latin typeface="Arial" pitchFamily="34" charset="0"/>
                </a:rPr>
                <a:t>	</a:t>
              </a:r>
              <a:r>
                <a:rPr lang="cs-CZ" sz="1200" dirty="0">
                  <a:solidFill>
                    <a:schemeClr val="bg1"/>
                  </a:solidFill>
                  <a:latin typeface="Arial" pitchFamily="34" charset="0"/>
                </a:rPr>
                <a:t>*	Poznámka</a:t>
              </a:r>
            </a:p>
            <a:p>
              <a:pPr>
                <a:spcBef>
                  <a:spcPct val="20000"/>
                </a:spcBef>
              </a:pPr>
              <a:r>
                <a:rPr lang="cs-CZ" sz="1200" dirty="0">
                  <a:solidFill>
                    <a:schemeClr val="bg1"/>
                  </a:solidFill>
                  <a:latin typeface="Arial" pitchFamily="34" charset="0"/>
                </a:rPr>
                <a:t>	Zdroj:	Zdroj</a:t>
              </a:r>
            </a:p>
          </p:txBody>
        </p:sp>
      </p:grpSp>
      <p:sp>
        <p:nvSpPr>
          <p:cNvPr id="168968" name="Working Draft" hidden="1"/>
          <p:cNvSpPr txBox="1">
            <a:spLocks noChangeArrowheads="1"/>
          </p:cNvSpPr>
          <p:nvPr/>
        </p:nvSpPr>
        <p:spPr bwMode="auto">
          <a:xfrm rot="5400000">
            <a:off x="8152607" y="2809081"/>
            <a:ext cx="184150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33450">
              <a:defRPr sz="2400">
                <a:solidFill>
                  <a:schemeClr val="tx1"/>
                </a:solidFill>
                <a:latin typeface="Times New Roman" pitchFamily="18" charset="0"/>
              </a:defRPr>
            </a:lvl1pPr>
            <a:lvl2pPr marL="466725" defTabSz="933450">
              <a:defRPr sz="2400">
                <a:solidFill>
                  <a:schemeClr val="tx1"/>
                </a:solidFill>
                <a:latin typeface="Times New Roman" pitchFamily="18" charset="0"/>
              </a:defRPr>
            </a:lvl2pPr>
            <a:lvl3pPr marL="933450" defTabSz="933450">
              <a:defRPr sz="2400">
                <a:solidFill>
                  <a:schemeClr val="tx1"/>
                </a:solidFill>
                <a:latin typeface="Times New Roman" pitchFamily="18" charset="0"/>
              </a:defRPr>
            </a:lvl3pPr>
            <a:lvl4pPr marL="1400175" defTabSz="933450">
              <a:defRPr sz="2400">
                <a:solidFill>
                  <a:schemeClr val="tx1"/>
                </a:solidFill>
                <a:latin typeface="Times New Roman" pitchFamily="18" charset="0"/>
              </a:defRPr>
            </a:lvl4pPr>
            <a:lvl5pPr marL="1865313" defTabSz="933450">
              <a:defRPr sz="2400">
                <a:solidFill>
                  <a:schemeClr val="tx1"/>
                </a:solidFill>
                <a:latin typeface="Times New Roman" pitchFamily="18" charset="0"/>
              </a:defRPr>
            </a:lvl5pPr>
            <a:lvl6pPr marL="2322513" defTabSz="933450" fontAlgn="base">
              <a:spcBef>
                <a:spcPct val="0"/>
              </a:spcBef>
              <a:spcAft>
                <a:spcPct val="0"/>
              </a:spcAft>
              <a:defRPr sz="2400">
                <a:solidFill>
                  <a:schemeClr val="tx1"/>
                </a:solidFill>
                <a:latin typeface="Times New Roman" pitchFamily="18" charset="0"/>
              </a:defRPr>
            </a:lvl6pPr>
            <a:lvl7pPr marL="2779713" defTabSz="933450" fontAlgn="base">
              <a:spcBef>
                <a:spcPct val="0"/>
              </a:spcBef>
              <a:spcAft>
                <a:spcPct val="0"/>
              </a:spcAft>
              <a:defRPr sz="2400">
                <a:solidFill>
                  <a:schemeClr val="tx1"/>
                </a:solidFill>
                <a:latin typeface="Times New Roman" pitchFamily="18" charset="0"/>
              </a:defRPr>
            </a:lvl7pPr>
            <a:lvl8pPr marL="3236913" defTabSz="933450" fontAlgn="base">
              <a:spcBef>
                <a:spcPct val="0"/>
              </a:spcBef>
              <a:spcAft>
                <a:spcPct val="0"/>
              </a:spcAft>
              <a:defRPr sz="2400">
                <a:solidFill>
                  <a:schemeClr val="tx1"/>
                </a:solidFill>
                <a:latin typeface="Times New Roman" pitchFamily="18" charset="0"/>
              </a:defRPr>
            </a:lvl8pPr>
            <a:lvl9pPr marL="3694113" defTabSz="933450" fontAlgn="base">
              <a:spcBef>
                <a:spcPct val="0"/>
              </a:spcBef>
              <a:spcAft>
                <a:spcPct val="0"/>
              </a:spcAft>
              <a:defRPr sz="2400">
                <a:solidFill>
                  <a:schemeClr val="tx1"/>
                </a:solidFill>
                <a:latin typeface="Times New Roman" pitchFamily="18" charset="0"/>
              </a:defRPr>
            </a:lvl9pPr>
          </a:lstStyle>
          <a:p>
            <a:r>
              <a:rPr lang="en-US" sz="600" dirty="0">
                <a:latin typeface="Arial" pitchFamily="34" charset="0"/>
              </a:rPr>
              <a:t>Working Draft - Last Modified 10/4/2004 4:39:06 PM</a:t>
            </a:r>
            <a:endParaRPr lang="cs-CZ" sz="600" dirty="0">
              <a:latin typeface="Arial" pitchFamily="34" charset="0"/>
            </a:endParaRPr>
          </a:p>
        </p:txBody>
      </p:sp>
      <p:sp>
        <p:nvSpPr>
          <p:cNvPr id="168969" name="Printed" hidden="1"/>
          <p:cNvSpPr txBox="1">
            <a:spLocks noChangeArrowheads="1"/>
          </p:cNvSpPr>
          <p:nvPr/>
        </p:nvSpPr>
        <p:spPr bwMode="auto">
          <a:xfrm rot="5400000">
            <a:off x="8949532" y="3929856"/>
            <a:ext cx="24765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33450">
              <a:defRPr sz="2400">
                <a:solidFill>
                  <a:schemeClr val="tx1"/>
                </a:solidFill>
                <a:latin typeface="Times New Roman" pitchFamily="18" charset="0"/>
              </a:defRPr>
            </a:lvl1pPr>
            <a:lvl2pPr marL="466725" defTabSz="933450">
              <a:defRPr sz="2400">
                <a:solidFill>
                  <a:schemeClr val="tx1"/>
                </a:solidFill>
                <a:latin typeface="Times New Roman" pitchFamily="18" charset="0"/>
              </a:defRPr>
            </a:lvl2pPr>
            <a:lvl3pPr marL="933450" defTabSz="933450">
              <a:defRPr sz="2400">
                <a:solidFill>
                  <a:schemeClr val="tx1"/>
                </a:solidFill>
                <a:latin typeface="Times New Roman" pitchFamily="18" charset="0"/>
              </a:defRPr>
            </a:lvl3pPr>
            <a:lvl4pPr marL="1400175" defTabSz="933450">
              <a:defRPr sz="2400">
                <a:solidFill>
                  <a:schemeClr val="tx1"/>
                </a:solidFill>
                <a:latin typeface="Times New Roman" pitchFamily="18" charset="0"/>
              </a:defRPr>
            </a:lvl4pPr>
            <a:lvl5pPr marL="1865313" defTabSz="933450">
              <a:defRPr sz="2400">
                <a:solidFill>
                  <a:schemeClr val="tx1"/>
                </a:solidFill>
                <a:latin typeface="Times New Roman" pitchFamily="18" charset="0"/>
              </a:defRPr>
            </a:lvl5pPr>
            <a:lvl6pPr marL="2322513" defTabSz="933450" fontAlgn="base">
              <a:spcBef>
                <a:spcPct val="0"/>
              </a:spcBef>
              <a:spcAft>
                <a:spcPct val="0"/>
              </a:spcAft>
              <a:defRPr sz="2400">
                <a:solidFill>
                  <a:schemeClr val="tx1"/>
                </a:solidFill>
                <a:latin typeface="Times New Roman" pitchFamily="18" charset="0"/>
              </a:defRPr>
            </a:lvl6pPr>
            <a:lvl7pPr marL="2779713" defTabSz="933450" fontAlgn="base">
              <a:spcBef>
                <a:spcPct val="0"/>
              </a:spcBef>
              <a:spcAft>
                <a:spcPct val="0"/>
              </a:spcAft>
              <a:defRPr sz="2400">
                <a:solidFill>
                  <a:schemeClr val="tx1"/>
                </a:solidFill>
                <a:latin typeface="Times New Roman" pitchFamily="18" charset="0"/>
              </a:defRPr>
            </a:lvl7pPr>
            <a:lvl8pPr marL="3236913" defTabSz="933450" fontAlgn="base">
              <a:spcBef>
                <a:spcPct val="0"/>
              </a:spcBef>
              <a:spcAft>
                <a:spcPct val="0"/>
              </a:spcAft>
              <a:defRPr sz="2400">
                <a:solidFill>
                  <a:schemeClr val="tx1"/>
                </a:solidFill>
                <a:latin typeface="Times New Roman" pitchFamily="18" charset="0"/>
              </a:defRPr>
            </a:lvl8pPr>
            <a:lvl9pPr marL="3694113" defTabSz="933450" fontAlgn="base">
              <a:spcBef>
                <a:spcPct val="0"/>
              </a:spcBef>
              <a:spcAft>
                <a:spcPct val="0"/>
              </a:spcAft>
              <a:defRPr sz="2400">
                <a:solidFill>
                  <a:schemeClr val="tx1"/>
                </a:solidFill>
                <a:latin typeface="Times New Roman" pitchFamily="18" charset="0"/>
              </a:defRPr>
            </a:lvl9pPr>
          </a:lstStyle>
          <a:p>
            <a:r>
              <a:rPr lang="cs-CZ" sz="600" dirty="0" err="1">
                <a:latin typeface="Arial" pitchFamily="34" charset="0"/>
              </a:rPr>
              <a:t>Printed</a:t>
            </a:r>
            <a:r>
              <a:rPr lang="cs-CZ" sz="600" dirty="0">
                <a:latin typeface="Arial" pitchFamily="34" charset="0"/>
              </a:rPr>
              <a:t> 10/4/2004 11:36:40 AM</a:t>
            </a:r>
          </a:p>
        </p:txBody>
      </p:sp>
      <p:grpSp>
        <p:nvGrpSpPr>
          <p:cNvPr id="168970" name="Group 10"/>
          <p:cNvGrpSpPr>
            <a:grpSpLocks/>
          </p:cNvGrpSpPr>
          <p:nvPr/>
        </p:nvGrpSpPr>
        <p:grpSpPr bwMode="auto">
          <a:xfrm>
            <a:off x="280988" y="263525"/>
            <a:ext cx="855662" cy="842963"/>
            <a:chOff x="1361" y="763"/>
            <a:chExt cx="909" cy="910"/>
          </a:xfrm>
        </p:grpSpPr>
        <p:sp>
          <p:nvSpPr>
            <p:cNvPr id="168971" name="Rectangle 11"/>
            <p:cNvSpPr>
              <a:spLocks noChangeArrowheads="1"/>
            </p:cNvSpPr>
            <p:nvPr userDrawn="1"/>
          </p:nvSpPr>
          <p:spPr bwMode="auto">
            <a:xfrm>
              <a:off x="1361" y="763"/>
              <a:ext cx="909" cy="910"/>
            </a:xfrm>
            <a:prstGeom prst="rect">
              <a:avLst/>
            </a:prstGeom>
            <a:solidFill>
              <a:srgbClr val="F24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076" tIns="46540" rIns="93076" bIns="46540"/>
            <a:lstStyle/>
            <a:p>
              <a:pPr defTabSz="933450"/>
              <a:endParaRPr lang="cs-CZ" sz="1600">
                <a:latin typeface="Arial" pitchFamily="34" charset="0"/>
              </a:endParaRPr>
            </a:p>
          </p:txBody>
        </p:sp>
        <p:sp>
          <p:nvSpPr>
            <p:cNvPr id="168972" name="Freeform 12"/>
            <p:cNvSpPr>
              <a:spLocks/>
            </p:cNvSpPr>
            <p:nvPr userDrawn="1"/>
          </p:nvSpPr>
          <p:spPr bwMode="auto">
            <a:xfrm>
              <a:off x="1539" y="941"/>
              <a:ext cx="553" cy="563"/>
            </a:xfrm>
            <a:custGeom>
              <a:avLst/>
              <a:gdLst>
                <a:gd name="T0" fmla="*/ 0 w 59"/>
                <a:gd name="T1" fmla="*/ 60 h 60"/>
                <a:gd name="T2" fmla="*/ 59 w 59"/>
                <a:gd name="T3" fmla="*/ 60 h 60"/>
                <a:gd name="T4" fmla="*/ 59 w 59"/>
                <a:gd name="T5" fmla="*/ 48 h 60"/>
                <a:gd name="T6" fmla="*/ 12 w 59"/>
                <a:gd name="T7" fmla="*/ 48 h 60"/>
                <a:gd name="T8" fmla="*/ 12 w 59"/>
                <a:gd name="T9" fmla="*/ 12 h 60"/>
                <a:gd name="T10" fmla="*/ 59 w 59"/>
                <a:gd name="T11" fmla="*/ 12 h 60"/>
                <a:gd name="T12" fmla="*/ 59 w 59"/>
                <a:gd name="T13" fmla="*/ 0 h 60"/>
                <a:gd name="T14" fmla="*/ 0 w 59"/>
                <a:gd name="T15" fmla="*/ 0 h 60"/>
                <a:gd name="T16" fmla="*/ 0 w 59"/>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60">
                  <a:moveTo>
                    <a:pt x="0" y="60"/>
                  </a:moveTo>
                  <a:lnTo>
                    <a:pt x="59" y="60"/>
                  </a:lnTo>
                  <a:lnTo>
                    <a:pt x="59" y="48"/>
                  </a:lnTo>
                  <a:lnTo>
                    <a:pt x="12" y="48"/>
                  </a:lnTo>
                  <a:lnTo>
                    <a:pt x="12" y="12"/>
                  </a:lnTo>
                  <a:lnTo>
                    <a:pt x="59" y="12"/>
                  </a:lnTo>
                  <a:lnTo>
                    <a:pt x="59" y="0"/>
                  </a:lnTo>
                  <a:lnTo>
                    <a:pt x="0" y="0"/>
                  </a:lnTo>
                  <a:lnTo>
                    <a:pt x="0" y="6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68973" name="Rectangle 13"/>
            <p:cNvSpPr>
              <a:spLocks noChangeArrowheads="1"/>
            </p:cNvSpPr>
            <p:nvPr userDrawn="1"/>
          </p:nvSpPr>
          <p:spPr bwMode="auto">
            <a:xfrm>
              <a:off x="1764" y="1166"/>
              <a:ext cx="328" cy="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076" tIns="46540" rIns="93076" bIns="46540"/>
            <a:lstStyle/>
            <a:p>
              <a:pPr defTabSz="933450"/>
              <a:endParaRPr lang="cs-CZ" sz="1600">
                <a:latin typeface="Arial" pitchFamily="34" charset="0"/>
              </a:endParaRPr>
            </a:p>
          </p:txBody>
        </p:sp>
      </p:grpSp>
      <p:sp>
        <p:nvSpPr>
          <p:cNvPr id="168974" name="Rectangle 14"/>
          <p:cNvSpPr>
            <a:spLocks noGrp="1" noChangeArrowheads="1"/>
          </p:cNvSpPr>
          <p:nvPr>
            <p:ph type="title"/>
          </p:nvPr>
        </p:nvSpPr>
        <p:spPr bwMode="auto">
          <a:xfrm>
            <a:off x="1498600" y="568325"/>
            <a:ext cx="6973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cs-CZ" smtClean="0"/>
              <a:t>KLEPNUTÍM LZE UPRAVIT STYL PŘEDLOHY NADPISŮ.</a:t>
            </a:r>
          </a:p>
        </p:txBody>
      </p:sp>
      <p:sp>
        <p:nvSpPr>
          <p:cNvPr id="168975" name="Rectangle 15"/>
          <p:cNvSpPr>
            <a:spLocks noGrp="1" noChangeArrowheads="1"/>
          </p:cNvSpPr>
          <p:nvPr>
            <p:ph type="body" idx="1"/>
          </p:nvPr>
        </p:nvSpPr>
        <p:spPr bwMode="auto">
          <a:xfrm>
            <a:off x="1498600" y="1731963"/>
            <a:ext cx="711676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6" tIns="46550" rIns="93096" bIns="4655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2"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l" defTabSz="912813" rtl="0" fontAlgn="base">
        <a:spcBef>
          <a:spcPct val="0"/>
        </a:spcBef>
        <a:spcAft>
          <a:spcPct val="0"/>
        </a:spcAft>
        <a:defRPr sz="2000">
          <a:solidFill>
            <a:schemeClr val="bg1"/>
          </a:solidFill>
          <a:latin typeface="+mj-lt"/>
          <a:ea typeface="+mj-ea"/>
          <a:cs typeface="+mj-cs"/>
        </a:defRPr>
      </a:lvl1pPr>
      <a:lvl2pPr algn="l" defTabSz="912813" rtl="0" fontAlgn="base">
        <a:spcBef>
          <a:spcPct val="0"/>
        </a:spcBef>
        <a:spcAft>
          <a:spcPct val="0"/>
        </a:spcAft>
        <a:defRPr sz="2000">
          <a:solidFill>
            <a:schemeClr val="bg1"/>
          </a:solidFill>
          <a:latin typeface="Futura CEZ Medium" pitchFamily="2" charset="0"/>
        </a:defRPr>
      </a:lvl2pPr>
      <a:lvl3pPr algn="l" defTabSz="912813" rtl="0" fontAlgn="base">
        <a:spcBef>
          <a:spcPct val="0"/>
        </a:spcBef>
        <a:spcAft>
          <a:spcPct val="0"/>
        </a:spcAft>
        <a:defRPr sz="2000">
          <a:solidFill>
            <a:schemeClr val="bg1"/>
          </a:solidFill>
          <a:latin typeface="Futura CEZ Medium" pitchFamily="2" charset="0"/>
        </a:defRPr>
      </a:lvl3pPr>
      <a:lvl4pPr algn="l" defTabSz="912813" rtl="0" fontAlgn="base">
        <a:spcBef>
          <a:spcPct val="0"/>
        </a:spcBef>
        <a:spcAft>
          <a:spcPct val="0"/>
        </a:spcAft>
        <a:defRPr sz="2000">
          <a:solidFill>
            <a:schemeClr val="bg1"/>
          </a:solidFill>
          <a:latin typeface="Futura CEZ Medium" pitchFamily="2" charset="0"/>
        </a:defRPr>
      </a:lvl4pPr>
      <a:lvl5pPr algn="l" defTabSz="912813" rtl="0" fontAlgn="base">
        <a:spcBef>
          <a:spcPct val="0"/>
        </a:spcBef>
        <a:spcAft>
          <a:spcPct val="0"/>
        </a:spcAft>
        <a:defRPr sz="2000">
          <a:solidFill>
            <a:schemeClr val="bg1"/>
          </a:solidFill>
          <a:latin typeface="Futura CEZ Medium" pitchFamily="2" charset="0"/>
        </a:defRPr>
      </a:lvl5pPr>
      <a:lvl6pPr marL="457200" algn="l" defTabSz="912813" rtl="0" fontAlgn="base">
        <a:spcBef>
          <a:spcPct val="0"/>
        </a:spcBef>
        <a:spcAft>
          <a:spcPct val="0"/>
        </a:spcAft>
        <a:defRPr sz="2000">
          <a:solidFill>
            <a:schemeClr val="bg1"/>
          </a:solidFill>
          <a:latin typeface="Futura CEZ Medium" pitchFamily="2" charset="0"/>
        </a:defRPr>
      </a:lvl6pPr>
      <a:lvl7pPr marL="914400" algn="l" defTabSz="912813" rtl="0" fontAlgn="base">
        <a:spcBef>
          <a:spcPct val="0"/>
        </a:spcBef>
        <a:spcAft>
          <a:spcPct val="0"/>
        </a:spcAft>
        <a:defRPr sz="2000">
          <a:solidFill>
            <a:schemeClr val="bg1"/>
          </a:solidFill>
          <a:latin typeface="Futura CEZ Medium" pitchFamily="2" charset="0"/>
        </a:defRPr>
      </a:lvl7pPr>
      <a:lvl8pPr marL="1371600" algn="l" defTabSz="912813" rtl="0" fontAlgn="base">
        <a:spcBef>
          <a:spcPct val="0"/>
        </a:spcBef>
        <a:spcAft>
          <a:spcPct val="0"/>
        </a:spcAft>
        <a:defRPr sz="2000">
          <a:solidFill>
            <a:schemeClr val="bg1"/>
          </a:solidFill>
          <a:latin typeface="Futura CEZ Medium" pitchFamily="2" charset="0"/>
        </a:defRPr>
      </a:lvl8pPr>
      <a:lvl9pPr marL="1828800" algn="l" defTabSz="912813" rtl="0" fontAlgn="base">
        <a:spcBef>
          <a:spcPct val="0"/>
        </a:spcBef>
        <a:spcAft>
          <a:spcPct val="0"/>
        </a:spcAft>
        <a:defRPr sz="2000">
          <a:solidFill>
            <a:schemeClr val="bg1"/>
          </a:solidFill>
          <a:latin typeface="Futura CEZ Medium" pitchFamily="2" charset="0"/>
        </a:defRPr>
      </a:lvl9pPr>
    </p:titleStyle>
    <p:bodyStyle>
      <a:lvl1pPr algn="l" defTabSz="931863" rtl="0" fontAlgn="base">
        <a:lnSpc>
          <a:spcPct val="110000"/>
        </a:lnSpc>
        <a:spcBef>
          <a:spcPct val="0"/>
        </a:spcBef>
        <a:spcAft>
          <a:spcPct val="0"/>
        </a:spcAft>
        <a:buSzPct val="120000"/>
        <a:defRPr sz="1600">
          <a:solidFill>
            <a:schemeClr val="tx1"/>
          </a:solidFill>
          <a:latin typeface="+mn-lt"/>
          <a:ea typeface="+mn-ea"/>
          <a:cs typeface="+mn-cs"/>
        </a:defRPr>
      </a:lvl1pPr>
      <a:lvl2pPr marL="150813" indent="-149225" algn="l" defTabSz="931863" rtl="0" fontAlgn="base">
        <a:lnSpc>
          <a:spcPct val="110000"/>
        </a:lnSpc>
        <a:spcBef>
          <a:spcPct val="0"/>
        </a:spcBef>
        <a:spcAft>
          <a:spcPct val="0"/>
        </a:spcAft>
        <a:buClr>
          <a:srgbClr val="EF4632"/>
        </a:buClr>
        <a:buSzPct val="120000"/>
        <a:buFont typeface="Wingdings" pitchFamily="2" charset="2"/>
        <a:buChar char="§"/>
        <a:defRPr sz="1600">
          <a:solidFill>
            <a:schemeClr val="tx1"/>
          </a:solidFill>
          <a:latin typeface="+mn-lt"/>
        </a:defRPr>
      </a:lvl2pPr>
      <a:lvl3pPr marL="307975" indent="-155575" algn="l" defTabSz="931863" rtl="0" fontAlgn="base">
        <a:lnSpc>
          <a:spcPct val="110000"/>
        </a:lnSpc>
        <a:spcBef>
          <a:spcPct val="0"/>
        </a:spcBef>
        <a:spcAft>
          <a:spcPct val="0"/>
        </a:spcAft>
        <a:buClr>
          <a:schemeClr val="hlink"/>
        </a:buClr>
        <a:buSzPct val="120000"/>
        <a:buFont typeface="Wingdings" pitchFamily="2" charset="2"/>
        <a:buChar char="§"/>
        <a:defRPr sz="1600">
          <a:solidFill>
            <a:schemeClr val="tx1"/>
          </a:solidFill>
          <a:latin typeface="+mn-lt"/>
        </a:defRPr>
      </a:lvl3pPr>
      <a:lvl4pPr marL="450850" indent="-141288" algn="l" defTabSz="931863" rtl="0" fontAlgn="base">
        <a:lnSpc>
          <a:spcPct val="110000"/>
        </a:lnSpc>
        <a:spcBef>
          <a:spcPct val="0"/>
        </a:spcBef>
        <a:spcAft>
          <a:spcPct val="0"/>
        </a:spcAft>
        <a:buSzPct val="89000"/>
        <a:defRPr sz="1400">
          <a:solidFill>
            <a:schemeClr val="tx1"/>
          </a:solidFill>
          <a:latin typeface="+mn-lt"/>
        </a:defRPr>
      </a:lvl4pPr>
      <a:lvl5pPr marL="606425" indent="-153988" algn="l" defTabSz="931863" rtl="0" fontAlgn="base">
        <a:lnSpc>
          <a:spcPct val="110000"/>
        </a:lnSpc>
        <a:spcBef>
          <a:spcPct val="0"/>
        </a:spcBef>
        <a:spcAft>
          <a:spcPct val="0"/>
        </a:spcAft>
        <a:buSzPct val="75000"/>
        <a:defRPr sz="1200">
          <a:solidFill>
            <a:schemeClr val="tx1"/>
          </a:solidFill>
          <a:latin typeface="+mn-lt"/>
        </a:defRPr>
      </a:lvl5pPr>
      <a:lvl6pPr marL="1063625" indent="-153988" algn="l" defTabSz="931863" rtl="0" fontAlgn="base">
        <a:lnSpc>
          <a:spcPct val="110000"/>
        </a:lnSpc>
        <a:spcBef>
          <a:spcPct val="0"/>
        </a:spcBef>
        <a:spcAft>
          <a:spcPct val="0"/>
        </a:spcAft>
        <a:buSzPct val="75000"/>
        <a:defRPr sz="1200">
          <a:solidFill>
            <a:schemeClr val="tx1"/>
          </a:solidFill>
          <a:latin typeface="+mn-lt"/>
        </a:defRPr>
      </a:lvl6pPr>
      <a:lvl7pPr marL="1520825" indent="-153988" algn="l" defTabSz="931863" rtl="0" fontAlgn="base">
        <a:lnSpc>
          <a:spcPct val="110000"/>
        </a:lnSpc>
        <a:spcBef>
          <a:spcPct val="0"/>
        </a:spcBef>
        <a:spcAft>
          <a:spcPct val="0"/>
        </a:spcAft>
        <a:buSzPct val="75000"/>
        <a:defRPr sz="1200">
          <a:solidFill>
            <a:schemeClr val="tx1"/>
          </a:solidFill>
          <a:latin typeface="+mn-lt"/>
        </a:defRPr>
      </a:lvl7pPr>
      <a:lvl8pPr marL="1978025" indent="-153988" algn="l" defTabSz="931863" rtl="0" fontAlgn="base">
        <a:lnSpc>
          <a:spcPct val="110000"/>
        </a:lnSpc>
        <a:spcBef>
          <a:spcPct val="0"/>
        </a:spcBef>
        <a:spcAft>
          <a:spcPct val="0"/>
        </a:spcAft>
        <a:buSzPct val="75000"/>
        <a:defRPr sz="1200">
          <a:solidFill>
            <a:schemeClr val="tx1"/>
          </a:solidFill>
          <a:latin typeface="+mn-lt"/>
        </a:defRPr>
      </a:lvl8pPr>
      <a:lvl9pPr marL="2435225" indent="-153988" algn="l" defTabSz="931863" rtl="0" fontAlgn="base">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0" y="6602413"/>
            <a:ext cx="914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McK Slide Elements"/>
          <p:cNvGrpSpPr>
            <a:grpSpLocks/>
          </p:cNvGrpSpPr>
          <p:nvPr/>
        </p:nvGrpSpPr>
        <p:grpSpPr bwMode="auto">
          <a:xfrm>
            <a:off x="1436688" y="941388"/>
            <a:ext cx="7583487" cy="5889625"/>
            <a:chOff x="887" y="581"/>
            <a:chExt cx="4682" cy="3636"/>
          </a:xfrm>
        </p:grpSpPr>
        <p:sp>
          <p:nvSpPr>
            <p:cNvPr id="1034" name="McK Measure" hidden="1"/>
            <p:cNvSpPr txBox="1">
              <a:spLocks noChangeArrowheads="1"/>
            </p:cNvSpPr>
            <p:nvPr/>
          </p:nvSpPr>
          <p:spPr bwMode="auto">
            <a:xfrm>
              <a:off x="887" y="581"/>
              <a:ext cx="468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895350"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defTabSz="895350"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defTabSz="895350"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defTabSz="895350"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defTabSz="895350"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defTabSz="895350"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cs-CZ" sz="1600" i="0">
                  <a:solidFill>
                    <a:schemeClr val="bg1"/>
                  </a:solidFill>
                </a:rPr>
                <a:t>Měrná jednotka</a:t>
              </a:r>
            </a:p>
          </p:txBody>
        </p:sp>
        <p:sp>
          <p:nvSpPr>
            <p:cNvPr id="1035" name="McK Footnote" hidden="1"/>
            <p:cNvSpPr txBox="1">
              <a:spLocks noChangeArrowheads="1"/>
            </p:cNvSpPr>
            <p:nvPr/>
          </p:nvSpPr>
          <p:spPr bwMode="auto">
            <a:xfrm>
              <a:off x="889" y="3961"/>
              <a:ext cx="443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450850" indent="-45085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1pPr>
              <a:lvl2pPr marL="742950" indent="-28575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2pPr>
              <a:lvl3pPr marL="1143000" indent="-22860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3pPr>
              <a:lvl4pPr marL="1600200" indent="-22860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4pPr>
              <a:lvl5pPr marL="2057400" indent="-228600" algn="ctr" defTabSz="895350" eaLnBrk="0" hangingPunct="0">
                <a:spcBef>
                  <a:spcPct val="50000"/>
                </a:spcBef>
                <a:buClr>
                  <a:schemeClr val="accent2"/>
                </a:buClr>
                <a:buFont typeface="Wingdings" pitchFamily="2" charset="2"/>
                <a:tabLst>
                  <a:tab pos="404813" algn="r"/>
                </a:tabLst>
                <a:defRPr sz="1400" i="1">
                  <a:solidFill>
                    <a:schemeClr val="tx1"/>
                  </a:solidFill>
                  <a:latin typeface="Arial" charset="0"/>
                </a:defRPr>
              </a:lvl5pPr>
              <a:lvl6pPr marL="2514600" indent="-228600" algn="ctr" defTabSz="895350" eaLnBrk="0" fontAlgn="base" hangingPunct="0">
                <a:spcBef>
                  <a:spcPct val="50000"/>
                </a:spcBef>
                <a:spcAft>
                  <a:spcPct val="0"/>
                </a:spcAft>
                <a:buClr>
                  <a:schemeClr val="accent2"/>
                </a:buClr>
                <a:buFont typeface="Wingdings" pitchFamily="2" charset="2"/>
                <a:tabLst>
                  <a:tab pos="404813" algn="r"/>
                </a:tabLst>
                <a:defRPr sz="1400" i="1">
                  <a:solidFill>
                    <a:schemeClr val="tx1"/>
                  </a:solidFill>
                  <a:latin typeface="Arial" charset="0"/>
                </a:defRPr>
              </a:lvl6pPr>
              <a:lvl7pPr marL="2971800" indent="-228600" algn="ctr" defTabSz="895350" eaLnBrk="0" fontAlgn="base" hangingPunct="0">
                <a:spcBef>
                  <a:spcPct val="50000"/>
                </a:spcBef>
                <a:spcAft>
                  <a:spcPct val="0"/>
                </a:spcAft>
                <a:buClr>
                  <a:schemeClr val="accent2"/>
                </a:buClr>
                <a:buFont typeface="Wingdings" pitchFamily="2" charset="2"/>
                <a:tabLst>
                  <a:tab pos="404813" algn="r"/>
                </a:tabLst>
                <a:defRPr sz="1400" i="1">
                  <a:solidFill>
                    <a:schemeClr val="tx1"/>
                  </a:solidFill>
                  <a:latin typeface="Arial" charset="0"/>
                </a:defRPr>
              </a:lvl7pPr>
              <a:lvl8pPr marL="3429000" indent="-228600" algn="ctr" defTabSz="895350" eaLnBrk="0" fontAlgn="base" hangingPunct="0">
                <a:spcBef>
                  <a:spcPct val="50000"/>
                </a:spcBef>
                <a:spcAft>
                  <a:spcPct val="0"/>
                </a:spcAft>
                <a:buClr>
                  <a:schemeClr val="accent2"/>
                </a:buClr>
                <a:buFont typeface="Wingdings" pitchFamily="2" charset="2"/>
                <a:tabLst>
                  <a:tab pos="404813" algn="r"/>
                </a:tabLst>
                <a:defRPr sz="1400" i="1">
                  <a:solidFill>
                    <a:schemeClr val="tx1"/>
                  </a:solidFill>
                  <a:latin typeface="Arial" charset="0"/>
                </a:defRPr>
              </a:lvl8pPr>
              <a:lvl9pPr marL="3886200" indent="-228600" algn="ctr" defTabSz="895350" eaLnBrk="0" fontAlgn="base" hangingPunct="0">
                <a:spcBef>
                  <a:spcPct val="50000"/>
                </a:spcBef>
                <a:spcAft>
                  <a:spcPct val="0"/>
                </a:spcAft>
                <a:buClr>
                  <a:schemeClr val="accent2"/>
                </a:buClr>
                <a:buFont typeface="Wingdings" pitchFamily="2" charset="2"/>
                <a:tabLst>
                  <a:tab pos="404813" algn="r"/>
                </a:tabLst>
                <a:defRPr sz="1400" i="1">
                  <a:solidFill>
                    <a:schemeClr val="tx1"/>
                  </a:solidFill>
                  <a:latin typeface="Arial" charset="0"/>
                </a:defRPr>
              </a:lvl9pPr>
            </a:lstStyle>
            <a:p>
              <a:pPr algn="l" eaLnBrk="1" hangingPunct="1">
                <a:spcBef>
                  <a:spcPct val="0"/>
                </a:spcBef>
                <a:buClrTx/>
                <a:buFontTx/>
                <a:buNone/>
              </a:pPr>
              <a:r>
                <a:rPr lang="cs-CZ" sz="1200" i="0">
                  <a:solidFill>
                    <a:srgbClr val="000000"/>
                  </a:solidFill>
                </a:rPr>
                <a:t>	</a:t>
              </a:r>
              <a:r>
                <a:rPr lang="cs-CZ" sz="1200" i="0">
                  <a:solidFill>
                    <a:schemeClr val="bg1"/>
                  </a:solidFill>
                </a:rPr>
                <a:t>*	Poznámka</a:t>
              </a:r>
            </a:p>
            <a:p>
              <a:pPr algn="l" eaLnBrk="1" hangingPunct="1">
                <a:spcBef>
                  <a:spcPct val="20000"/>
                </a:spcBef>
                <a:buClrTx/>
                <a:buFontTx/>
                <a:buNone/>
              </a:pPr>
              <a:r>
                <a:rPr lang="cs-CZ" sz="1200" i="0">
                  <a:solidFill>
                    <a:schemeClr val="bg1"/>
                  </a:solidFill>
                </a:rPr>
                <a:t>	Zdroj:	Zdroj</a:t>
              </a:r>
            </a:p>
          </p:txBody>
        </p:sp>
      </p:grpSp>
      <p:sp>
        <p:nvSpPr>
          <p:cNvPr id="1028" name="Working Draft" hidden="1"/>
          <p:cNvSpPr txBox="1">
            <a:spLocks noChangeArrowheads="1"/>
          </p:cNvSpPr>
          <p:nvPr/>
        </p:nvSpPr>
        <p:spPr bwMode="auto">
          <a:xfrm rot="5400000">
            <a:off x="8152607" y="2809081"/>
            <a:ext cx="18415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en-US" sz="600" i="0"/>
              <a:t>Working Draft - Last Modified 10/4/2004 4:39:06 PM</a:t>
            </a:r>
            <a:endParaRPr lang="cs-CZ" sz="600" i="0"/>
          </a:p>
        </p:txBody>
      </p:sp>
      <p:sp>
        <p:nvSpPr>
          <p:cNvPr id="1029" name="Printed" hidden="1"/>
          <p:cNvSpPr txBox="1">
            <a:spLocks noChangeArrowheads="1"/>
          </p:cNvSpPr>
          <p:nvPr/>
        </p:nvSpPr>
        <p:spPr bwMode="auto">
          <a:xfrm rot="5400000">
            <a:off x="8527256" y="3929857"/>
            <a:ext cx="1090613"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50000"/>
              </a:spcBef>
              <a:buClr>
                <a:schemeClr val="accent2"/>
              </a:buClr>
              <a:buFont typeface="Wingdings" pitchFamily="2" charset="2"/>
              <a:defRPr sz="1400" i="1">
                <a:solidFill>
                  <a:schemeClr val="tx1"/>
                </a:solidFill>
                <a:latin typeface="Arial" charset="0"/>
              </a:defRPr>
            </a:lvl1pPr>
            <a:lvl2pPr marL="742950" indent="-285750" algn="ctr" eaLnBrk="0" hangingPunct="0">
              <a:spcBef>
                <a:spcPct val="50000"/>
              </a:spcBef>
              <a:buClr>
                <a:schemeClr val="accent2"/>
              </a:buClr>
              <a:buFont typeface="Wingdings" pitchFamily="2" charset="2"/>
              <a:defRPr sz="1400" i="1">
                <a:solidFill>
                  <a:schemeClr val="tx1"/>
                </a:solidFill>
                <a:latin typeface="Arial" charset="0"/>
              </a:defRPr>
            </a:lvl2pPr>
            <a:lvl3pPr marL="1143000" indent="-228600" algn="ctr" eaLnBrk="0" hangingPunct="0">
              <a:spcBef>
                <a:spcPct val="50000"/>
              </a:spcBef>
              <a:buClr>
                <a:schemeClr val="accent2"/>
              </a:buClr>
              <a:buFont typeface="Wingdings" pitchFamily="2" charset="2"/>
              <a:defRPr sz="1400" i="1">
                <a:solidFill>
                  <a:schemeClr val="tx1"/>
                </a:solidFill>
                <a:latin typeface="Arial" charset="0"/>
              </a:defRPr>
            </a:lvl3pPr>
            <a:lvl4pPr marL="1600200" indent="-228600" algn="ctr" eaLnBrk="0" hangingPunct="0">
              <a:spcBef>
                <a:spcPct val="50000"/>
              </a:spcBef>
              <a:buClr>
                <a:schemeClr val="accent2"/>
              </a:buClr>
              <a:buFont typeface="Wingdings" pitchFamily="2" charset="2"/>
              <a:defRPr sz="1400" i="1">
                <a:solidFill>
                  <a:schemeClr val="tx1"/>
                </a:solidFill>
                <a:latin typeface="Arial" charset="0"/>
              </a:defRPr>
            </a:lvl4pPr>
            <a:lvl5pPr marL="2057400" indent="-228600" algn="ctr" eaLnBrk="0" hangingPunct="0">
              <a:spcBef>
                <a:spcPct val="50000"/>
              </a:spcBef>
              <a:buClr>
                <a:schemeClr val="accent2"/>
              </a:buClr>
              <a:buFont typeface="Wingdings" pitchFamily="2" charset="2"/>
              <a:defRPr sz="1400" i="1">
                <a:solidFill>
                  <a:schemeClr val="tx1"/>
                </a:solidFill>
                <a:latin typeface="Arial" charset="0"/>
              </a:defRPr>
            </a:lvl5pPr>
            <a:lvl6pPr marL="25146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6pPr>
            <a:lvl7pPr marL="29718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7pPr>
            <a:lvl8pPr marL="34290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8pPr>
            <a:lvl9pPr marL="3886200" indent="-228600" algn="ctr" eaLnBrk="0" fontAlgn="base" hangingPunct="0">
              <a:spcBef>
                <a:spcPct val="50000"/>
              </a:spcBef>
              <a:spcAft>
                <a:spcPct val="0"/>
              </a:spcAft>
              <a:buClr>
                <a:schemeClr val="accent2"/>
              </a:buClr>
              <a:buFont typeface="Wingdings" pitchFamily="2" charset="2"/>
              <a:defRPr sz="1400" i="1">
                <a:solidFill>
                  <a:schemeClr val="tx1"/>
                </a:solidFill>
                <a:latin typeface="Arial" charset="0"/>
              </a:defRPr>
            </a:lvl9pPr>
          </a:lstStyle>
          <a:p>
            <a:pPr algn="l" eaLnBrk="1" hangingPunct="1">
              <a:spcBef>
                <a:spcPct val="0"/>
              </a:spcBef>
              <a:buClrTx/>
              <a:buFontTx/>
              <a:buNone/>
            </a:pPr>
            <a:r>
              <a:rPr lang="cs-CZ" sz="600" i="0"/>
              <a:t>Printed 10/4/2004 11:36:40 AM</a:t>
            </a:r>
          </a:p>
        </p:txBody>
      </p:sp>
      <p:sp>
        <p:nvSpPr>
          <p:cNvPr id="1030" name="Rectangle 92"/>
          <p:cNvSpPr>
            <a:spLocks noGrp="1" noChangeArrowheads="1"/>
          </p:cNvSpPr>
          <p:nvPr>
            <p:ph type="title"/>
          </p:nvPr>
        </p:nvSpPr>
        <p:spPr bwMode="auto">
          <a:xfrm>
            <a:off x="503238" y="438150"/>
            <a:ext cx="687705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cs-CZ" smtClean="0"/>
              <a:t>KLEPNUTÍM LZE UPRAVIT STYL PŘEDLOHY DVOUŘÁDKOVÝCH NADPISŮ</a:t>
            </a:r>
          </a:p>
        </p:txBody>
      </p:sp>
      <p:sp>
        <p:nvSpPr>
          <p:cNvPr id="1031" name="Rectangle 93"/>
          <p:cNvSpPr>
            <a:spLocks noGrp="1" noChangeArrowheads="1"/>
          </p:cNvSpPr>
          <p:nvPr>
            <p:ph type="body" idx="1"/>
          </p:nvPr>
        </p:nvSpPr>
        <p:spPr bwMode="auto">
          <a:xfrm>
            <a:off x="503238" y="1712913"/>
            <a:ext cx="8137525"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cs-CZ" smtClean="0"/>
              <a:t>Druhá úroveň </a:t>
            </a:r>
          </a:p>
          <a:p>
            <a:pPr lvl="2"/>
            <a:r>
              <a:rPr lang="cs-CZ" smtClean="0"/>
              <a:t>Třetí úroveň </a:t>
            </a:r>
          </a:p>
          <a:p>
            <a:pPr lvl="3"/>
            <a:r>
              <a:rPr lang="cs-CZ" smtClean="0"/>
              <a:t>Čtvrtá úroveň </a:t>
            </a:r>
          </a:p>
          <a:p>
            <a:pPr lvl="4"/>
            <a:r>
              <a:rPr lang="cs-CZ" smtClean="0"/>
              <a:t>Pátá úroveň </a:t>
            </a:r>
          </a:p>
        </p:txBody>
      </p:sp>
      <p:sp>
        <p:nvSpPr>
          <p:cNvPr id="2" name="pg num"/>
          <p:cNvSpPr>
            <a:spLocks noGrp="1" noChangeArrowheads="1"/>
          </p:cNvSpPr>
          <p:nvPr>
            <p:ph type="sldNum" sz="quarter" idx="4"/>
          </p:nvPr>
        </p:nvSpPr>
        <p:spPr bwMode="auto">
          <a:xfrm>
            <a:off x="503238" y="6651625"/>
            <a:ext cx="311150" cy="15557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smtClean="0">
                <a:solidFill>
                  <a:schemeClr val="bg1"/>
                </a:solidFill>
                <a:latin typeface="Arial CE" panose="020B0604020202020204" pitchFamily="34" charset="0"/>
                <a:cs typeface="Arial CE" panose="020B0604020202020204" pitchFamily="34" charset="0"/>
              </a:defRPr>
            </a:lvl1pPr>
          </a:lstStyle>
          <a:p>
            <a:fld id="{A941FC82-21F5-43F6-8F00-DDA557A4E8E6}" type="slidenum">
              <a:rPr lang="cs-CZ" smtClean="0"/>
              <a:pPr/>
              <a:t>‹#›</a:t>
            </a:fld>
            <a:endParaRPr lang="cs-CZ"/>
          </a:p>
        </p:txBody>
      </p:sp>
      <p:pic>
        <p:nvPicPr>
          <p:cNvPr id="1033" name="Picture 2"/>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883525" y="468313"/>
            <a:ext cx="7572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umentMarking.CMark"/>
          <p:cNvSpPr txBox="1"/>
          <p:nvPr userDrawn="1"/>
        </p:nvSpPr>
        <p:spPr>
          <a:xfrm>
            <a:off x="4394200" y="6583680"/>
            <a:ext cx="355600" cy="274320"/>
          </a:xfrm>
          <a:prstGeom prst="rect">
            <a:avLst/>
          </a:prstGeom>
          <a:noFill/>
        </p:spPr>
        <p:txBody>
          <a:bodyPr vert="horz"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r>
              <a:rPr lang="cs-CZ" sz="900" i="1" smtClean="0">
                <a:solidFill>
                  <a:srgbClr val="000000"/>
                </a:solidFill>
                <a:latin typeface="Arial"/>
              </a:rPr>
              <a:t>Interní</a:t>
            </a:r>
          </a:p>
          <a:p>
            <a:pPr marL="0" marR="0" lvl="0" indent="0" algn="l" defTabSz="914400" rtl="0" eaLnBrk="1" fontAlgn="base" latinLnBrk="0" hangingPunct="1">
              <a:lnSpc>
                <a:spcPct val="100000"/>
              </a:lnSpc>
              <a:spcBef>
                <a:spcPct val="0"/>
              </a:spcBef>
              <a:spcAft>
                <a:spcPct val="0"/>
              </a:spcAft>
              <a:buClrTx/>
              <a:buSzTx/>
              <a:buFontTx/>
              <a:buNone/>
              <a:tabLst>
                <a:tab pos="1080000" algn="l"/>
              </a:tabLst>
              <a:defRPr/>
            </a:pPr>
            <a:endParaRPr lang="cs-CZ" sz="900" i="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4" r:id="rId21"/>
  </p:sldLayoutIdLst>
  <p:hf hdr="0" ftr="0" dt="0"/>
  <p:txStyles>
    <p:titleStyle>
      <a:lvl1pPr algn="l" defTabSz="895350" rtl="0" eaLnBrk="1" fontAlgn="base" hangingPunct="1">
        <a:lnSpc>
          <a:spcPts val="3300"/>
        </a:lnSpc>
        <a:spcBef>
          <a:spcPct val="0"/>
        </a:spcBef>
        <a:spcAft>
          <a:spcPct val="0"/>
        </a:spcAft>
        <a:defRPr sz="2400">
          <a:solidFill>
            <a:srgbClr val="F24F00"/>
          </a:solidFill>
          <a:latin typeface="+mj-lt"/>
          <a:ea typeface="+mj-ea"/>
          <a:cs typeface="+mj-cs"/>
        </a:defRPr>
      </a:lvl1pPr>
      <a:lvl2pPr algn="l" defTabSz="895350" rtl="0" eaLnBrk="1" fontAlgn="base" hangingPunct="1">
        <a:lnSpc>
          <a:spcPts val="3300"/>
        </a:lnSpc>
        <a:spcBef>
          <a:spcPct val="0"/>
        </a:spcBef>
        <a:spcAft>
          <a:spcPct val="0"/>
        </a:spcAft>
        <a:defRPr sz="2400">
          <a:solidFill>
            <a:srgbClr val="F24F00"/>
          </a:solidFill>
          <a:latin typeface="Futura CEZ Medium" pitchFamily="2" charset="-18"/>
        </a:defRPr>
      </a:lvl2pPr>
      <a:lvl3pPr algn="l" defTabSz="895350" rtl="0" eaLnBrk="1" fontAlgn="base" hangingPunct="1">
        <a:lnSpc>
          <a:spcPts val="3300"/>
        </a:lnSpc>
        <a:spcBef>
          <a:spcPct val="0"/>
        </a:spcBef>
        <a:spcAft>
          <a:spcPct val="0"/>
        </a:spcAft>
        <a:defRPr sz="2400">
          <a:solidFill>
            <a:srgbClr val="F24F00"/>
          </a:solidFill>
          <a:latin typeface="Futura CEZ Medium" pitchFamily="2" charset="-18"/>
        </a:defRPr>
      </a:lvl3pPr>
      <a:lvl4pPr algn="l" defTabSz="895350" rtl="0" eaLnBrk="1" fontAlgn="base" hangingPunct="1">
        <a:lnSpc>
          <a:spcPts val="3300"/>
        </a:lnSpc>
        <a:spcBef>
          <a:spcPct val="0"/>
        </a:spcBef>
        <a:spcAft>
          <a:spcPct val="0"/>
        </a:spcAft>
        <a:defRPr sz="2400">
          <a:solidFill>
            <a:srgbClr val="F24F00"/>
          </a:solidFill>
          <a:latin typeface="Futura CEZ Medium" pitchFamily="2" charset="-18"/>
        </a:defRPr>
      </a:lvl4pPr>
      <a:lvl5pPr algn="l" defTabSz="895350" rtl="0" eaLnBrk="1" fontAlgn="base" hangingPunct="1">
        <a:lnSpc>
          <a:spcPts val="3300"/>
        </a:lnSpc>
        <a:spcBef>
          <a:spcPct val="0"/>
        </a:spcBef>
        <a:spcAft>
          <a:spcPct val="0"/>
        </a:spcAft>
        <a:defRPr sz="2400">
          <a:solidFill>
            <a:srgbClr val="F24F00"/>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marL="342900" indent="-342900"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wmf"/><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wmf"/></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wmf"/><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wmf"/><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0" y="1052730"/>
            <a:ext cx="6876000" cy="1282402"/>
          </a:xfrm>
        </p:spPr>
        <p:txBody>
          <a:bodyPr/>
          <a:lstStyle/>
          <a:p>
            <a:r>
              <a:rPr lang="cs-CZ" dirty="0" smtClean="0"/>
              <a:t>ENERGETICKÁ MATURITA 2017 </a:t>
            </a:r>
            <a:r>
              <a:rPr lang="cs-CZ" dirty="0" smtClean="0">
                <a:solidFill>
                  <a:schemeClr val="tx1"/>
                </a:solidFill>
              </a:rPr>
              <a:t>PROVOZOVÁNÍ SÍTI VVN, VN, NN</a:t>
            </a:r>
            <a:endParaRPr lang="cs-CZ" dirty="0">
              <a:solidFill>
                <a:schemeClr val="tx1"/>
              </a:solidFill>
            </a:endParaRPr>
          </a:p>
        </p:txBody>
      </p:sp>
      <p:sp>
        <p:nvSpPr>
          <p:cNvPr id="3" name="Zástupný symbol pro text 2"/>
          <p:cNvSpPr>
            <a:spLocks noGrp="1"/>
          </p:cNvSpPr>
          <p:nvPr>
            <p:ph type="body" sz="quarter" idx="10"/>
          </p:nvPr>
        </p:nvSpPr>
        <p:spPr/>
        <p:txBody>
          <a:bodyPr/>
          <a:lstStyle/>
          <a:p>
            <a:r>
              <a:rPr lang="cs-CZ" dirty="0" smtClean="0"/>
              <a:t>Říjen 2017</a:t>
            </a:r>
            <a:endParaRPr lang="cs-CZ" dirty="0"/>
          </a:p>
        </p:txBody>
      </p:sp>
      <p:sp>
        <p:nvSpPr>
          <p:cNvPr id="4" name="Zástupný symbol pro text 3"/>
          <p:cNvSpPr>
            <a:spLocks noGrp="1"/>
          </p:cNvSpPr>
          <p:nvPr>
            <p:ph type="body" sz="quarter" idx="11"/>
          </p:nvPr>
        </p:nvSpPr>
        <p:spPr>
          <a:xfrm>
            <a:off x="503238" y="5760000"/>
            <a:ext cx="4500810" cy="653500"/>
          </a:xfrm>
        </p:spPr>
        <p:txBody>
          <a:bodyPr/>
          <a:lstStyle/>
          <a:p>
            <a:r>
              <a:rPr lang="cs-CZ" dirty="0" smtClean="0"/>
              <a:t>Jan Vanžura</a:t>
            </a:r>
          </a:p>
          <a:p>
            <a:r>
              <a:rPr lang="cs-CZ" dirty="0" smtClean="0"/>
              <a:t>Specialista odboru Sítě východ</a:t>
            </a:r>
            <a:endParaRPr lang="cs-CZ"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smtClean="0">
                <a:solidFill>
                  <a:schemeClr val="tx1"/>
                </a:solidFill>
              </a:rPr>
              <a:t>ÚDRŽBA A DROBNÉ OPRAVY</a:t>
            </a:r>
            <a:endParaRPr lang="cs-CZ" b="1" dirty="0"/>
          </a:p>
        </p:txBody>
      </p:sp>
      <p:sp>
        <p:nvSpPr>
          <p:cNvPr id="6" name="Zástupný symbol pro číslo snímku 3"/>
          <p:cNvSpPr>
            <a:spLocks noGrp="1"/>
          </p:cNvSpPr>
          <p:nvPr>
            <p:ph type="sldNum" sz="quarter" idx="10"/>
          </p:nvPr>
        </p:nvSpPr>
        <p:spPr/>
        <p:txBody>
          <a:bodyPr/>
          <a:lstStyle/>
          <a:p>
            <a:fld id="{E414D24A-4AE5-4276-B5CC-996CBA0A7707}" type="slidenum">
              <a:rPr lang="cs-CZ"/>
              <a:pPr/>
              <a:t>10</a:t>
            </a:fld>
            <a:endParaRPr lang="cs-CZ" dirty="0"/>
          </a:p>
        </p:txBody>
      </p:sp>
      <p:sp>
        <p:nvSpPr>
          <p:cNvPr id="276483" name="Text Box 3"/>
          <p:cNvSpPr txBox="1">
            <a:spLocks noChangeArrowheads="1"/>
          </p:cNvSpPr>
          <p:nvPr/>
        </p:nvSpPr>
        <p:spPr bwMode="auto">
          <a:xfrm>
            <a:off x="431800" y="1520825"/>
            <a:ext cx="777875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P</a:t>
            </a:r>
            <a:r>
              <a:rPr lang="pt-BR" sz="1600" b="1" dirty="0">
                <a:latin typeface="Arial CE" panose="020B0604020202020204" pitchFamily="34" charset="0"/>
                <a:cs typeface="Arial CE" panose="020B0604020202020204" pitchFamily="34" charset="0"/>
              </a:rPr>
              <a:t>ravideln</a:t>
            </a:r>
            <a:r>
              <a:rPr lang="cs-CZ" sz="1600" b="1" dirty="0">
                <a:latin typeface="Arial CE" panose="020B0604020202020204" pitchFamily="34" charset="0"/>
                <a:cs typeface="Arial CE" panose="020B0604020202020204" pitchFamily="34" charset="0"/>
              </a:rPr>
              <a:t>é</a:t>
            </a:r>
            <a:r>
              <a:rPr lang="pt-BR" sz="1600" b="1" dirty="0">
                <a:latin typeface="Arial CE" panose="020B0604020202020204" pitchFamily="34" charset="0"/>
                <a:cs typeface="Arial CE" panose="020B0604020202020204" pitchFamily="34" charset="0"/>
              </a:rPr>
              <a:t> kontrol</a:t>
            </a:r>
            <a:r>
              <a:rPr lang="cs-CZ" sz="1600" b="1" dirty="0">
                <a:latin typeface="Arial CE" panose="020B0604020202020204" pitchFamily="34" charset="0"/>
                <a:cs typeface="Arial CE" panose="020B0604020202020204" pitchFamily="34" charset="0"/>
              </a:rPr>
              <a:t>y</a:t>
            </a:r>
            <a:r>
              <a:rPr lang="pt-BR" sz="1600" b="1" dirty="0">
                <a:latin typeface="Arial CE" panose="020B0604020202020204" pitchFamily="34" charset="0"/>
                <a:cs typeface="Arial CE" panose="020B0604020202020204" pitchFamily="34" charset="0"/>
              </a:rPr>
              <a:t> a údržb</a:t>
            </a:r>
            <a:r>
              <a:rPr lang="cs-CZ" sz="1600" b="1" dirty="0">
                <a:latin typeface="Arial CE" panose="020B0604020202020204" pitchFamily="34" charset="0"/>
                <a:cs typeface="Arial CE" panose="020B0604020202020204" pitchFamily="34" charset="0"/>
              </a:rPr>
              <a:t>a</a:t>
            </a:r>
            <a:r>
              <a:rPr lang="pt-BR" sz="1600" b="1" dirty="0">
                <a:latin typeface="Arial CE" panose="020B0604020202020204" pitchFamily="34" charset="0"/>
                <a:cs typeface="Arial CE" panose="020B0604020202020204" pitchFamily="34" charset="0"/>
              </a:rPr>
              <a:t> podle řádu preventivní údržby</a:t>
            </a:r>
            <a:r>
              <a:rPr lang="cs-CZ" sz="1600" b="1" dirty="0">
                <a:latin typeface="Arial CE" panose="020B0604020202020204" pitchFamily="34" charset="0"/>
                <a:cs typeface="Arial CE" panose="020B0604020202020204" pitchFamily="34" charset="0"/>
              </a:rPr>
              <a:t> (ŘPÚ)</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ŘPÚ - Předpis provozovatele elektrických zařízení pro provádění pravidelných kontrol - prohlídek, diagnostiky, údržby a revizí, kterými se zajišťuje spolehlivý technický stav a bezpečnost těchto zařízení, obsahuje lhůty a způsob provádění kontrol a </a:t>
            </a:r>
            <a:r>
              <a:rPr lang="cs-CZ" sz="1600" dirty="0" smtClean="0">
                <a:solidFill>
                  <a:srgbClr val="000000"/>
                </a:solidFill>
                <a:latin typeface="Arial CE" panose="020B0604020202020204" pitchFamily="34" charset="0"/>
                <a:cs typeface="Arial CE" panose="020B0604020202020204" pitchFamily="34" charset="0"/>
              </a:rPr>
              <a:t>údržby</a:t>
            </a:r>
          </a:p>
          <a:p>
            <a:pPr marL="180975" lvl="1" indent="-179388" defTabSz="895350" eaLnBrk="0" hangingPunct="0">
              <a:lnSpc>
                <a:spcPts val="2300"/>
              </a:lnSpc>
              <a:buClr>
                <a:srgbClr val="F24F00"/>
              </a:buClr>
              <a:buSzPct val="120000"/>
              <a:buFont typeface="Wingdings" pitchFamily="2" charset="2"/>
              <a:buChar char="§"/>
            </a:pPr>
            <a:endParaRPr lang="cs-CZ" sz="1600" dirty="0">
              <a:solidFill>
                <a:srgbClr val="000000"/>
              </a:solidFill>
              <a:latin typeface="Arial CE" panose="020B0604020202020204" pitchFamily="34" charset="0"/>
              <a:cs typeface="Arial CE" panose="020B0604020202020204" pitchFamily="34" charset="0"/>
            </a:endParaRPr>
          </a:p>
          <a:p>
            <a:pPr marL="0" lvl="1" indent="0" defTabSz="895350" eaLnBrk="0" hangingPunct="0">
              <a:lnSpc>
                <a:spcPts val="2300"/>
              </a:lnSpc>
              <a:buClr>
                <a:srgbClr val="FF6600"/>
              </a:buClr>
              <a:buSzPct val="120000"/>
            </a:pPr>
            <a:r>
              <a:rPr lang="cs-CZ" sz="1600" b="1" dirty="0">
                <a:latin typeface="Arial CE" panose="020B0604020202020204" pitchFamily="34" charset="0"/>
                <a:cs typeface="Arial CE" panose="020B0604020202020204" pitchFamily="34" charset="0"/>
              </a:rPr>
              <a:t>Neplánována údržba a drobné opravy</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Odstraňování závad zjištěných při ŘPÚ, po poruše</a:t>
            </a:r>
          </a:p>
          <a:p>
            <a:pPr marL="0" lvl="1" indent="0" defTabSz="895350" eaLnBrk="0" hangingPunct="0">
              <a:lnSpc>
                <a:spcPts val="2300"/>
              </a:lnSpc>
              <a:buClr>
                <a:srgbClr val="FF6600"/>
              </a:buClr>
              <a:buSzPct val="120000"/>
            </a:pPr>
            <a:endParaRPr lang="cs-CZ" sz="1600" b="1" dirty="0" smtClean="0">
              <a:latin typeface="Arial CE" panose="020B0604020202020204" pitchFamily="34" charset="0"/>
              <a:cs typeface="Arial CE" panose="020B0604020202020204" pitchFamily="34" charset="0"/>
            </a:endParaRPr>
          </a:p>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Realizace </a:t>
            </a:r>
            <a:r>
              <a:rPr lang="cs-CZ" sz="1600" b="1" dirty="0">
                <a:latin typeface="Arial CE" panose="020B0604020202020204" pitchFamily="34" charset="0"/>
                <a:cs typeface="Arial CE" panose="020B0604020202020204" pitchFamily="34" charset="0"/>
              </a:rPr>
              <a:t>servisu</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Práce na objednávku – provozování, údržba cizích zařízení</a:t>
            </a:r>
          </a:p>
          <a:p>
            <a:endParaRPr lang="cs-CZ" b="1" dirty="0"/>
          </a:p>
        </p:txBody>
      </p:sp>
      <p:pic>
        <p:nvPicPr>
          <p:cNvPr id="276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172" y="3213217"/>
            <a:ext cx="2821261" cy="3095392"/>
          </a:xfrm>
          <a:prstGeom prst="rect">
            <a:avLst/>
          </a:prstGeom>
          <a:noFill/>
          <a:extLst>
            <a:ext uri="{909E8E84-426E-40DD-AFC4-6F175D3DCCD1}">
              <a14:hiddenFill xmlns:a14="http://schemas.microsoft.com/office/drawing/2010/main">
                <a:solidFill>
                  <a:srgbClr val="FFFFFF"/>
                </a:solidFill>
              </a14:hiddenFill>
            </a:ext>
          </a:extLst>
        </p:spPr>
      </p:pic>
      <p:pic>
        <p:nvPicPr>
          <p:cNvPr id="276485" name="Picture 5" descr="US_detail_prask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760913"/>
            <a:ext cx="1677987" cy="1800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smtClean="0">
                <a:solidFill>
                  <a:schemeClr val="tx1"/>
                </a:solidFill>
              </a:rPr>
              <a:t>FOTOGRAFIE Z REALIZE ČINNOSTÍ</a:t>
            </a:r>
            <a:endParaRPr lang="cs-CZ" b="1" dirty="0"/>
          </a:p>
        </p:txBody>
      </p:sp>
      <p:sp>
        <p:nvSpPr>
          <p:cNvPr id="6" name="Zástupný symbol pro číslo snímku 3"/>
          <p:cNvSpPr>
            <a:spLocks noGrp="1"/>
          </p:cNvSpPr>
          <p:nvPr>
            <p:ph type="sldNum" sz="quarter" idx="10"/>
          </p:nvPr>
        </p:nvSpPr>
        <p:spPr/>
        <p:txBody>
          <a:bodyPr/>
          <a:lstStyle/>
          <a:p>
            <a:fld id="{E414D24A-4AE5-4276-B5CC-996CBA0A7707}" type="slidenum">
              <a:rPr lang="cs-CZ"/>
              <a:pPr/>
              <a:t>11</a:t>
            </a:fld>
            <a:endParaRPr lang="cs-CZ" dirty="0"/>
          </a:p>
        </p:txBody>
      </p:sp>
      <p:sp>
        <p:nvSpPr>
          <p:cNvPr id="276483" name="Text Box 3"/>
          <p:cNvSpPr txBox="1">
            <a:spLocks noChangeArrowheads="1"/>
          </p:cNvSpPr>
          <p:nvPr/>
        </p:nvSpPr>
        <p:spPr bwMode="auto">
          <a:xfrm>
            <a:off x="431800" y="1520825"/>
            <a:ext cx="777875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Práce na zařízení linek VVN</a:t>
            </a:r>
            <a:endParaRPr lang="cs-CZ" sz="1600" b="1" dirty="0">
              <a:latin typeface="Arial CE" panose="020B0604020202020204" pitchFamily="34" charset="0"/>
              <a:cs typeface="Arial CE" panose="020B0604020202020204" pitchFamily="34" charset="0"/>
            </a:endParaRPr>
          </a:p>
          <a:p>
            <a:endParaRPr lang="cs-CZ" b="1"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58" y="2489994"/>
            <a:ext cx="3656013" cy="27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613" y="2489994"/>
            <a:ext cx="3794125" cy="284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92206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smtClean="0">
                <a:solidFill>
                  <a:schemeClr val="tx1"/>
                </a:solidFill>
              </a:rPr>
              <a:t>FOTOGRAFIE Z REALIZE ČINNOSTÍ</a:t>
            </a:r>
            <a:endParaRPr lang="cs-CZ" b="1" dirty="0"/>
          </a:p>
        </p:txBody>
      </p:sp>
      <p:sp>
        <p:nvSpPr>
          <p:cNvPr id="6" name="Zástupný symbol pro číslo snímku 3"/>
          <p:cNvSpPr>
            <a:spLocks noGrp="1"/>
          </p:cNvSpPr>
          <p:nvPr>
            <p:ph type="sldNum" sz="quarter" idx="10"/>
          </p:nvPr>
        </p:nvSpPr>
        <p:spPr/>
        <p:txBody>
          <a:bodyPr/>
          <a:lstStyle/>
          <a:p>
            <a:fld id="{E414D24A-4AE5-4276-B5CC-996CBA0A7707}" type="slidenum">
              <a:rPr lang="cs-CZ"/>
              <a:pPr/>
              <a:t>12</a:t>
            </a:fld>
            <a:endParaRPr lang="cs-CZ" dirty="0"/>
          </a:p>
        </p:txBody>
      </p:sp>
      <p:sp>
        <p:nvSpPr>
          <p:cNvPr id="276483" name="Text Box 3"/>
          <p:cNvSpPr txBox="1">
            <a:spLocks noChangeArrowheads="1"/>
          </p:cNvSpPr>
          <p:nvPr/>
        </p:nvSpPr>
        <p:spPr bwMode="auto">
          <a:xfrm>
            <a:off x="431800" y="1520825"/>
            <a:ext cx="777875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Práce na zařízení linek VVN</a:t>
            </a:r>
            <a:endParaRPr lang="cs-CZ" sz="1600" b="1" dirty="0">
              <a:latin typeface="Arial CE" panose="020B0604020202020204" pitchFamily="34" charset="0"/>
              <a:cs typeface="Arial CE" panose="020B0604020202020204" pitchFamily="34" charset="0"/>
            </a:endParaRPr>
          </a:p>
          <a:p>
            <a:endParaRPr lang="cs-CZ" b="1" dirty="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79" y="1943100"/>
            <a:ext cx="31940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900" y="1508832"/>
            <a:ext cx="2982913" cy="2232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028" y="3820232"/>
            <a:ext cx="393382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259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smtClean="0">
                <a:solidFill>
                  <a:schemeClr val="tx1"/>
                </a:solidFill>
              </a:rPr>
              <a:t>ŘÍZENÍ OSÁDEK  V TERÉNU – WMS</a:t>
            </a:r>
            <a:endParaRPr lang="cs-CZ" b="1" dirty="0"/>
          </a:p>
        </p:txBody>
      </p:sp>
      <p:sp>
        <p:nvSpPr>
          <p:cNvPr id="7" name="Zástupný symbol pro číslo snímku 3"/>
          <p:cNvSpPr>
            <a:spLocks noGrp="1"/>
          </p:cNvSpPr>
          <p:nvPr>
            <p:ph type="sldNum" sz="quarter" idx="10"/>
          </p:nvPr>
        </p:nvSpPr>
        <p:spPr/>
        <p:txBody>
          <a:bodyPr/>
          <a:lstStyle/>
          <a:p>
            <a:fld id="{E67DB5EE-62D2-4DCF-B7C0-5D9AD88D9ED2}" type="slidenum">
              <a:rPr lang="cs-CZ"/>
              <a:pPr/>
              <a:t>13</a:t>
            </a:fld>
            <a:endParaRPr lang="cs-CZ" dirty="0"/>
          </a:p>
        </p:txBody>
      </p:sp>
      <p:sp>
        <p:nvSpPr>
          <p:cNvPr id="277507" name="Text Box 3"/>
          <p:cNvSpPr txBox="1">
            <a:spLocks noChangeArrowheads="1"/>
          </p:cNvSpPr>
          <p:nvPr/>
        </p:nvSpPr>
        <p:spPr bwMode="auto">
          <a:xfrm>
            <a:off x="431800" y="1520825"/>
            <a:ext cx="777875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a:latin typeface="Arial CE" panose="020B0604020202020204" pitchFamily="34" charset="0"/>
                <a:cs typeface="Arial CE" panose="020B0604020202020204" pitchFamily="34" charset="0"/>
              </a:rPr>
              <a:t>Workforce management systém (WMS)</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Pracovní příkazy předávány elektronicky</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Mobilní řešení </a:t>
            </a:r>
            <a:r>
              <a:rPr lang="cs-CZ" sz="1600" dirty="0" smtClean="0">
                <a:solidFill>
                  <a:srgbClr val="000000"/>
                </a:solidFill>
                <a:latin typeface="Arial CE" panose="020B0604020202020204" pitchFamily="34" charset="0"/>
                <a:cs typeface="Arial CE" panose="020B0604020202020204" pitchFamily="34" charset="0"/>
              </a:rPr>
              <a:t>– </a:t>
            </a:r>
            <a:r>
              <a:rPr lang="cs-CZ" sz="1600" dirty="0" err="1" smtClean="0">
                <a:solidFill>
                  <a:srgbClr val="000000"/>
                </a:solidFill>
                <a:latin typeface="Arial CE" panose="020B0604020202020204" pitchFamily="34" charset="0"/>
                <a:cs typeface="Arial CE" panose="020B0604020202020204" pitchFamily="34" charset="0"/>
              </a:rPr>
              <a:t>Dolphine</a:t>
            </a:r>
            <a:r>
              <a:rPr lang="cs-CZ" sz="1600" dirty="0" smtClean="0">
                <a:solidFill>
                  <a:srgbClr val="000000"/>
                </a:solidFill>
                <a:latin typeface="Arial CE" panose="020B0604020202020204" pitchFamily="34" charset="0"/>
                <a:cs typeface="Arial CE" panose="020B0604020202020204" pitchFamily="34" charset="0"/>
              </a:rPr>
              <a:t> 70E</a:t>
            </a:r>
            <a:endParaRPr lang="cs-CZ" sz="1600" dirty="0">
              <a:solidFill>
                <a:srgbClr val="000000"/>
              </a:solidFill>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Vysílání osádek přímo na místa zásahu pomocí GPS</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On-line přehled činností v terénu</a:t>
            </a:r>
          </a:p>
          <a:p>
            <a:endParaRPr lang="cs-CZ" b="1" dirty="0"/>
          </a:p>
        </p:txBody>
      </p:sp>
      <p:pic>
        <p:nvPicPr>
          <p:cNvPr id="277510" name="Picture 6" descr="top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164" y="1591295"/>
            <a:ext cx="2929256" cy="6834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buy.barcoding.com/assets/images/products/75E-L0N-C112SF_main-1.JPG?resizeid=5&amp;resizeh=1000&amp;resizew=1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335" y="2888940"/>
            <a:ext cx="3492810" cy="34928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smtClean="0">
                <a:solidFill>
                  <a:schemeClr val="tx1"/>
                </a:solidFill>
              </a:rPr>
              <a:t>ZPŮSOB </a:t>
            </a:r>
            <a:r>
              <a:rPr lang="cs-CZ" b="1" dirty="0">
                <a:solidFill>
                  <a:schemeClr val="tx1"/>
                </a:solidFill>
              </a:rPr>
              <a:t>ŘÍZENÍ OSÁDEK – WMS</a:t>
            </a:r>
            <a:endParaRPr lang="cs-CZ" b="1" dirty="0"/>
          </a:p>
        </p:txBody>
      </p:sp>
      <p:sp>
        <p:nvSpPr>
          <p:cNvPr id="12" name="Zástupný symbol pro číslo snímku 3"/>
          <p:cNvSpPr>
            <a:spLocks noGrp="1"/>
          </p:cNvSpPr>
          <p:nvPr>
            <p:ph type="sldNum" sz="quarter" idx="10"/>
          </p:nvPr>
        </p:nvSpPr>
        <p:spPr/>
        <p:txBody>
          <a:bodyPr/>
          <a:lstStyle/>
          <a:p>
            <a:fld id="{B043394D-C4DC-480C-B166-C98BFCD69A3D}" type="slidenum">
              <a:rPr lang="cs-CZ"/>
              <a:pPr/>
              <a:t>14</a:t>
            </a:fld>
            <a:endParaRPr lang="cs-CZ" dirty="0"/>
          </a:p>
        </p:txBody>
      </p:sp>
      <p:sp>
        <p:nvSpPr>
          <p:cNvPr id="281603" name="Text Box 3"/>
          <p:cNvSpPr txBox="1">
            <a:spLocks noChangeArrowheads="1"/>
          </p:cNvSpPr>
          <p:nvPr/>
        </p:nvSpPr>
        <p:spPr bwMode="auto">
          <a:xfrm>
            <a:off x="431800" y="1520825"/>
            <a:ext cx="57245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a:latin typeface="Arial CE" panose="020B0604020202020204" pitchFamily="34" charset="0"/>
                <a:cs typeface="Arial CE" panose="020B0604020202020204" pitchFamily="34" charset="0"/>
              </a:rPr>
              <a:t>Proces řízení osádek</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Technik </a:t>
            </a:r>
            <a:r>
              <a:rPr lang="cs-CZ" sz="1600" dirty="0" smtClean="0">
                <a:solidFill>
                  <a:srgbClr val="000000"/>
                </a:solidFill>
                <a:latin typeface="Arial CE" panose="020B0604020202020204" pitchFamily="34" charset="0"/>
                <a:cs typeface="Arial CE" panose="020B0604020202020204" pitchFamily="34" charset="0"/>
              </a:rPr>
              <a:t>- </a:t>
            </a:r>
            <a:r>
              <a:rPr lang="cs-CZ" sz="1600" dirty="0">
                <a:solidFill>
                  <a:srgbClr val="000000"/>
                </a:solidFill>
                <a:latin typeface="Arial CE" panose="020B0604020202020204" pitchFamily="34" charset="0"/>
                <a:cs typeface="Arial CE" panose="020B0604020202020204" pitchFamily="34" charset="0"/>
              </a:rPr>
              <a:t>zpracování hlášení z databáze TIS</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Založení úkolů</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On-line přehled nad úkolem</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Systém WMS (ClickSoftware) - výběr optimální osádky </a:t>
            </a:r>
          </a:p>
          <a:p>
            <a:pPr marL="361950" lvl="1" indent="-180975" defTabSz="895350" eaLnBrk="0" hangingPunct="0">
              <a:lnSpc>
                <a:spcPts val="2300"/>
              </a:lnSpc>
              <a:buClr>
                <a:srgbClr val="C8C8C8"/>
              </a:buClr>
              <a:buSzPct val="120000"/>
              <a:buFont typeface="Wingdings" pitchFamily="2" charset="2"/>
              <a:buChar char="§"/>
              <a:defRPr/>
            </a:pPr>
            <a:r>
              <a:rPr lang="cs-CZ" sz="1600" dirty="0" smtClean="0">
                <a:solidFill>
                  <a:srgbClr val="000000"/>
                </a:solidFill>
                <a:latin typeface="Arial CE" panose="020B0604020202020204" pitchFamily="34" charset="0"/>
                <a:cs typeface="Arial CE" panose="020B0604020202020204" pitchFamily="34" charset="0"/>
              </a:rPr>
              <a:t>Na </a:t>
            </a:r>
            <a:r>
              <a:rPr lang="cs-CZ" sz="1600" dirty="0">
                <a:solidFill>
                  <a:srgbClr val="000000"/>
                </a:solidFill>
                <a:latin typeface="Arial CE" panose="020B0604020202020204" pitchFamily="34" charset="0"/>
                <a:cs typeface="Arial CE" panose="020B0604020202020204" pitchFamily="34" charset="0"/>
              </a:rPr>
              <a:t>základě kvalifikací</a:t>
            </a:r>
          </a:p>
          <a:p>
            <a:pPr marL="361950" lvl="1" indent="-180975" defTabSz="895350" eaLnBrk="0" hangingPunct="0">
              <a:lnSpc>
                <a:spcPts val="2300"/>
              </a:lnSpc>
              <a:buClr>
                <a:srgbClr val="C8C8C8"/>
              </a:buClr>
              <a:buSzPct val="120000"/>
              <a:buFont typeface="Wingdings" pitchFamily="2" charset="2"/>
              <a:buChar char="§"/>
              <a:defRPr/>
            </a:pPr>
            <a:r>
              <a:rPr lang="cs-CZ" sz="1600" dirty="0" smtClean="0">
                <a:solidFill>
                  <a:srgbClr val="000000"/>
                </a:solidFill>
                <a:latin typeface="Arial CE" panose="020B0604020202020204" pitchFamily="34" charset="0"/>
                <a:cs typeface="Arial CE" panose="020B0604020202020204" pitchFamily="34" charset="0"/>
              </a:rPr>
              <a:t>Volba </a:t>
            </a:r>
            <a:r>
              <a:rPr lang="cs-CZ" sz="1600" dirty="0">
                <a:solidFill>
                  <a:srgbClr val="000000"/>
                </a:solidFill>
                <a:latin typeface="Arial CE" panose="020B0604020202020204" pitchFamily="34" charset="0"/>
                <a:cs typeface="Arial CE" panose="020B0604020202020204" pitchFamily="34" charset="0"/>
              </a:rPr>
              <a:t>nejbližší osádky k úkolu dle GPS souřadnic</a:t>
            </a:r>
          </a:p>
          <a:p>
            <a:pPr marL="180975" lvl="1" indent="-179388" defTabSz="895350" eaLnBrk="0" hangingPunct="0">
              <a:lnSpc>
                <a:spcPts val="2300"/>
              </a:lnSpc>
              <a:buClr>
                <a:srgbClr val="F24F00"/>
              </a:buClr>
              <a:buSzPct val="120000"/>
              <a:buFont typeface="Wingdings" pitchFamily="2" charset="2"/>
              <a:buChar char="§"/>
            </a:pPr>
            <a:r>
              <a:rPr lang="cs-CZ" sz="1600" dirty="0" smtClean="0">
                <a:solidFill>
                  <a:srgbClr val="000000"/>
                </a:solidFill>
                <a:latin typeface="Arial CE" panose="020B0604020202020204" pitchFamily="34" charset="0"/>
                <a:cs typeface="Arial CE" panose="020B0604020202020204" pitchFamily="34" charset="0"/>
              </a:rPr>
              <a:t>Elektromontér</a:t>
            </a:r>
            <a:endParaRPr lang="cs-CZ" sz="1600" dirty="0">
              <a:solidFill>
                <a:srgbClr val="000000"/>
              </a:solidFill>
              <a:latin typeface="Arial CE" panose="020B0604020202020204" pitchFamily="34" charset="0"/>
              <a:cs typeface="Arial CE" panose="020B0604020202020204" pitchFamily="34" charset="0"/>
            </a:endParaRP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Příjem úkolu a výjezd na místo práce</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Možnost zapisovat poznámky, fotografie k danému úkolu</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Výpočet odpracovaných hodin</a:t>
            </a:r>
          </a:p>
          <a:p>
            <a:pPr lvl="1"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a:p>
            <a:pPr lvl="1"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a:p>
            <a:pPr lvl="1" eaLnBrk="0" hangingPunct="0">
              <a:lnSpc>
                <a:spcPct val="120000"/>
              </a:lnSpc>
              <a:spcBef>
                <a:spcPct val="90000"/>
              </a:spcBef>
              <a:buClr>
                <a:srgbClr val="FF6600"/>
              </a:buClr>
              <a:buFont typeface="Wingdings" pitchFamily="2" charset="2"/>
              <a:buChar char="ü"/>
            </a:pPr>
            <a:endParaRPr lang="cs-CZ" b="1" dirty="0"/>
          </a:p>
        </p:txBody>
      </p:sp>
      <p:sp>
        <p:nvSpPr>
          <p:cNvPr id="281610" name="AutoShape 10"/>
          <p:cNvSpPr>
            <a:spLocks noChangeArrowheads="1"/>
          </p:cNvSpPr>
          <p:nvPr/>
        </p:nvSpPr>
        <p:spPr bwMode="auto">
          <a:xfrm rot="5400000">
            <a:off x="6470650" y="2933700"/>
            <a:ext cx="684213" cy="233363"/>
          </a:xfrm>
          <a:prstGeom prst="leftRightArrow">
            <a:avLst>
              <a:gd name="adj1" fmla="val 50000"/>
              <a:gd name="adj2" fmla="val 5863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pic>
        <p:nvPicPr>
          <p:cNvPr id="281611" name="Picture 11" descr="MC9002940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7875" y="5013325"/>
            <a:ext cx="1119188" cy="1423988"/>
          </a:xfrm>
          <a:prstGeom prst="rect">
            <a:avLst/>
          </a:prstGeom>
          <a:noFill/>
          <a:extLst>
            <a:ext uri="{909E8E84-426E-40DD-AFC4-6F175D3DCCD1}">
              <a14:hiddenFill xmlns:a14="http://schemas.microsoft.com/office/drawing/2010/main">
                <a:solidFill>
                  <a:srgbClr val="FFFFFF"/>
                </a:solidFill>
              </a14:hiddenFill>
            </a:ext>
          </a:extLst>
        </p:spPr>
      </p:pic>
      <p:pic>
        <p:nvPicPr>
          <p:cNvPr id="281612" name="Picture 12" descr="MC90043386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0400" y="5229225"/>
            <a:ext cx="503238" cy="503238"/>
          </a:xfrm>
          <a:prstGeom prst="rect">
            <a:avLst/>
          </a:prstGeom>
          <a:noFill/>
          <a:extLst>
            <a:ext uri="{909E8E84-426E-40DD-AFC4-6F175D3DCCD1}">
              <a14:hiddenFill xmlns:a14="http://schemas.microsoft.com/office/drawing/2010/main">
                <a:solidFill>
                  <a:srgbClr val="FFFFFF"/>
                </a:solidFill>
              </a14:hiddenFill>
            </a:ext>
          </a:extLst>
        </p:spPr>
      </p:pic>
      <p:pic>
        <p:nvPicPr>
          <p:cNvPr id="281614" name="Picture 14" descr="MC90034999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3888" y="3465513"/>
            <a:ext cx="427037" cy="719137"/>
          </a:xfrm>
          <a:prstGeom prst="rect">
            <a:avLst/>
          </a:prstGeom>
          <a:noFill/>
          <a:extLst>
            <a:ext uri="{909E8E84-426E-40DD-AFC4-6F175D3DCCD1}">
              <a14:hiddenFill xmlns:a14="http://schemas.microsoft.com/office/drawing/2010/main">
                <a:solidFill>
                  <a:srgbClr val="FFFFFF"/>
                </a:solidFill>
              </a14:hiddenFill>
            </a:ext>
          </a:extLst>
        </p:spPr>
      </p:pic>
      <p:sp>
        <p:nvSpPr>
          <p:cNvPr id="281616" name="AutoShape 16"/>
          <p:cNvSpPr>
            <a:spLocks noChangeArrowheads="1"/>
          </p:cNvSpPr>
          <p:nvPr/>
        </p:nvSpPr>
        <p:spPr bwMode="auto">
          <a:xfrm rot="5400000">
            <a:off x="8162926" y="4554537"/>
            <a:ext cx="684212" cy="233363"/>
          </a:xfrm>
          <a:prstGeom prst="leftRightArrow">
            <a:avLst>
              <a:gd name="adj1" fmla="val 50000"/>
              <a:gd name="adj2" fmla="val 5863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sp>
        <p:nvSpPr>
          <p:cNvPr id="281618" name="AutoShape 18"/>
          <p:cNvSpPr>
            <a:spLocks noChangeArrowheads="1"/>
          </p:cNvSpPr>
          <p:nvPr/>
        </p:nvSpPr>
        <p:spPr bwMode="auto">
          <a:xfrm>
            <a:off x="7488238" y="3752850"/>
            <a:ext cx="684212" cy="233363"/>
          </a:xfrm>
          <a:prstGeom prst="leftRightArrow">
            <a:avLst>
              <a:gd name="adj1" fmla="val 50000"/>
              <a:gd name="adj2" fmla="val 5863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pic>
        <p:nvPicPr>
          <p:cNvPr id="281619" name="Picture 19" descr="MC90043161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3500438"/>
            <a:ext cx="1073150" cy="1073150"/>
          </a:xfrm>
          <a:prstGeom prst="rect">
            <a:avLst/>
          </a:prstGeom>
          <a:noFill/>
          <a:extLst>
            <a:ext uri="{909E8E84-426E-40DD-AFC4-6F175D3DCCD1}">
              <a14:hiddenFill xmlns:a14="http://schemas.microsoft.com/office/drawing/2010/main">
                <a:solidFill>
                  <a:srgbClr val="FFFFFF"/>
                </a:solidFill>
              </a14:hiddenFill>
            </a:ext>
          </a:extLst>
        </p:spPr>
      </p:pic>
      <p:pic>
        <p:nvPicPr>
          <p:cNvPr id="281625" name="Picture 25" descr="MC90043394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1304925"/>
            <a:ext cx="1389063" cy="1389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smtClean="0">
                <a:solidFill>
                  <a:schemeClr val="tx1"/>
                </a:solidFill>
              </a:rPr>
              <a:t>ZPŮSOB </a:t>
            </a:r>
            <a:r>
              <a:rPr lang="cs-CZ" b="1" dirty="0">
                <a:solidFill>
                  <a:schemeClr val="tx1"/>
                </a:solidFill>
              </a:rPr>
              <a:t>ŘÍZENÍ OSÁDEK – WMS</a:t>
            </a:r>
            <a:endParaRPr lang="cs-CZ" b="1" dirty="0"/>
          </a:p>
        </p:txBody>
      </p:sp>
      <p:sp>
        <p:nvSpPr>
          <p:cNvPr id="6" name="Zástupný symbol pro číslo snímku 3"/>
          <p:cNvSpPr>
            <a:spLocks noGrp="1"/>
          </p:cNvSpPr>
          <p:nvPr>
            <p:ph type="sldNum" sz="quarter" idx="10"/>
          </p:nvPr>
        </p:nvSpPr>
        <p:spPr/>
        <p:txBody>
          <a:bodyPr/>
          <a:lstStyle/>
          <a:p>
            <a:fld id="{B5F8B46C-C22B-468A-866A-84604181706D}" type="slidenum">
              <a:rPr lang="cs-CZ"/>
              <a:pPr/>
              <a:t>15</a:t>
            </a:fld>
            <a:endParaRPr lang="cs-CZ" dirty="0"/>
          </a:p>
        </p:txBody>
      </p:sp>
      <p:sp>
        <p:nvSpPr>
          <p:cNvPr id="282627" name="Text Box 3"/>
          <p:cNvSpPr txBox="1">
            <a:spLocks noChangeArrowheads="1"/>
          </p:cNvSpPr>
          <p:nvPr/>
        </p:nvSpPr>
        <p:spPr bwMode="auto">
          <a:xfrm>
            <a:off x="431800" y="1520825"/>
            <a:ext cx="57245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Technik – </a:t>
            </a:r>
            <a:r>
              <a:rPr lang="cs-CZ" sz="1600" b="1" dirty="0">
                <a:latin typeface="Arial CE" panose="020B0604020202020204" pitchFamily="34" charset="0"/>
                <a:cs typeface="Arial CE" panose="020B0604020202020204" pitchFamily="34" charset="0"/>
              </a:rPr>
              <a:t>ClickSoftware</a:t>
            </a:r>
          </a:p>
          <a:p>
            <a:pPr lvl="1"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a:p>
            <a:pPr lvl="1" eaLnBrk="0" hangingPunct="0">
              <a:lnSpc>
                <a:spcPct val="120000"/>
              </a:lnSpc>
              <a:spcBef>
                <a:spcPct val="90000"/>
              </a:spcBef>
              <a:buClr>
                <a:srgbClr val="FF6600"/>
              </a:buClr>
              <a:buFont typeface="Wingdings" pitchFamily="2" charset="2"/>
              <a:buChar char="ü"/>
            </a:pPr>
            <a:endParaRPr lang="cs-CZ" b="1" dirty="0"/>
          </a:p>
        </p:txBody>
      </p:sp>
      <p:pic>
        <p:nvPicPr>
          <p:cNvPr id="282640" name="Picture 16" descr="top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50" y="1484313"/>
            <a:ext cx="2000250" cy="466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54" y="2060848"/>
            <a:ext cx="897255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smtClean="0">
                <a:solidFill>
                  <a:schemeClr val="tx1"/>
                </a:solidFill>
              </a:rPr>
              <a:t>ZPŮSOB </a:t>
            </a:r>
            <a:r>
              <a:rPr lang="cs-CZ" b="1" dirty="0">
                <a:solidFill>
                  <a:schemeClr val="tx1"/>
                </a:solidFill>
              </a:rPr>
              <a:t>ŘÍZENÍ OSÁDEK – WMS</a:t>
            </a:r>
            <a:endParaRPr lang="cs-CZ" b="1" dirty="0"/>
          </a:p>
        </p:txBody>
      </p:sp>
      <p:sp>
        <p:nvSpPr>
          <p:cNvPr id="12" name="Zástupný symbol pro číslo snímku 3"/>
          <p:cNvSpPr>
            <a:spLocks noGrp="1"/>
          </p:cNvSpPr>
          <p:nvPr>
            <p:ph type="sldNum" sz="quarter" idx="10"/>
          </p:nvPr>
        </p:nvSpPr>
        <p:spPr/>
        <p:txBody>
          <a:bodyPr/>
          <a:lstStyle/>
          <a:p>
            <a:fld id="{F32623FF-88AD-4577-A9E3-B0C8B537A0C2}" type="slidenum">
              <a:rPr lang="cs-CZ"/>
              <a:pPr/>
              <a:t>16</a:t>
            </a:fld>
            <a:endParaRPr lang="cs-CZ" dirty="0"/>
          </a:p>
        </p:txBody>
      </p:sp>
      <p:sp>
        <p:nvSpPr>
          <p:cNvPr id="283651" name="Text Box 3"/>
          <p:cNvSpPr txBox="1">
            <a:spLocks noChangeArrowheads="1"/>
          </p:cNvSpPr>
          <p:nvPr/>
        </p:nvSpPr>
        <p:spPr bwMode="auto">
          <a:xfrm>
            <a:off x="431800" y="1520825"/>
            <a:ext cx="57245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Elektromontér – </a:t>
            </a:r>
            <a:r>
              <a:rPr lang="cs-CZ" sz="1600" b="1" dirty="0">
                <a:latin typeface="Arial CE" panose="020B0604020202020204" pitchFamily="34" charset="0"/>
                <a:cs typeface="Arial CE" panose="020B0604020202020204" pitchFamily="34" charset="0"/>
              </a:rPr>
              <a:t>WorkMate</a:t>
            </a:r>
          </a:p>
          <a:p>
            <a:pPr lvl="1"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a:p>
            <a:pPr lvl="1" eaLnBrk="0" hangingPunct="0">
              <a:lnSpc>
                <a:spcPct val="120000"/>
              </a:lnSpc>
              <a:spcBef>
                <a:spcPct val="90000"/>
              </a:spcBef>
              <a:buClr>
                <a:srgbClr val="FF6600"/>
              </a:buClr>
              <a:buFont typeface="Wingdings" pitchFamily="2" charset="2"/>
              <a:buChar char="ü"/>
            </a:pPr>
            <a:endParaRPr lang="cs-CZ" b="1" dirty="0"/>
          </a:p>
        </p:txBody>
      </p:sp>
      <p:pic>
        <p:nvPicPr>
          <p:cNvPr id="283653" name="Picture 5" descr="2010 10 23_13 55 46_0004_11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38" y="1952625"/>
            <a:ext cx="1608137"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4" name="Picture 6" descr="ukol_prij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0" y="4292600"/>
            <a:ext cx="1653123"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7" name="Picture 9" descr="detail3_z_prehled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5713" y="1952624"/>
            <a:ext cx="162483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8" name="Picture 10" descr="posledni_mil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4292600"/>
            <a:ext cx="1636231"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9" name="Picture 11" descr="prijmuti_ukolu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8513" y="1952625"/>
            <a:ext cx="16303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6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1775" y="4221163"/>
            <a:ext cx="1778000" cy="2368550"/>
          </a:xfrm>
          <a:prstGeom prst="rect">
            <a:avLst/>
          </a:prstGeom>
          <a:noFill/>
          <a:extLst>
            <a:ext uri="{909E8E84-426E-40DD-AFC4-6F175D3DCCD1}">
              <a14:hiddenFill xmlns:a14="http://schemas.microsoft.com/office/drawing/2010/main">
                <a:solidFill>
                  <a:srgbClr val="FFFFFF"/>
                </a:solidFill>
              </a14:hiddenFill>
            </a:ext>
          </a:extLst>
        </p:spPr>
      </p:pic>
      <p:pic>
        <p:nvPicPr>
          <p:cNvPr id="283661" name="Picture 13" descr="evidence_cinnos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5713" y="4292600"/>
            <a:ext cx="1651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1462"/>
          <a:stretch/>
        </p:blipFill>
        <p:spPr bwMode="auto">
          <a:xfrm>
            <a:off x="1221985" y="1945195"/>
            <a:ext cx="1368152" cy="220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smtClean="0">
                <a:solidFill>
                  <a:schemeClr val="tx1"/>
                </a:solidFill>
              </a:rPr>
              <a:t>TECHNICKÉ VYBAVENÍ - VOZIDLA</a:t>
            </a:r>
            <a:endParaRPr lang="cs-CZ" b="1" dirty="0"/>
          </a:p>
        </p:txBody>
      </p:sp>
      <p:sp>
        <p:nvSpPr>
          <p:cNvPr id="6" name="Zástupný symbol pro číslo snímku 3"/>
          <p:cNvSpPr>
            <a:spLocks noGrp="1"/>
          </p:cNvSpPr>
          <p:nvPr>
            <p:ph type="sldNum" sz="quarter" idx="10"/>
          </p:nvPr>
        </p:nvSpPr>
        <p:spPr/>
        <p:txBody>
          <a:bodyPr/>
          <a:lstStyle/>
          <a:p>
            <a:fld id="{F12D8DFE-57B5-40B1-911A-A1E4E04C2BCE}" type="slidenum">
              <a:rPr lang="cs-CZ"/>
              <a:pPr/>
              <a:t>17</a:t>
            </a:fld>
            <a:endParaRPr lang="cs-CZ" dirty="0"/>
          </a:p>
        </p:txBody>
      </p:sp>
      <p:sp>
        <p:nvSpPr>
          <p:cNvPr id="295939" name="Text Box 3"/>
          <p:cNvSpPr txBox="1">
            <a:spLocks noChangeArrowheads="1"/>
          </p:cNvSpPr>
          <p:nvPr/>
        </p:nvSpPr>
        <p:spPr bwMode="auto">
          <a:xfrm>
            <a:off x="431800" y="1520825"/>
            <a:ext cx="475297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a:latin typeface="Arial CE" panose="020B0604020202020204" pitchFamily="34" charset="0"/>
                <a:cs typeface="Arial CE" panose="020B0604020202020204" pitchFamily="34" charset="0"/>
              </a:rPr>
              <a:t>Vozidla</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Majetkem ČEZ </a:t>
            </a:r>
            <a:r>
              <a:rPr lang="cs-CZ" sz="1600" dirty="0" smtClean="0">
                <a:solidFill>
                  <a:srgbClr val="000000"/>
                </a:solidFill>
                <a:latin typeface="Arial CE" panose="020B0604020202020204" pitchFamily="34" charset="0"/>
                <a:cs typeface="Arial CE" panose="020B0604020202020204" pitchFamily="34" charset="0"/>
              </a:rPr>
              <a:t>Korporátní služby (ČKS)</a:t>
            </a:r>
            <a:endParaRPr lang="cs-CZ" sz="1600" dirty="0">
              <a:solidFill>
                <a:srgbClr val="000000"/>
              </a:solidFill>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Zapůjčení řešeno </a:t>
            </a:r>
            <a:r>
              <a:rPr lang="cs-CZ" sz="1600" dirty="0" smtClean="0">
                <a:solidFill>
                  <a:srgbClr val="000000"/>
                </a:solidFill>
                <a:latin typeface="Arial CE" panose="020B0604020202020204" pitchFamily="34" charset="0"/>
                <a:cs typeface="Arial CE" panose="020B0604020202020204" pitchFamily="34" charset="0"/>
              </a:rPr>
              <a:t>pronájmem</a:t>
            </a:r>
            <a:endParaRPr lang="cs-CZ" sz="1600" dirty="0">
              <a:solidFill>
                <a:srgbClr val="000000"/>
              </a:solidFill>
              <a:latin typeface="Arial CE" panose="020B0604020202020204" pitchFamily="34" charset="0"/>
              <a:cs typeface="Arial CE" panose="020B0604020202020204" pitchFamily="34" charset="0"/>
            </a:endParaRPr>
          </a:p>
          <a:p>
            <a:pPr marL="0" lvl="1" indent="0" defTabSz="895350" eaLnBrk="0" hangingPunct="0">
              <a:lnSpc>
                <a:spcPts val="2300"/>
              </a:lnSpc>
              <a:buClr>
                <a:srgbClr val="FF6600"/>
              </a:buClr>
              <a:buSzPct val="120000"/>
            </a:pPr>
            <a:endParaRPr lang="cs-CZ" sz="1600" b="1" dirty="0" smtClean="0">
              <a:latin typeface="Arial CE" panose="020B0604020202020204" pitchFamily="34" charset="0"/>
              <a:cs typeface="Arial CE" panose="020B0604020202020204" pitchFamily="34" charset="0"/>
            </a:endParaRPr>
          </a:p>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Typy </a:t>
            </a:r>
            <a:r>
              <a:rPr lang="cs-CZ" sz="1600" b="1" dirty="0">
                <a:latin typeface="Arial CE" panose="020B0604020202020204" pitchFamily="34" charset="0"/>
                <a:cs typeface="Arial CE" panose="020B0604020202020204" pitchFamily="34" charset="0"/>
              </a:rPr>
              <a:t>vozidel</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Plošiny</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MAN, Mercedes G, </a:t>
            </a:r>
            <a:r>
              <a:rPr lang="cs-CZ" sz="1600" dirty="0" smtClean="0">
                <a:solidFill>
                  <a:srgbClr val="000000"/>
                </a:solidFill>
                <a:latin typeface="Arial CE" panose="020B0604020202020204" pitchFamily="34" charset="0"/>
                <a:cs typeface="Arial CE" panose="020B0604020202020204" pitchFamily="34" charset="0"/>
              </a:rPr>
              <a:t>Peugeot, speciální PPN</a:t>
            </a:r>
            <a:endParaRPr lang="cs-CZ" sz="1600" dirty="0">
              <a:solidFill>
                <a:srgbClr val="000000"/>
              </a:solidFill>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Lehký terén</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Mercedes Vito, Peugeot Boxer, Ford Ranger</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Těžký terén</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Mercedes G, Land Rover, </a:t>
            </a:r>
            <a:r>
              <a:rPr lang="cs-CZ" sz="1600" dirty="0" smtClean="0">
                <a:solidFill>
                  <a:srgbClr val="000000"/>
                </a:solidFill>
                <a:latin typeface="Arial CE" panose="020B0604020202020204" pitchFamily="34" charset="0"/>
                <a:cs typeface="Arial CE" panose="020B0604020202020204" pitchFamily="34" charset="0"/>
              </a:rPr>
              <a:t>Amarok</a:t>
            </a:r>
            <a:endParaRPr lang="cs-CZ" sz="1600" dirty="0">
              <a:solidFill>
                <a:srgbClr val="000000"/>
              </a:solidFill>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Speciální</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Sněžné skútry, Polaris, čtyřkolky</a:t>
            </a:r>
          </a:p>
        </p:txBody>
      </p:sp>
      <p:pic>
        <p:nvPicPr>
          <p:cNvPr id="29595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140" y="1520825"/>
            <a:ext cx="29337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29595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044" y="3789040"/>
            <a:ext cx="4077655" cy="2745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a:solidFill>
                  <a:schemeClr val="tx1"/>
                </a:solidFill>
              </a:rPr>
              <a:t>TECHNICKÉ VYBAVENÍ - VOZIDLA</a:t>
            </a:r>
            <a:endParaRPr lang="cs-CZ" b="1" dirty="0"/>
          </a:p>
        </p:txBody>
      </p:sp>
      <p:sp>
        <p:nvSpPr>
          <p:cNvPr id="5" name="Zástupný symbol pro číslo snímku 3"/>
          <p:cNvSpPr>
            <a:spLocks noGrp="1"/>
          </p:cNvSpPr>
          <p:nvPr>
            <p:ph type="sldNum" sz="quarter" idx="10"/>
          </p:nvPr>
        </p:nvSpPr>
        <p:spPr/>
        <p:txBody>
          <a:bodyPr/>
          <a:lstStyle/>
          <a:p>
            <a:fld id="{D98DF95F-920A-4B84-87AF-445342222CA8}" type="slidenum">
              <a:rPr lang="cs-CZ"/>
              <a:pPr/>
              <a:t>18</a:t>
            </a:fld>
            <a:endParaRPr lang="cs-CZ"/>
          </a:p>
        </p:txBody>
      </p:sp>
      <p:sp>
        <p:nvSpPr>
          <p:cNvPr id="296963" name="Text Box 3"/>
          <p:cNvSpPr txBox="1">
            <a:spLocks noChangeArrowheads="1"/>
          </p:cNvSpPr>
          <p:nvPr/>
        </p:nvSpPr>
        <p:spPr bwMode="auto">
          <a:xfrm>
            <a:off x="431800" y="1520825"/>
            <a:ext cx="475297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a:latin typeface="Arial CE" panose="020B0604020202020204" pitchFamily="34" charset="0"/>
                <a:cs typeface="Arial CE" panose="020B0604020202020204" pitchFamily="34" charset="0"/>
              </a:rPr>
              <a:t>Vybavení provozních vozidel</a:t>
            </a:r>
          </a:p>
          <a:p>
            <a:pPr marL="180975" lvl="1" indent="-179388" defTabSz="895350" eaLnBrk="0" hangingPunct="0">
              <a:lnSpc>
                <a:spcPts val="2300"/>
              </a:lnSpc>
              <a:buClr>
                <a:srgbClr val="F24F00"/>
              </a:buClr>
              <a:buSzPct val="120000"/>
              <a:buFont typeface="Wingdings" pitchFamily="2" charset="2"/>
              <a:buChar char="§"/>
            </a:pPr>
            <a:r>
              <a:rPr lang="cs-CZ" sz="1600" dirty="0" smtClean="0">
                <a:solidFill>
                  <a:srgbClr val="000000"/>
                </a:solidFill>
                <a:latin typeface="Arial CE" panose="020B0604020202020204" pitchFamily="34" charset="0"/>
                <a:cs typeface="Arial CE" panose="020B0604020202020204" pitchFamily="34" charset="0"/>
              </a:rPr>
              <a:t>Ruční </a:t>
            </a:r>
            <a:r>
              <a:rPr lang="cs-CZ" sz="1600" dirty="0">
                <a:solidFill>
                  <a:srgbClr val="000000"/>
                </a:solidFill>
                <a:latin typeface="Arial CE" panose="020B0604020202020204" pitchFamily="34" charset="0"/>
                <a:cs typeface="Arial CE" panose="020B0604020202020204" pitchFamily="34" charset="0"/>
              </a:rPr>
              <a:t>nářadí, pily</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Zkratovací soupravy </a:t>
            </a:r>
            <a:r>
              <a:rPr lang="cs-CZ" sz="1600" dirty="0" smtClean="0">
                <a:solidFill>
                  <a:srgbClr val="000000"/>
                </a:solidFill>
                <a:latin typeface="Arial CE" panose="020B0604020202020204" pitchFamily="34" charset="0"/>
                <a:cs typeface="Arial CE" panose="020B0604020202020204" pitchFamily="34" charset="0"/>
              </a:rPr>
              <a:t>vvn, vn</a:t>
            </a:r>
            <a:r>
              <a:rPr lang="cs-CZ" sz="1600" dirty="0">
                <a:solidFill>
                  <a:srgbClr val="000000"/>
                </a:solidFill>
                <a:latin typeface="Arial CE" panose="020B0604020202020204" pitchFamily="34" charset="0"/>
                <a:cs typeface="Arial CE" panose="020B0604020202020204" pitchFamily="34" charset="0"/>
              </a:rPr>
              <a:t>, nn</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Zkoušečky </a:t>
            </a:r>
            <a:r>
              <a:rPr lang="cs-CZ" sz="1600" dirty="0" smtClean="0">
                <a:solidFill>
                  <a:srgbClr val="000000"/>
                </a:solidFill>
                <a:latin typeface="Arial CE" panose="020B0604020202020204" pitchFamily="34" charset="0"/>
                <a:cs typeface="Arial CE" panose="020B0604020202020204" pitchFamily="34" charset="0"/>
              </a:rPr>
              <a:t>vvn, vn</a:t>
            </a:r>
            <a:r>
              <a:rPr lang="cs-CZ" sz="1600" dirty="0">
                <a:solidFill>
                  <a:srgbClr val="000000"/>
                </a:solidFill>
                <a:latin typeface="Arial CE" panose="020B0604020202020204" pitchFamily="34" charset="0"/>
                <a:cs typeface="Arial CE" panose="020B0604020202020204" pitchFamily="34" charset="0"/>
              </a:rPr>
              <a:t>, </a:t>
            </a:r>
            <a:r>
              <a:rPr lang="cs-CZ" sz="1600" dirty="0" smtClean="0">
                <a:solidFill>
                  <a:srgbClr val="000000"/>
                </a:solidFill>
                <a:latin typeface="Arial CE" panose="020B0604020202020204" pitchFamily="34" charset="0"/>
                <a:cs typeface="Arial CE" panose="020B0604020202020204" pitchFamily="34" charset="0"/>
              </a:rPr>
              <a:t>nn</a:t>
            </a:r>
          </a:p>
          <a:p>
            <a:pPr marL="180975" lvl="1" indent="-179388" defTabSz="895350" eaLnBrk="0" hangingPunct="0">
              <a:lnSpc>
                <a:spcPts val="2300"/>
              </a:lnSpc>
              <a:buClr>
                <a:srgbClr val="F24F00"/>
              </a:buClr>
              <a:buSzPct val="120000"/>
              <a:buFont typeface="Wingdings" pitchFamily="2" charset="2"/>
              <a:buChar char="§"/>
            </a:pPr>
            <a:r>
              <a:rPr lang="cs-CZ" sz="1600" dirty="0" smtClean="0">
                <a:solidFill>
                  <a:srgbClr val="000000"/>
                </a:solidFill>
                <a:latin typeface="Arial CE" panose="020B0604020202020204" pitchFamily="34" charset="0"/>
                <a:cs typeface="Arial CE" panose="020B0604020202020204" pitchFamily="34" charset="0"/>
              </a:rPr>
              <a:t>Žebříky</a:t>
            </a:r>
            <a:endParaRPr lang="cs-CZ" sz="1600" dirty="0">
              <a:solidFill>
                <a:srgbClr val="000000"/>
              </a:solidFill>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Materiál</a:t>
            </a: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Prostředky </a:t>
            </a:r>
            <a:r>
              <a:rPr lang="cs-CZ" sz="1600" dirty="0" smtClean="0">
                <a:solidFill>
                  <a:srgbClr val="000000"/>
                </a:solidFill>
                <a:latin typeface="Arial CE" panose="020B0604020202020204" pitchFamily="34" charset="0"/>
                <a:cs typeface="Arial CE" panose="020B0604020202020204" pitchFamily="34" charset="0"/>
              </a:rPr>
              <a:t>BOZP</a:t>
            </a:r>
            <a:endParaRPr lang="cs-CZ" sz="1600" dirty="0">
              <a:solidFill>
                <a:srgbClr val="000000"/>
              </a:solidFill>
              <a:latin typeface="Arial CE" panose="020B0604020202020204" pitchFamily="34" charset="0"/>
              <a:cs typeface="Arial CE" panose="020B0604020202020204" pitchFamily="34" charset="0"/>
            </a:endParaRPr>
          </a:p>
        </p:txBody>
      </p:sp>
      <p:pic>
        <p:nvPicPr>
          <p:cNvPr id="2969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934" y="2888940"/>
            <a:ext cx="6573537" cy="3546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504001" y="437652"/>
            <a:ext cx="6876000" cy="846386"/>
          </a:xfrm>
        </p:spPr>
        <p:txBody>
          <a:bodyPr/>
          <a:lstStyle/>
          <a:p>
            <a:r>
              <a:rPr lang="cs-CZ" b="1" dirty="0"/>
              <a:t>FOTODOKUMENTACE</a:t>
            </a:r>
            <a:br>
              <a:rPr lang="cs-CZ" b="1" dirty="0"/>
            </a:br>
            <a:r>
              <a:rPr lang="cs-CZ" b="1" dirty="0" smtClean="0">
                <a:solidFill>
                  <a:schemeClr val="tx1"/>
                </a:solidFill>
              </a:rPr>
              <a:t>VYDATNÉ DEŠTĚ, VÍTR </a:t>
            </a:r>
            <a:endParaRPr lang="cs-CZ" b="1" dirty="0">
              <a:solidFill>
                <a:schemeClr val="tx1"/>
              </a:solidFill>
            </a:endParaRPr>
          </a:p>
        </p:txBody>
      </p:sp>
      <p:sp>
        <p:nvSpPr>
          <p:cNvPr id="7" name="Zástupný symbol pro číslo snímku 3"/>
          <p:cNvSpPr>
            <a:spLocks noGrp="1"/>
          </p:cNvSpPr>
          <p:nvPr>
            <p:ph type="sldNum" sz="quarter" idx="10"/>
          </p:nvPr>
        </p:nvSpPr>
        <p:spPr/>
        <p:txBody>
          <a:bodyPr/>
          <a:lstStyle/>
          <a:p>
            <a:fld id="{638E2A2B-747C-47BE-8E0B-BB8A9AEBDB83}" type="slidenum">
              <a:rPr lang="cs-CZ"/>
              <a:pPr/>
              <a:t>19</a:t>
            </a:fld>
            <a:endParaRPr lang="cs-CZ"/>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114" y="2130780"/>
            <a:ext cx="4257374" cy="321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08" y="1813781"/>
            <a:ext cx="440055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599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504001" y="437652"/>
            <a:ext cx="6876000" cy="846386"/>
          </a:xfrm>
        </p:spPr>
        <p:txBody>
          <a:bodyPr/>
          <a:lstStyle/>
          <a:p>
            <a:r>
              <a:rPr lang="cs-CZ" b="1" dirty="0" smtClean="0"/>
              <a:t>ÚSEK SÍTĚ</a:t>
            </a:r>
            <a:br>
              <a:rPr lang="cs-CZ" b="1" dirty="0" smtClean="0"/>
            </a:br>
            <a:r>
              <a:rPr lang="cs-CZ" b="1" dirty="0" smtClean="0">
                <a:solidFill>
                  <a:schemeClr val="tx1"/>
                </a:solidFill>
              </a:rPr>
              <a:t>ÚVOD</a:t>
            </a:r>
            <a:endParaRPr lang="cs-CZ" b="1" dirty="0">
              <a:solidFill>
                <a:schemeClr val="tx1"/>
              </a:solidFill>
            </a:endParaRPr>
          </a:p>
        </p:txBody>
      </p:sp>
      <p:sp>
        <p:nvSpPr>
          <p:cNvPr id="4" name="Zástupný symbol pro číslo snímku 3"/>
          <p:cNvSpPr>
            <a:spLocks noGrp="1"/>
          </p:cNvSpPr>
          <p:nvPr>
            <p:ph type="sldNum" sz="quarter" idx="10"/>
          </p:nvPr>
        </p:nvSpPr>
        <p:spPr/>
        <p:txBody>
          <a:bodyPr/>
          <a:lstStyle/>
          <a:p>
            <a:fld id="{01A57332-6935-484D-86E6-BA3FFBEB0A81}" type="slidenum">
              <a:rPr lang="cs-CZ"/>
              <a:pPr/>
              <a:t>2</a:t>
            </a:fld>
            <a:endParaRPr lang="cs-CZ" dirty="0"/>
          </a:p>
        </p:txBody>
      </p:sp>
      <p:sp>
        <p:nvSpPr>
          <p:cNvPr id="261123" name="Text Box 3"/>
          <p:cNvSpPr txBox="1">
            <a:spLocks noChangeArrowheads="1"/>
          </p:cNvSpPr>
          <p:nvPr/>
        </p:nvSpPr>
        <p:spPr bwMode="auto">
          <a:xfrm>
            <a:off x="431800" y="1520825"/>
            <a:ext cx="777875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indent="0" defTabSz="89535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Provozování elektrického zařízení</a:t>
            </a:r>
          </a:p>
          <a:p>
            <a:pPr marL="180975" lvl="1" indent="-179388" defTabSz="895350">
              <a:lnSpc>
                <a:spcPts val="2300"/>
              </a:lnSpc>
              <a:buClr>
                <a:srgbClr val="F24F00"/>
              </a:buClr>
              <a:buSzPct val="120000"/>
              <a:buFont typeface="Wingdings" pitchFamily="2" charset="2"/>
              <a:buChar char="§"/>
            </a:pPr>
            <a:r>
              <a:rPr lang="cs-CZ" sz="1600" dirty="0" smtClean="0">
                <a:latin typeface="Arial CE" panose="020B0604020202020204" pitchFamily="34" charset="0"/>
                <a:cs typeface="Arial CE" panose="020B0604020202020204" pitchFamily="34" charset="0"/>
              </a:rPr>
              <a:t>Připojování </a:t>
            </a:r>
            <a:r>
              <a:rPr lang="cs-CZ" sz="1600" dirty="0">
                <a:latin typeface="Arial CE" panose="020B0604020202020204" pitchFamily="34" charset="0"/>
                <a:cs typeface="Arial CE" panose="020B0604020202020204" pitchFamily="34" charset="0"/>
              </a:rPr>
              <a:t>a odpojování k (od) distribuční soustavy</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Realizace delegovaných povinností držitele licence na distribuci elektřiny</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Manipulace na sítích vn, </a:t>
            </a:r>
            <a:r>
              <a:rPr lang="cs-CZ" sz="1600" dirty="0" smtClean="0">
                <a:latin typeface="Arial CE" panose="020B0604020202020204" pitchFamily="34" charset="0"/>
                <a:cs typeface="Arial CE" panose="020B0604020202020204" pitchFamily="34" charset="0"/>
              </a:rPr>
              <a:t>nn</a:t>
            </a:r>
            <a:endParaRPr lang="cs-CZ" sz="1600" dirty="0">
              <a:latin typeface="Arial CE" panose="020B0604020202020204" pitchFamily="34" charset="0"/>
              <a:cs typeface="Arial CE" panose="020B0604020202020204" pitchFamily="34" charset="0"/>
            </a:endParaRPr>
          </a:p>
          <a:p>
            <a:pPr marL="0" indent="0" defTabSz="895350">
              <a:lnSpc>
                <a:spcPts val="2300"/>
              </a:lnSpc>
              <a:buClr>
                <a:srgbClr val="FF6600"/>
              </a:buClr>
              <a:buSzPct val="120000"/>
            </a:pPr>
            <a:endParaRPr lang="cs-CZ" sz="1600" b="1" dirty="0" smtClean="0">
              <a:latin typeface="Arial CE" panose="020B0604020202020204" pitchFamily="34" charset="0"/>
              <a:cs typeface="Arial CE" panose="020B0604020202020204" pitchFamily="34" charset="0"/>
            </a:endParaRPr>
          </a:p>
          <a:p>
            <a:pPr marL="0" indent="0" defTabSz="89535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Odstraňování poruch</a:t>
            </a:r>
          </a:p>
          <a:p>
            <a:pPr marL="180975" lvl="1" indent="-179388" defTabSz="895350" eaLnBrk="0" hangingPunct="0">
              <a:lnSpc>
                <a:spcPts val="2300"/>
              </a:lnSpc>
              <a:buClr>
                <a:srgbClr val="F24F00"/>
              </a:buClr>
              <a:buSzPct val="120000"/>
              <a:buFont typeface="Wingdings" pitchFamily="2" charset="2"/>
              <a:buChar char="§"/>
            </a:pPr>
            <a:r>
              <a:rPr lang="cs-CZ" sz="1600" dirty="0" smtClean="0">
                <a:latin typeface="Arial CE" panose="020B0604020202020204" pitchFamily="34" charset="0"/>
                <a:cs typeface="Arial CE" panose="020B0604020202020204" pitchFamily="34" charset="0"/>
              </a:rPr>
              <a:t>Proces </a:t>
            </a:r>
            <a:r>
              <a:rPr lang="cs-CZ" sz="1600" dirty="0">
                <a:latin typeface="Arial CE" panose="020B0604020202020204" pitchFamily="34" charset="0"/>
                <a:cs typeface="Arial CE" panose="020B0604020202020204" pitchFamily="34" charset="0"/>
              </a:rPr>
              <a:t>odstranění poruchy</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Skladové hospodářství – ISA </a:t>
            </a:r>
            <a:endParaRPr lang="cs-CZ" sz="1600" dirty="0" smtClean="0">
              <a:latin typeface="Arial CE" panose="020B0604020202020204" pitchFamily="34" charset="0"/>
              <a:cs typeface="Arial CE" panose="020B0604020202020204" pitchFamily="34" charset="0"/>
            </a:endParaRPr>
          </a:p>
          <a:p>
            <a:pPr marL="1587" lvl="1" indent="0" defTabSz="895350" eaLnBrk="0" hangingPunct="0">
              <a:lnSpc>
                <a:spcPts val="2300"/>
              </a:lnSpc>
              <a:buClr>
                <a:srgbClr val="F24F00"/>
              </a:buClr>
              <a:buSzPct val="120000"/>
            </a:pPr>
            <a:endParaRPr lang="cs-CZ" sz="1600" b="1" dirty="0" smtClean="0">
              <a:latin typeface="Arial CE" panose="020B0604020202020204" pitchFamily="34" charset="0"/>
              <a:cs typeface="Arial CE" panose="020B0604020202020204" pitchFamily="34" charset="0"/>
            </a:endParaRPr>
          </a:p>
          <a:p>
            <a:pPr marL="0"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Údržba </a:t>
            </a:r>
            <a:r>
              <a:rPr lang="cs-CZ" sz="1600" b="1" dirty="0">
                <a:latin typeface="Arial CE" panose="020B0604020202020204" pitchFamily="34" charset="0"/>
                <a:cs typeface="Arial CE" panose="020B0604020202020204" pitchFamily="34" charset="0"/>
              </a:rPr>
              <a:t>a drobné </a:t>
            </a:r>
            <a:r>
              <a:rPr lang="cs-CZ" sz="1600" b="1" dirty="0" smtClean="0">
                <a:latin typeface="Arial CE" panose="020B0604020202020204" pitchFamily="34" charset="0"/>
                <a:cs typeface="Arial CE" panose="020B0604020202020204" pitchFamily="34" charset="0"/>
              </a:rPr>
              <a:t>opravy</a:t>
            </a:r>
          </a:p>
          <a:p>
            <a:pPr marL="180975" lvl="1" indent="-179388" defTabSz="895350" eaLnBrk="0" hangingPunct="0">
              <a:lnSpc>
                <a:spcPts val="2300"/>
              </a:lnSpc>
              <a:buClr>
                <a:srgbClr val="F24F00"/>
              </a:buClr>
              <a:buSzPct val="120000"/>
              <a:buFont typeface="Wingdings" pitchFamily="2" charset="2"/>
              <a:buChar char="§"/>
            </a:pPr>
            <a:r>
              <a:rPr lang="cs-CZ" sz="1600" dirty="0" smtClean="0">
                <a:latin typeface="Arial CE" panose="020B0604020202020204" pitchFamily="34" charset="0"/>
                <a:cs typeface="Arial CE" panose="020B0604020202020204" pitchFamily="34" charset="0"/>
              </a:rPr>
              <a:t>P</a:t>
            </a:r>
            <a:r>
              <a:rPr lang="pt-BR" sz="1600" dirty="0">
                <a:latin typeface="Arial CE" panose="020B0604020202020204" pitchFamily="34" charset="0"/>
                <a:cs typeface="Arial CE" panose="020B0604020202020204" pitchFamily="34" charset="0"/>
              </a:rPr>
              <a:t>ravideln</a:t>
            </a:r>
            <a:r>
              <a:rPr lang="cs-CZ" sz="1600" dirty="0">
                <a:latin typeface="Arial CE" panose="020B0604020202020204" pitchFamily="34" charset="0"/>
                <a:cs typeface="Arial CE" panose="020B0604020202020204" pitchFamily="34" charset="0"/>
              </a:rPr>
              <a:t>é</a:t>
            </a:r>
            <a:r>
              <a:rPr lang="pt-BR" sz="1600" dirty="0">
                <a:latin typeface="Arial CE" panose="020B0604020202020204" pitchFamily="34" charset="0"/>
                <a:cs typeface="Arial CE" panose="020B0604020202020204" pitchFamily="34" charset="0"/>
              </a:rPr>
              <a:t> kontrol</a:t>
            </a:r>
            <a:r>
              <a:rPr lang="cs-CZ" sz="1600" dirty="0">
                <a:latin typeface="Arial CE" panose="020B0604020202020204" pitchFamily="34" charset="0"/>
                <a:cs typeface="Arial CE" panose="020B0604020202020204" pitchFamily="34" charset="0"/>
              </a:rPr>
              <a:t>y</a:t>
            </a:r>
            <a:r>
              <a:rPr lang="pt-BR" sz="1600" dirty="0">
                <a:latin typeface="Arial CE" panose="020B0604020202020204" pitchFamily="34" charset="0"/>
                <a:cs typeface="Arial CE" panose="020B0604020202020204" pitchFamily="34" charset="0"/>
              </a:rPr>
              <a:t> a údržb</a:t>
            </a:r>
            <a:r>
              <a:rPr lang="cs-CZ" sz="1600" dirty="0">
                <a:latin typeface="Arial CE" panose="020B0604020202020204" pitchFamily="34" charset="0"/>
                <a:cs typeface="Arial CE" panose="020B0604020202020204" pitchFamily="34" charset="0"/>
              </a:rPr>
              <a:t>a</a:t>
            </a:r>
            <a:r>
              <a:rPr lang="pt-BR" sz="1600" dirty="0">
                <a:latin typeface="Arial CE" panose="020B0604020202020204" pitchFamily="34" charset="0"/>
                <a:cs typeface="Arial CE" panose="020B0604020202020204" pitchFamily="34" charset="0"/>
              </a:rPr>
              <a:t> podle řádu preventivní údržby</a:t>
            </a:r>
            <a:r>
              <a:rPr lang="cs-CZ" sz="1600" dirty="0">
                <a:latin typeface="Arial CE" panose="020B0604020202020204" pitchFamily="34" charset="0"/>
                <a:cs typeface="Arial CE" panose="020B0604020202020204" pitchFamily="34" charset="0"/>
              </a:rPr>
              <a:t> (ŘPÚ)</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Neplánována údržba a drobné opravy</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Realizace servisu</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504001" y="437652"/>
            <a:ext cx="6876000" cy="846386"/>
          </a:xfrm>
        </p:spPr>
        <p:txBody>
          <a:bodyPr/>
          <a:lstStyle/>
          <a:p>
            <a:r>
              <a:rPr lang="cs-CZ" b="1" dirty="0"/>
              <a:t>FOTODOKUMENTACE</a:t>
            </a:r>
            <a:br>
              <a:rPr lang="cs-CZ" b="1" dirty="0"/>
            </a:br>
            <a:r>
              <a:rPr lang="cs-CZ" b="1" dirty="0" smtClean="0">
                <a:solidFill>
                  <a:schemeClr val="tx1"/>
                </a:solidFill>
              </a:rPr>
              <a:t>KALAMITA – NÁMRAZA</a:t>
            </a:r>
            <a:endParaRPr lang="cs-CZ" b="1" dirty="0">
              <a:solidFill>
                <a:schemeClr val="tx1"/>
              </a:solidFill>
            </a:endParaRPr>
          </a:p>
        </p:txBody>
      </p:sp>
      <p:sp>
        <p:nvSpPr>
          <p:cNvPr id="7" name="Zástupný symbol pro číslo snímku 3"/>
          <p:cNvSpPr>
            <a:spLocks noGrp="1"/>
          </p:cNvSpPr>
          <p:nvPr>
            <p:ph type="sldNum" sz="quarter" idx="10"/>
          </p:nvPr>
        </p:nvSpPr>
        <p:spPr/>
        <p:txBody>
          <a:bodyPr/>
          <a:lstStyle/>
          <a:p>
            <a:fld id="{638E2A2B-747C-47BE-8E0B-BB8A9AEBDB83}" type="slidenum">
              <a:rPr lang="cs-CZ"/>
              <a:pPr/>
              <a:t>20</a:t>
            </a:fld>
            <a:endParaRPr lang="cs-CZ"/>
          </a:p>
        </p:txBody>
      </p:sp>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572" y="1484784"/>
            <a:ext cx="3251200" cy="504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988" y="1505868"/>
            <a:ext cx="3765612" cy="5020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562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504001" y="437652"/>
            <a:ext cx="6876000" cy="846386"/>
          </a:xfrm>
        </p:spPr>
        <p:txBody>
          <a:bodyPr/>
          <a:lstStyle/>
          <a:p>
            <a:r>
              <a:rPr lang="cs-CZ" b="1" dirty="0"/>
              <a:t>FOTODOKUMENTACE</a:t>
            </a:r>
            <a:br>
              <a:rPr lang="cs-CZ" b="1" dirty="0"/>
            </a:br>
            <a:r>
              <a:rPr lang="cs-CZ" b="1" dirty="0" smtClean="0">
                <a:solidFill>
                  <a:schemeClr val="tx1"/>
                </a:solidFill>
              </a:rPr>
              <a:t>KALAMITA – NÁMRAZA</a:t>
            </a:r>
            <a:endParaRPr lang="cs-CZ" b="1" dirty="0">
              <a:solidFill>
                <a:schemeClr val="tx1"/>
              </a:solidFill>
            </a:endParaRPr>
          </a:p>
        </p:txBody>
      </p:sp>
      <p:sp>
        <p:nvSpPr>
          <p:cNvPr id="7" name="Zástupný symbol pro číslo snímku 3"/>
          <p:cNvSpPr>
            <a:spLocks noGrp="1"/>
          </p:cNvSpPr>
          <p:nvPr>
            <p:ph type="sldNum" sz="quarter" idx="10"/>
          </p:nvPr>
        </p:nvSpPr>
        <p:spPr/>
        <p:txBody>
          <a:bodyPr/>
          <a:lstStyle/>
          <a:p>
            <a:fld id="{638E2A2B-747C-47BE-8E0B-BB8A9AEBDB83}" type="slidenum">
              <a:rPr lang="cs-CZ"/>
              <a:pPr/>
              <a:t>21</a:t>
            </a:fld>
            <a:endParaRPr lang="cs-CZ"/>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448780"/>
            <a:ext cx="5257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181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504001" y="437652"/>
            <a:ext cx="6876000" cy="846386"/>
          </a:xfrm>
        </p:spPr>
        <p:txBody>
          <a:bodyPr/>
          <a:lstStyle/>
          <a:p>
            <a:r>
              <a:rPr lang="cs-CZ" b="1" dirty="0"/>
              <a:t>FOTODOKUMENTACE</a:t>
            </a:r>
            <a:br>
              <a:rPr lang="cs-CZ" b="1" dirty="0"/>
            </a:br>
            <a:r>
              <a:rPr lang="cs-CZ" b="1" dirty="0" smtClean="0">
                <a:solidFill>
                  <a:schemeClr val="tx1"/>
                </a:solidFill>
              </a:rPr>
              <a:t>KALAMITA – NÁMRAZA</a:t>
            </a:r>
            <a:endParaRPr lang="cs-CZ" b="1" dirty="0">
              <a:solidFill>
                <a:schemeClr val="tx1"/>
              </a:solidFill>
            </a:endParaRPr>
          </a:p>
        </p:txBody>
      </p:sp>
      <p:sp>
        <p:nvSpPr>
          <p:cNvPr id="7" name="Zástupný symbol pro číslo snímku 3"/>
          <p:cNvSpPr>
            <a:spLocks noGrp="1"/>
          </p:cNvSpPr>
          <p:nvPr>
            <p:ph type="sldNum" sz="quarter" idx="10"/>
          </p:nvPr>
        </p:nvSpPr>
        <p:spPr/>
        <p:txBody>
          <a:bodyPr/>
          <a:lstStyle/>
          <a:p>
            <a:fld id="{638E2A2B-747C-47BE-8E0B-BB8A9AEBDB83}" type="slidenum">
              <a:rPr lang="cs-CZ"/>
              <a:pPr/>
              <a:t>22</a:t>
            </a:fld>
            <a:endParaRPr lang="cs-CZ"/>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2096852"/>
            <a:ext cx="753427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2134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504001" y="437652"/>
            <a:ext cx="6876000" cy="846386"/>
          </a:xfrm>
        </p:spPr>
        <p:txBody>
          <a:bodyPr/>
          <a:lstStyle/>
          <a:p>
            <a:r>
              <a:rPr lang="cs-CZ" b="1" dirty="0"/>
              <a:t>FOTODOKUMENTACE</a:t>
            </a:r>
            <a:br>
              <a:rPr lang="cs-CZ" b="1" dirty="0"/>
            </a:br>
            <a:r>
              <a:rPr lang="cs-CZ" b="1" dirty="0">
                <a:solidFill>
                  <a:schemeClr val="tx1"/>
                </a:solidFill>
              </a:rPr>
              <a:t>KALAMITA – </a:t>
            </a:r>
            <a:r>
              <a:rPr lang="cs-CZ" b="1" dirty="0" smtClean="0">
                <a:solidFill>
                  <a:schemeClr val="tx1"/>
                </a:solidFill>
              </a:rPr>
              <a:t>POVODNĚ</a:t>
            </a:r>
            <a:endParaRPr lang="cs-CZ" b="1" dirty="0">
              <a:solidFill>
                <a:schemeClr val="tx1"/>
              </a:solidFill>
            </a:endParaRPr>
          </a:p>
        </p:txBody>
      </p:sp>
      <p:sp>
        <p:nvSpPr>
          <p:cNvPr id="7" name="Zástupný symbol pro číslo snímku 3"/>
          <p:cNvSpPr>
            <a:spLocks noGrp="1"/>
          </p:cNvSpPr>
          <p:nvPr>
            <p:ph type="sldNum" sz="quarter" idx="10"/>
          </p:nvPr>
        </p:nvSpPr>
        <p:spPr/>
        <p:txBody>
          <a:bodyPr/>
          <a:lstStyle/>
          <a:p>
            <a:fld id="{638E2A2B-747C-47BE-8E0B-BB8A9AEBDB83}" type="slidenum">
              <a:rPr lang="cs-CZ"/>
              <a:pPr/>
              <a:t>23</a:t>
            </a:fld>
            <a:endParaRPr lang="cs-CZ"/>
          </a:p>
        </p:txBody>
      </p:sp>
      <p:pic>
        <p:nvPicPr>
          <p:cNvPr id="28878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420938"/>
            <a:ext cx="3476625"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8878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2312988"/>
            <a:ext cx="26289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28878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2060575"/>
            <a:ext cx="2295525" cy="371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504001" y="437652"/>
            <a:ext cx="6876000" cy="846386"/>
          </a:xfrm>
        </p:spPr>
        <p:txBody>
          <a:bodyPr/>
          <a:lstStyle/>
          <a:p>
            <a:r>
              <a:rPr lang="cs-CZ" b="1" dirty="0"/>
              <a:t>FOTODOKUMENTACE</a:t>
            </a:r>
            <a:br>
              <a:rPr lang="cs-CZ" b="1" dirty="0"/>
            </a:br>
            <a:r>
              <a:rPr lang="cs-CZ" b="1" dirty="0">
                <a:solidFill>
                  <a:schemeClr val="tx1"/>
                </a:solidFill>
              </a:rPr>
              <a:t>KALAMITA – </a:t>
            </a:r>
            <a:r>
              <a:rPr lang="cs-CZ" b="1" dirty="0" smtClean="0">
                <a:solidFill>
                  <a:schemeClr val="tx1"/>
                </a:solidFill>
              </a:rPr>
              <a:t>POVODNĚ</a:t>
            </a:r>
            <a:endParaRPr lang="cs-CZ" b="1" dirty="0"/>
          </a:p>
        </p:txBody>
      </p:sp>
      <p:sp>
        <p:nvSpPr>
          <p:cNvPr id="6" name="Zástupný symbol pro číslo snímku 3"/>
          <p:cNvSpPr>
            <a:spLocks noGrp="1"/>
          </p:cNvSpPr>
          <p:nvPr>
            <p:ph type="sldNum" sz="quarter" idx="10"/>
          </p:nvPr>
        </p:nvSpPr>
        <p:spPr/>
        <p:txBody>
          <a:bodyPr/>
          <a:lstStyle/>
          <a:p>
            <a:fld id="{A180211E-A9CC-4C17-ADC7-6BDCE70EFE93}" type="slidenum">
              <a:rPr lang="cs-CZ"/>
              <a:pPr/>
              <a:t>24</a:t>
            </a:fld>
            <a:endParaRPr lang="cs-CZ"/>
          </a:p>
        </p:txBody>
      </p:sp>
      <p:pic>
        <p:nvPicPr>
          <p:cNvPr id="29389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349500"/>
            <a:ext cx="3933825"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938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2349500"/>
            <a:ext cx="4257675" cy="3171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504000" y="437652"/>
            <a:ext cx="6948319" cy="846386"/>
          </a:xfrm>
        </p:spPr>
        <p:txBody>
          <a:bodyPr/>
          <a:lstStyle/>
          <a:p>
            <a:r>
              <a:rPr lang="cs-CZ" b="1" dirty="0"/>
              <a:t>FOTODOKUMENTACE</a:t>
            </a:r>
            <a:br>
              <a:rPr lang="cs-CZ" b="1" dirty="0"/>
            </a:br>
            <a:r>
              <a:rPr lang="cs-CZ" b="1" dirty="0">
                <a:solidFill>
                  <a:schemeClr val="tx1"/>
                </a:solidFill>
              </a:rPr>
              <a:t>KALAMITA – </a:t>
            </a:r>
            <a:r>
              <a:rPr lang="cs-CZ" b="1" dirty="0" smtClean="0">
                <a:solidFill>
                  <a:schemeClr val="tx1"/>
                </a:solidFill>
              </a:rPr>
              <a:t>PODZIM (ŘÍJEN)</a:t>
            </a:r>
            <a:endParaRPr lang="cs-CZ" b="1" dirty="0"/>
          </a:p>
        </p:txBody>
      </p:sp>
      <p:sp>
        <p:nvSpPr>
          <p:cNvPr id="6" name="Zástupný symbol pro číslo snímku 3"/>
          <p:cNvSpPr>
            <a:spLocks noGrp="1"/>
          </p:cNvSpPr>
          <p:nvPr>
            <p:ph type="sldNum" sz="quarter" idx="10"/>
          </p:nvPr>
        </p:nvSpPr>
        <p:spPr/>
        <p:txBody>
          <a:bodyPr/>
          <a:lstStyle/>
          <a:p>
            <a:fld id="{3A61881F-5061-409F-A5A0-FAB4AF5B2AAA}" type="slidenum">
              <a:rPr lang="cs-CZ"/>
              <a:pPr/>
              <a:t>25</a:t>
            </a:fld>
            <a:endParaRPr lang="cs-CZ"/>
          </a:p>
        </p:txBody>
      </p:sp>
      <p:pic>
        <p:nvPicPr>
          <p:cNvPr id="289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56" y="2137978"/>
            <a:ext cx="466725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89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916113"/>
            <a:ext cx="291465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504000" y="437652"/>
            <a:ext cx="6948319" cy="846386"/>
          </a:xfrm>
        </p:spPr>
        <p:txBody>
          <a:bodyPr/>
          <a:lstStyle/>
          <a:p>
            <a:r>
              <a:rPr lang="cs-CZ" b="1" dirty="0"/>
              <a:t>FOTODOKUMENTACE</a:t>
            </a:r>
            <a:br>
              <a:rPr lang="cs-CZ" b="1" dirty="0"/>
            </a:br>
            <a:r>
              <a:rPr lang="cs-CZ" b="1" dirty="0">
                <a:solidFill>
                  <a:schemeClr val="tx1"/>
                </a:solidFill>
              </a:rPr>
              <a:t>KALAMITA – </a:t>
            </a:r>
            <a:r>
              <a:rPr lang="cs-CZ" b="1" dirty="0" smtClean="0">
                <a:solidFill>
                  <a:schemeClr val="tx1"/>
                </a:solidFill>
              </a:rPr>
              <a:t>PODZIM (ŘÍJEN)</a:t>
            </a:r>
            <a:endParaRPr lang="cs-CZ" b="1" dirty="0"/>
          </a:p>
        </p:txBody>
      </p:sp>
      <p:sp>
        <p:nvSpPr>
          <p:cNvPr id="7" name="Zástupný symbol pro číslo snímku 3"/>
          <p:cNvSpPr>
            <a:spLocks noGrp="1"/>
          </p:cNvSpPr>
          <p:nvPr>
            <p:ph type="sldNum" sz="quarter" idx="10"/>
          </p:nvPr>
        </p:nvSpPr>
        <p:spPr/>
        <p:txBody>
          <a:bodyPr/>
          <a:lstStyle/>
          <a:p>
            <a:fld id="{592941F9-A8AB-4E6D-A840-61F69A531B76}" type="slidenum">
              <a:rPr lang="cs-CZ"/>
              <a:pPr/>
              <a:t>26</a:t>
            </a:fld>
            <a:endParaRPr lang="cs-CZ"/>
          </a:p>
        </p:txBody>
      </p:sp>
      <p:pic>
        <p:nvPicPr>
          <p:cNvPr id="2928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638" y="2600325"/>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928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0325"/>
            <a:ext cx="340042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928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2349500"/>
            <a:ext cx="2428875" cy="3695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504001" y="437652"/>
            <a:ext cx="6876000" cy="846386"/>
          </a:xfrm>
        </p:spPr>
        <p:txBody>
          <a:bodyPr/>
          <a:lstStyle/>
          <a:p>
            <a:r>
              <a:rPr lang="cs-CZ" b="1" dirty="0"/>
              <a:t>FOTODOKUMENTACE</a:t>
            </a:r>
            <a:br>
              <a:rPr lang="cs-CZ" b="1" dirty="0"/>
            </a:br>
            <a:r>
              <a:rPr lang="cs-CZ" b="1" dirty="0" smtClean="0">
                <a:solidFill>
                  <a:schemeClr val="tx1"/>
                </a:solidFill>
              </a:rPr>
              <a:t>CIZÍ DISTRIBUČNÍ ZAŘÍZENÍ</a:t>
            </a:r>
            <a:endParaRPr lang="cs-CZ" b="1" dirty="0"/>
          </a:p>
        </p:txBody>
      </p:sp>
      <p:sp>
        <p:nvSpPr>
          <p:cNvPr id="8" name="Zástupný symbol pro číslo snímku 3"/>
          <p:cNvSpPr>
            <a:spLocks noGrp="1"/>
          </p:cNvSpPr>
          <p:nvPr>
            <p:ph type="sldNum" sz="quarter" idx="10"/>
          </p:nvPr>
        </p:nvSpPr>
        <p:spPr/>
        <p:txBody>
          <a:bodyPr/>
          <a:lstStyle/>
          <a:p>
            <a:fld id="{B9F8C286-C46B-4E7F-B8C5-9600007B8EA8}" type="slidenum">
              <a:rPr lang="cs-CZ"/>
              <a:pPr/>
              <a:t>27</a:t>
            </a:fld>
            <a:endParaRPr lang="cs-CZ" dirty="0"/>
          </a:p>
        </p:txBody>
      </p:sp>
      <p:sp>
        <p:nvSpPr>
          <p:cNvPr id="291843" name="Text Box 3"/>
          <p:cNvSpPr txBox="1">
            <a:spLocks noChangeArrowheads="1"/>
          </p:cNvSpPr>
          <p:nvPr/>
        </p:nvSpPr>
        <p:spPr bwMode="auto">
          <a:xfrm>
            <a:off x="431800" y="1520825"/>
            <a:ext cx="80962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a:latin typeface="Arial CE" panose="020B0604020202020204" pitchFamily="34" charset="0"/>
                <a:cs typeface="Arial CE" panose="020B0604020202020204" pitchFamily="34" charset="0"/>
              </a:rPr>
              <a:t>O</a:t>
            </a:r>
            <a:r>
              <a:rPr lang="cs-CZ" sz="1600" b="1" dirty="0" smtClean="0">
                <a:latin typeface="Arial CE" panose="020B0604020202020204" pitchFamily="34" charset="0"/>
                <a:cs typeface="Arial CE" panose="020B0604020202020204" pitchFamily="34" charset="0"/>
              </a:rPr>
              <a:t>puštěný </a:t>
            </a:r>
            <a:r>
              <a:rPr lang="cs-CZ" sz="1600" b="1" dirty="0">
                <a:latin typeface="Arial CE" panose="020B0604020202020204" pitchFamily="34" charset="0"/>
                <a:cs typeface="Arial CE" panose="020B0604020202020204" pitchFamily="34" charset="0"/>
              </a:rPr>
              <a:t>objekt </a:t>
            </a:r>
            <a:r>
              <a:rPr lang="cs-CZ" sz="1600" b="1" dirty="0" smtClean="0">
                <a:latin typeface="Arial CE" panose="020B0604020202020204" pitchFamily="34" charset="0"/>
                <a:cs typeface="Arial CE" panose="020B0604020202020204" pitchFamily="34" charset="0"/>
              </a:rPr>
              <a:t>zdrojem </a:t>
            </a:r>
            <a:r>
              <a:rPr lang="cs-CZ" sz="1600" b="1" dirty="0">
                <a:latin typeface="Arial CE" panose="020B0604020202020204" pitchFamily="34" charset="0"/>
                <a:cs typeface="Arial CE" panose="020B0604020202020204" pitchFamily="34" charset="0"/>
              </a:rPr>
              <a:t>barevných kovů, ale také zdrojem </a:t>
            </a:r>
            <a:r>
              <a:rPr lang="cs-CZ" sz="1600" b="1" dirty="0" smtClean="0">
                <a:latin typeface="Arial CE" panose="020B0604020202020204" pitchFamily="34" charset="0"/>
                <a:cs typeface="Arial CE" panose="020B0604020202020204" pitchFamily="34" charset="0"/>
              </a:rPr>
              <a:t>úrazu (smrtelného)…</a:t>
            </a:r>
            <a:endParaRPr lang="cs-CZ" b="1" dirty="0"/>
          </a:p>
        </p:txBody>
      </p:sp>
      <p:pic>
        <p:nvPicPr>
          <p:cNvPr id="291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01" y="1891854"/>
            <a:ext cx="462915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291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4797425"/>
            <a:ext cx="396240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2918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87" y="1881188"/>
            <a:ext cx="2695575"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918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4868863"/>
            <a:ext cx="2914650" cy="169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504001" y="437652"/>
            <a:ext cx="6876000" cy="846386"/>
          </a:xfrm>
        </p:spPr>
        <p:txBody>
          <a:bodyPr/>
          <a:lstStyle/>
          <a:p>
            <a:r>
              <a:rPr lang="cs-CZ" b="1" dirty="0" smtClean="0"/>
              <a:t>ÚSEK SÍTĚ</a:t>
            </a:r>
            <a:br>
              <a:rPr lang="cs-CZ" b="1" dirty="0" smtClean="0"/>
            </a:br>
            <a:r>
              <a:rPr lang="cs-CZ" b="1" dirty="0">
                <a:solidFill>
                  <a:schemeClr val="tx1"/>
                </a:solidFill>
              </a:rPr>
              <a:t>ÚVOD</a:t>
            </a:r>
            <a:endParaRPr lang="cs-CZ" b="1" dirty="0"/>
          </a:p>
        </p:txBody>
      </p:sp>
      <p:sp>
        <p:nvSpPr>
          <p:cNvPr id="4" name="Zástupný symbol pro číslo snímku 3"/>
          <p:cNvSpPr>
            <a:spLocks noGrp="1"/>
          </p:cNvSpPr>
          <p:nvPr>
            <p:ph type="sldNum" sz="quarter" idx="10"/>
          </p:nvPr>
        </p:nvSpPr>
        <p:spPr/>
        <p:txBody>
          <a:bodyPr/>
          <a:lstStyle/>
          <a:p>
            <a:fld id="{C0920192-25E7-4829-9518-78415496E812}" type="slidenum">
              <a:rPr lang="cs-CZ"/>
              <a:pPr/>
              <a:t>3</a:t>
            </a:fld>
            <a:endParaRPr lang="cs-CZ" dirty="0"/>
          </a:p>
        </p:txBody>
      </p:sp>
      <p:sp>
        <p:nvSpPr>
          <p:cNvPr id="294915" name="Text Box 3"/>
          <p:cNvSpPr txBox="1">
            <a:spLocks noChangeArrowheads="1"/>
          </p:cNvSpPr>
          <p:nvPr/>
        </p:nvSpPr>
        <p:spPr bwMode="auto">
          <a:xfrm>
            <a:off x="431800" y="1520825"/>
            <a:ext cx="777875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Způsob </a:t>
            </a:r>
            <a:r>
              <a:rPr lang="cs-CZ" sz="1600" b="1" dirty="0">
                <a:latin typeface="Arial CE" panose="020B0604020202020204" pitchFamily="34" charset="0"/>
                <a:cs typeface="Arial CE" panose="020B0604020202020204" pitchFamily="34" charset="0"/>
              </a:rPr>
              <a:t>řízení osádek</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Workforce management systém (WMS)</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Proces řízení osádek</a:t>
            </a:r>
          </a:p>
          <a:p>
            <a:pPr marL="0" indent="0" defTabSz="895350" eaLnBrk="0" hangingPunct="0">
              <a:lnSpc>
                <a:spcPts val="2300"/>
              </a:lnSpc>
              <a:buClr>
                <a:srgbClr val="FF6600"/>
              </a:buClr>
              <a:buSzPct val="120000"/>
            </a:pPr>
            <a:endParaRPr lang="cs-CZ" sz="1600" b="1" dirty="0" smtClean="0">
              <a:latin typeface="Arial CE" panose="020B0604020202020204" pitchFamily="34" charset="0"/>
              <a:cs typeface="Arial CE" panose="020B0604020202020204" pitchFamily="34" charset="0"/>
            </a:endParaRPr>
          </a:p>
          <a:p>
            <a:pPr marL="0"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Technické </a:t>
            </a:r>
            <a:r>
              <a:rPr lang="cs-CZ" sz="1600" b="1" dirty="0">
                <a:latin typeface="Arial CE" panose="020B0604020202020204" pitchFamily="34" charset="0"/>
                <a:cs typeface="Arial CE" panose="020B0604020202020204" pitchFamily="34" charset="0"/>
              </a:rPr>
              <a:t>vybavení</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Vozidla</a:t>
            </a:r>
          </a:p>
          <a:p>
            <a:pPr marL="0" indent="0" defTabSz="895350" eaLnBrk="0" hangingPunct="0">
              <a:lnSpc>
                <a:spcPts val="2300"/>
              </a:lnSpc>
              <a:buClr>
                <a:srgbClr val="FF6600"/>
              </a:buClr>
              <a:buSzPct val="120000"/>
            </a:pPr>
            <a:endParaRPr lang="cs-CZ" sz="1600" b="1" dirty="0" smtClean="0">
              <a:latin typeface="Arial CE" panose="020B0604020202020204" pitchFamily="34" charset="0"/>
              <a:cs typeface="Arial CE" panose="020B0604020202020204" pitchFamily="34" charset="0"/>
            </a:endParaRPr>
          </a:p>
          <a:p>
            <a:pPr marL="0"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Fotodokumentace </a:t>
            </a:r>
            <a:r>
              <a:rPr lang="cs-CZ" sz="1600" b="1" dirty="0">
                <a:latin typeface="Arial CE" panose="020B0604020202020204" pitchFamily="34" charset="0"/>
                <a:cs typeface="Arial CE" panose="020B0604020202020204" pitchFamily="34" charset="0"/>
              </a:rPr>
              <a:t>- ukázky z terénu</a:t>
            </a:r>
          </a:p>
          <a:p>
            <a:pPr marL="180975" lvl="1" indent="-179388" defTabSz="895350" eaLnBrk="0" hangingPunct="0">
              <a:lnSpc>
                <a:spcPts val="2300"/>
              </a:lnSpc>
              <a:buClr>
                <a:srgbClr val="F24F00"/>
              </a:buClr>
              <a:buSzPct val="120000"/>
              <a:buFont typeface="Wingdings" pitchFamily="2" charset="2"/>
              <a:buChar char="§"/>
            </a:pPr>
            <a:r>
              <a:rPr lang="cs-CZ" sz="1600" dirty="0" smtClean="0">
                <a:latin typeface="Arial CE" panose="020B0604020202020204" pitchFamily="34" charset="0"/>
                <a:cs typeface="Arial CE" panose="020B0604020202020204" pitchFamily="34" charset="0"/>
              </a:rPr>
              <a:t>Vítr a vydatný déšť </a:t>
            </a:r>
          </a:p>
          <a:p>
            <a:pPr marL="180975" lvl="1" indent="-179388" defTabSz="895350" eaLnBrk="0" hangingPunct="0">
              <a:lnSpc>
                <a:spcPts val="2300"/>
              </a:lnSpc>
              <a:buClr>
                <a:srgbClr val="F24F00"/>
              </a:buClr>
              <a:buSzPct val="120000"/>
              <a:buFont typeface="Wingdings" pitchFamily="2" charset="2"/>
              <a:buChar char="§"/>
            </a:pPr>
            <a:r>
              <a:rPr lang="cs-CZ" sz="1600" dirty="0" smtClean="0">
                <a:latin typeface="Arial CE" panose="020B0604020202020204" pitchFamily="34" charset="0"/>
                <a:cs typeface="Arial CE" panose="020B0604020202020204" pitchFamily="34" charset="0"/>
              </a:rPr>
              <a:t>Námraza</a:t>
            </a:r>
          </a:p>
          <a:p>
            <a:pPr marL="180975" lvl="1" indent="-179388" defTabSz="895350" eaLnBrk="0" hangingPunct="0">
              <a:lnSpc>
                <a:spcPts val="2300"/>
              </a:lnSpc>
              <a:buClr>
                <a:srgbClr val="F24F00"/>
              </a:buClr>
              <a:buSzPct val="120000"/>
              <a:buFont typeface="Wingdings" pitchFamily="2" charset="2"/>
              <a:buChar char="§"/>
            </a:pPr>
            <a:r>
              <a:rPr lang="cs-CZ" sz="1600" dirty="0" smtClean="0">
                <a:latin typeface="Arial CE" panose="020B0604020202020204" pitchFamily="34" charset="0"/>
                <a:cs typeface="Arial CE" panose="020B0604020202020204" pitchFamily="34" charset="0"/>
              </a:rPr>
              <a:t>Povodně</a:t>
            </a:r>
            <a:endParaRPr lang="cs-CZ" sz="1600" dirty="0">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Sněhová </a:t>
            </a:r>
            <a:r>
              <a:rPr lang="cs-CZ" sz="1600" dirty="0" smtClean="0">
                <a:latin typeface="Arial CE" panose="020B0604020202020204" pitchFamily="34" charset="0"/>
                <a:cs typeface="Arial CE" panose="020B0604020202020204" pitchFamily="34" charset="0"/>
              </a:rPr>
              <a:t>kalamita</a:t>
            </a:r>
            <a:endParaRPr lang="cs-CZ" sz="1600" dirty="0">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Neudržovaná cizí DTS</a:t>
            </a:r>
          </a:p>
          <a:p>
            <a:pPr eaLnBrk="0" hangingPunct="0">
              <a:lnSpc>
                <a:spcPct val="120000"/>
              </a:lnSpc>
              <a:spcBef>
                <a:spcPct val="90000"/>
              </a:spcBef>
              <a:buClr>
                <a:srgbClr val="FF6600"/>
              </a:buClr>
              <a:buFont typeface="Wingdings" pitchFamily="2" charset="2"/>
              <a:buChar char="q"/>
            </a:pPr>
            <a:endParaRPr lang="cs-CZ" sz="1200" b="1" dirty="0">
              <a:latin typeface="Arial" pitchFamily="34" charset="0"/>
            </a:endParaRPr>
          </a:p>
          <a:p>
            <a:pPr lvl="1"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504001" y="437652"/>
            <a:ext cx="6876000" cy="810607"/>
          </a:xfrm>
        </p:spPr>
        <p:txBody>
          <a:bodyPr/>
          <a:lstStyle/>
          <a:p>
            <a:r>
              <a:rPr lang="cs-CZ" b="1" dirty="0" smtClean="0"/>
              <a:t>ÚSEK SÍTĚ</a:t>
            </a:r>
            <a:br>
              <a:rPr lang="cs-CZ" b="1" dirty="0" smtClean="0"/>
            </a:br>
            <a:r>
              <a:rPr lang="cs-CZ" b="1" dirty="0" smtClean="0">
                <a:solidFill>
                  <a:schemeClr val="tx1"/>
                </a:solidFill>
              </a:rPr>
              <a:t>PROVOZOVÁNÍ ELEKTRICKÉHO ZAŘÍZENÍ</a:t>
            </a:r>
            <a:endParaRPr lang="cs-CZ" b="1" dirty="0">
              <a:solidFill>
                <a:schemeClr val="tx1"/>
              </a:solidFill>
            </a:endParaRPr>
          </a:p>
        </p:txBody>
      </p:sp>
      <p:sp>
        <p:nvSpPr>
          <p:cNvPr id="4" name="Zástupný symbol pro číslo snímku 3"/>
          <p:cNvSpPr>
            <a:spLocks noGrp="1"/>
          </p:cNvSpPr>
          <p:nvPr>
            <p:ph type="sldNum" sz="quarter" idx="10"/>
          </p:nvPr>
        </p:nvSpPr>
        <p:spPr/>
        <p:txBody>
          <a:bodyPr/>
          <a:lstStyle/>
          <a:p>
            <a:fld id="{008634A7-77BD-4EA2-95D7-7EFE6C164182}" type="slidenum">
              <a:rPr lang="cs-CZ"/>
              <a:pPr/>
              <a:t>4</a:t>
            </a:fld>
            <a:endParaRPr lang="cs-CZ" dirty="0"/>
          </a:p>
        </p:txBody>
      </p:sp>
      <p:sp>
        <p:nvSpPr>
          <p:cNvPr id="274435" name="Text Box 3"/>
          <p:cNvSpPr txBox="1">
            <a:spLocks noChangeArrowheads="1"/>
          </p:cNvSpPr>
          <p:nvPr/>
        </p:nvSpPr>
        <p:spPr bwMode="auto">
          <a:xfrm>
            <a:off x="431800" y="1520825"/>
            <a:ext cx="7777163"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Připojování </a:t>
            </a:r>
            <a:r>
              <a:rPr lang="cs-CZ" sz="1600" b="1" dirty="0">
                <a:latin typeface="Arial CE" panose="020B0604020202020204" pitchFamily="34" charset="0"/>
                <a:cs typeface="Arial CE" panose="020B0604020202020204" pitchFamily="34" charset="0"/>
              </a:rPr>
              <a:t>a odpojování k (od) distribuční soustavy</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Fyzická realizace připojení/odpojení neplatičů, trvalých a krátkodobých odběrů</a:t>
            </a:r>
          </a:p>
          <a:p>
            <a:pPr marL="0" lvl="1" indent="0" defTabSz="895350" eaLnBrk="0" hangingPunct="0">
              <a:lnSpc>
                <a:spcPts val="2300"/>
              </a:lnSpc>
              <a:buClr>
                <a:srgbClr val="FF6600"/>
              </a:buClr>
              <a:buSzPct val="120000"/>
            </a:pPr>
            <a:endParaRPr lang="cs-CZ" sz="1600" b="1" dirty="0" smtClean="0">
              <a:latin typeface="Arial CE" panose="020B0604020202020204" pitchFamily="34" charset="0"/>
              <a:cs typeface="Arial CE" panose="020B0604020202020204" pitchFamily="34" charset="0"/>
            </a:endParaRPr>
          </a:p>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Realizace </a:t>
            </a:r>
            <a:r>
              <a:rPr lang="cs-CZ" sz="1600" b="1" dirty="0">
                <a:latin typeface="Arial CE" panose="020B0604020202020204" pitchFamily="34" charset="0"/>
                <a:cs typeface="Arial CE" panose="020B0604020202020204" pitchFamily="34" charset="0"/>
              </a:rPr>
              <a:t>delegovaných povinností držitele licence na distribuci elektřiny</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Vytyčování podzemních zařízení</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Izolování volného vedení nn - ochrana třetích stran před dotykem živých částí</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Systematická měření a měření kvality elektrické energie</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Ověřování provozních schémat, zapojení DS a přiřazení odběrných míst</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Odstraňování a oklešťování vegetace v trasách venkovních vedení nn, vn, vvn, ochranných pásmech </a:t>
            </a:r>
          </a:p>
          <a:p>
            <a:pPr marL="0" lvl="1" indent="0" defTabSz="895350" eaLnBrk="0" hangingPunct="0">
              <a:lnSpc>
                <a:spcPts val="2300"/>
              </a:lnSpc>
              <a:buClr>
                <a:srgbClr val="FF6600"/>
              </a:buClr>
              <a:buSzPct val="120000"/>
            </a:pPr>
            <a:endParaRPr lang="cs-CZ" sz="1600" b="1" dirty="0" smtClean="0">
              <a:latin typeface="Arial CE" panose="020B0604020202020204" pitchFamily="34" charset="0"/>
              <a:cs typeface="Arial CE" panose="020B0604020202020204" pitchFamily="34" charset="0"/>
            </a:endParaRPr>
          </a:p>
          <a:p>
            <a:pPr marL="0" lvl="1" indent="0" defTabSz="895350" eaLnBrk="0" hangingPunct="0">
              <a:lnSpc>
                <a:spcPts val="2300"/>
              </a:lnSpc>
              <a:buClr>
                <a:srgbClr val="FF6600"/>
              </a:buClr>
              <a:buSzPct val="120000"/>
            </a:pPr>
            <a:r>
              <a:rPr lang="cs-CZ" sz="1600" b="1" dirty="0" smtClean="0">
                <a:latin typeface="Arial CE" panose="020B0604020202020204" pitchFamily="34" charset="0"/>
                <a:cs typeface="Arial CE" panose="020B0604020202020204" pitchFamily="34" charset="0"/>
              </a:rPr>
              <a:t>Manipulace </a:t>
            </a:r>
            <a:r>
              <a:rPr lang="cs-CZ" sz="1600" b="1" dirty="0">
                <a:latin typeface="Arial CE" panose="020B0604020202020204" pitchFamily="34" charset="0"/>
                <a:cs typeface="Arial CE" panose="020B0604020202020204" pitchFamily="34" charset="0"/>
              </a:rPr>
              <a:t>na sítích </a:t>
            </a:r>
            <a:r>
              <a:rPr lang="cs-CZ" sz="1600" b="1" dirty="0" smtClean="0">
                <a:latin typeface="Arial CE" panose="020B0604020202020204" pitchFamily="34" charset="0"/>
                <a:cs typeface="Arial CE" panose="020B0604020202020204" pitchFamily="34" charset="0"/>
              </a:rPr>
              <a:t>vvn, vn</a:t>
            </a:r>
            <a:r>
              <a:rPr lang="cs-CZ" sz="1600" b="1" dirty="0">
                <a:latin typeface="Arial CE" panose="020B0604020202020204" pitchFamily="34" charset="0"/>
                <a:cs typeface="Arial CE" panose="020B0604020202020204" pitchFamily="34" charset="0"/>
              </a:rPr>
              <a:t>, nn</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Manipulace, zajištění (odjištění)  a předání pracoviště externím dodavatelům a pro diagnostické zkoušky v rámci akcí stavebního programu (investiční akce, jmenovité opravy, síťové přeložky)</a:t>
            </a:r>
          </a:p>
          <a:p>
            <a:pPr lvl="2"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a:solidFill>
                  <a:schemeClr val="tx1"/>
                </a:solidFill>
              </a:rPr>
              <a:t>PROVOZOVÁNÍ ELEKTRICKÉHO ZAŘÍZENÍ</a:t>
            </a:r>
            <a:endParaRPr lang="cs-CZ" b="1" dirty="0"/>
          </a:p>
        </p:txBody>
      </p:sp>
      <p:sp>
        <p:nvSpPr>
          <p:cNvPr id="8" name="Zástupný symbol pro číslo snímku 3"/>
          <p:cNvSpPr>
            <a:spLocks noGrp="1"/>
          </p:cNvSpPr>
          <p:nvPr>
            <p:ph type="sldNum" sz="quarter" idx="10"/>
          </p:nvPr>
        </p:nvSpPr>
        <p:spPr/>
        <p:txBody>
          <a:bodyPr/>
          <a:lstStyle/>
          <a:p>
            <a:fld id="{6A678B86-B6EC-46CB-BE6A-A935E00E1581}" type="slidenum">
              <a:rPr lang="cs-CZ"/>
              <a:pPr/>
              <a:t>5</a:t>
            </a:fld>
            <a:endParaRPr lang="cs-CZ" dirty="0"/>
          </a:p>
        </p:txBody>
      </p:sp>
      <p:sp>
        <p:nvSpPr>
          <p:cNvPr id="280579" name="Text Box 3"/>
          <p:cNvSpPr txBox="1">
            <a:spLocks noChangeArrowheads="1"/>
          </p:cNvSpPr>
          <p:nvPr/>
        </p:nvSpPr>
        <p:spPr bwMode="auto">
          <a:xfrm>
            <a:off x="431800" y="1520825"/>
            <a:ext cx="79930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a:latin typeface="Arial CE" panose="020B0604020202020204" pitchFamily="34" charset="0"/>
                <a:cs typeface="Arial CE" panose="020B0604020202020204" pitchFamily="34" charset="0"/>
              </a:rPr>
              <a:t>Fotodokumentace – DTS – stožárová, sloupová, kiosková, betonbau</a:t>
            </a:r>
          </a:p>
          <a:p>
            <a:pPr lvl="2"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a:p>
            <a:pPr lvl="2"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p:txBody>
      </p:sp>
      <p:pic>
        <p:nvPicPr>
          <p:cNvPr id="2805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97" y="1877368"/>
            <a:ext cx="2400300" cy="4596457"/>
          </a:xfrm>
          <a:prstGeom prst="rect">
            <a:avLst/>
          </a:prstGeom>
          <a:noFill/>
          <a:extLst>
            <a:ext uri="{909E8E84-426E-40DD-AFC4-6F175D3DCCD1}">
              <a14:hiddenFill xmlns:a14="http://schemas.microsoft.com/office/drawing/2010/main">
                <a:solidFill>
                  <a:srgbClr val="FFFFFF"/>
                </a:solidFill>
              </a14:hiddenFill>
            </a:ext>
          </a:extLst>
        </p:spPr>
      </p:pic>
      <p:pic>
        <p:nvPicPr>
          <p:cNvPr id="28059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4292600"/>
            <a:ext cx="2714625" cy="2181225"/>
          </a:xfrm>
          <a:prstGeom prst="rect">
            <a:avLst/>
          </a:prstGeom>
          <a:noFill/>
          <a:extLst>
            <a:ext uri="{909E8E84-426E-40DD-AFC4-6F175D3DCCD1}">
              <a14:hiddenFill xmlns:a14="http://schemas.microsoft.com/office/drawing/2010/main">
                <a:solidFill>
                  <a:srgbClr val="FFFFFF"/>
                </a:solidFill>
              </a14:hiddenFill>
            </a:ext>
          </a:extLst>
        </p:spPr>
      </p:pic>
      <p:pic>
        <p:nvPicPr>
          <p:cNvPr id="280593"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989138"/>
            <a:ext cx="2943225" cy="2266950"/>
          </a:xfrm>
          <a:prstGeom prst="rect">
            <a:avLst/>
          </a:prstGeom>
          <a:noFill/>
          <a:extLst>
            <a:ext uri="{909E8E84-426E-40DD-AFC4-6F175D3DCCD1}">
              <a14:hiddenFill xmlns:a14="http://schemas.microsoft.com/office/drawing/2010/main">
                <a:solidFill>
                  <a:srgbClr val="FFFFFF"/>
                </a:solidFill>
              </a14:hiddenFill>
            </a:ext>
          </a:extLst>
        </p:spPr>
      </p:pic>
      <p:pic>
        <p:nvPicPr>
          <p:cNvPr id="280595"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0088" y="1881188"/>
            <a:ext cx="2438400" cy="4505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a:solidFill>
                  <a:schemeClr val="tx1"/>
                </a:solidFill>
              </a:rPr>
              <a:t>PROVOZOVÁNÍ ELEKTRICKÉHO ZAŘÍZENÍ</a:t>
            </a:r>
            <a:endParaRPr lang="cs-CZ" b="1" dirty="0"/>
          </a:p>
        </p:txBody>
      </p:sp>
      <p:sp>
        <p:nvSpPr>
          <p:cNvPr id="8" name="Zástupný symbol pro číslo snímku 3"/>
          <p:cNvSpPr>
            <a:spLocks noGrp="1"/>
          </p:cNvSpPr>
          <p:nvPr>
            <p:ph type="sldNum" sz="quarter" idx="10"/>
          </p:nvPr>
        </p:nvSpPr>
        <p:spPr/>
        <p:txBody>
          <a:bodyPr/>
          <a:lstStyle/>
          <a:p>
            <a:fld id="{5A92B961-9134-42EC-90CA-AEECF4DDAD0F}" type="slidenum">
              <a:rPr lang="cs-CZ"/>
              <a:pPr/>
              <a:t>6</a:t>
            </a:fld>
            <a:endParaRPr lang="cs-CZ" dirty="0"/>
          </a:p>
        </p:txBody>
      </p:sp>
      <p:sp>
        <p:nvSpPr>
          <p:cNvPr id="287747" name="Text Box 3"/>
          <p:cNvSpPr txBox="1">
            <a:spLocks noChangeArrowheads="1"/>
          </p:cNvSpPr>
          <p:nvPr/>
        </p:nvSpPr>
        <p:spPr bwMode="auto">
          <a:xfrm>
            <a:off x="431800" y="1520825"/>
            <a:ext cx="4427538"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a:latin typeface="Arial CE" panose="020B0604020202020204" pitchFamily="34" charset="0"/>
                <a:cs typeface="Arial CE" panose="020B0604020202020204" pitchFamily="34" charset="0"/>
              </a:rPr>
              <a:t>Fotodokumentace - Izolace vedení</a:t>
            </a:r>
          </a:p>
          <a:p>
            <a:pPr lvl="2"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a:p>
            <a:pPr lvl="2"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p:txBody>
      </p:sp>
      <p:pic>
        <p:nvPicPr>
          <p:cNvPr id="287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628775"/>
            <a:ext cx="2189163" cy="4837113"/>
          </a:xfrm>
          <a:prstGeom prst="rect">
            <a:avLst/>
          </a:prstGeom>
          <a:noFill/>
          <a:extLst>
            <a:ext uri="{909E8E84-426E-40DD-AFC4-6F175D3DCCD1}">
              <a14:hiddenFill xmlns:a14="http://schemas.microsoft.com/office/drawing/2010/main">
                <a:solidFill>
                  <a:srgbClr val="FFFFFF"/>
                </a:solidFill>
              </a14:hiddenFill>
            </a:ext>
          </a:extLst>
        </p:spPr>
      </p:pic>
      <p:pic>
        <p:nvPicPr>
          <p:cNvPr id="287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881188"/>
            <a:ext cx="2847975" cy="4371975"/>
          </a:xfrm>
          <a:prstGeom prst="rect">
            <a:avLst/>
          </a:prstGeom>
          <a:noFill/>
          <a:extLst>
            <a:ext uri="{909E8E84-426E-40DD-AFC4-6F175D3DCCD1}">
              <a14:hiddenFill xmlns:a14="http://schemas.microsoft.com/office/drawing/2010/main">
                <a:solidFill>
                  <a:srgbClr val="FFFFFF"/>
                </a:solidFill>
              </a14:hiddenFill>
            </a:ext>
          </a:extLst>
        </p:spPr>
      </p:pic>
      <p:pic>
        <p:nvPicPr>
          <p:cNvPr id="2877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1881188"/>
            <a:ext cx="33147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877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25" y="3933825"/>
            <a:ext cx="3343275" cy="255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504001" y="437652"/>
            <a:ext cx="6876000" cy="846386"/>
          </a:xfrm>
        </p:spPr>
        <p:txBody>
          <a:bodyPr/>
          <a:lstStyle/>
          <a:p>
            <a:r>
              <a:rPr lang="cs-CZ" b="1" dirty="0" smtClean="0"/>
              <a:t>ÚSEK SÍTĚ</a:t>
            </a:r>
            <a:br>
              <a:rPr lang="cs-CZ" b="1" dirty="0" smtClean="0"/>
            </a:br>
            <a:r>
              <a:rPr lang="cs-CZ" b="1" dirty="0">
                <a:solidFill>
                  <a:schemeClr val="tx1"/>
                </a:solidFill>
              </a:rPr>
              <a:t>ODSTRAŇOVÁNÍ PORUCH</a:t>
            </a:r>
          </a:p>
        </p:txBody>
      </p:sp>
      <p:sp>
        <p:nvSpPr>
          <p:cNvPr id="4" name="Zástupný symbol pro číslo snímku 3"/>
          <p:cNvSpPr>
            <a:spLocks noGrp="1"/>
          </p:cNvSpPr>
          <p:nvPr>
            <p:ph type="sldNum" sz="quarter" idx="10"/>
          </p:nvPr>
        </p:nvSpPr>
        <p:spPr/>
        <p:txBody>
          <a:bodyPr/>
          <a:lstStyle/>
          <a:p>
            <a:fld id="{008634A7-77BD-4EA2-95D7-7EFE6C164182}" type="slidenum">
              <a:rPr lang="cs-CZ"/>
              <a:pPr/>
              <a:t>7</a:t>
            </a:fld>
            <a:endParaRPr lang="cs-CZ" dirty="0"/>
          </a:p>
        </p:txBody>
      </p:sp>
      <p:sp>
        <p:nvSpPr>
          <p:cNvPr id="274435" name="Text Box 3"/>
          <p:cNvSpPr txBox="1">
            <a:spLocks noChangeArrowheads="1"/>
          </p:cNvSpPr>
          <p:nvPr/>
        </p:nvSpPr>
        <p:spPr bwMode="auto">
          <a:xfrm>
            <a:off x="431800" y="1520825"/>
            <a:ext cx="7777163"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buNone/>
            </a:pPr>
            <a:r>
              <a:rPr lang="cs-CZ" sz="1600" b="1" dirty="0">
                <a:latin typeface="Arial CE" panose="020B0604020202020204" pitchFamily="34" charset="0"/>
                <a:cs typeface="Arial CE" panose="020B0604020202020204" pitchFamily="34" charset="0"/>
              </a:rPr>
              <a:t>Proces odstranění poruchy</a:t>
            </a:r>
          </a:p>
          <a:p>
            <a:pPr marL="180975" lvl="1" indent="-179388" defTabSz="895350" eaLnBrk="0" hangingPunct="0">
              <a:lnSpc>
                <a:spcPts val="2300"/>
              </a:lnSpc>
              <a:buClr>
                <a:srgbClr val="F24F00"/>
              </a:buClr>
              <a:buSzPct val="120000"/>
              <a:buFont typeface="Wingdings" pitchFamily="2" charset="2"/>
              <a:buChar char="§"/>
            </a:pPr>
            <a:r>
              <a:rPr lang="cs-CZ" sz="1600" dirty="0">
                <a:latin typeface="Arial CE" panose="020B0604020202020204" pitchFamily="34" charset="0"/>
                <a:cs typeface="Arial CE" panose="020B0604020202020204" pitchFamily="34" charset="0"/>
              </a:rPr>
              <a:t>Nahlášení na Call centrum</a:t>
            </a:r>
          </a:p>
          <a:p>
            <a:pPr marL="361950" lvl="1" indent="-180975" defTabSz="895350">
              <a:lnSpc>
                <a:spcPts val="2300"/>
              </a:lnSpc>
              <a:buClr>
                <a:srgbClr val="C8C8C8"/>
              </a:buClr>
              <a:buSzPct val="120000"/>
              <a:buFont typeface="Wingdings" pitchFamily="2" charset="2"/>
              <a:buChar char="§"/>
              <a:defRPr/>
            </a:pPr>
            <a:r>
              <a:rPr lang="cs-CZ" sz="1600" dirty="0">
                <a:latin typeface="Arial CE" panose="020B0604020202020204" pitchFamily="34" charset="0"/>
                <a:cs typeface="Arial CE" panose="020B0604020202020204" pitchFamily="34" charset="0"/>
              </a:rPr>
              <a:t>Zadání hlášení do </a:t>
            </a:r>
            <a:r>
              <a:rPr lang="cs-CZ" sz="1600" dirty="0" smtClean="0">
                <a:latin typeface="Arial CE" panose="020B0604020202020204" pitchFamily="34" charset="0"/>
                <a:cs typeface="Arial CE" panose="020B0604020202020204" pitchFamily="34" charset="0"/>
              </a:rPr>
              <a:t>systému</a:t>
            </a:r>
            <a:endParaRPr lang="cs-CZ" sz="1600" dirty="0">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endParaRPr lang="cs-CZ" sz="1600" dirty="0" smtClean="0">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smtClean="0">
                <a:latin typeface="Arial CE" panose="020B0604020202020204" pitchFamily="34" charset="0"/>
                <a:cs typeface="Arial CE" panose="020B0604020202020204" pitchFamily="34" charset="0"/>
              </a:rPr>
              <a:t>Předání </a:t>
            </a:r>
            <a:r>
              <a:rPr lang="cs-CZ" sz="1600" dirty="0">
                <a:latin typeface="Arial CE" panose="020B0604020202020204" pitchFamily="34" charset="0"/>
                <a:cs typeface="Arial CE" panose="020B0604020202020204" pitchFamily="34" charset="0"/>
              </a:rPr>
              <a:t>poruchy dispečerovi</a:t>
            </a:r>
          </a:p>
          <a:p>
            <a:pPr marL="361950" lvl="1" indent="-180975" defTabSz="895350" eaLnBrk="0" hangingPunct="0">
              <a:lnSpc>
                <a:spcPts val="2300"/>
              </a:lnSpc>
              <a:buClr>
                <a:srgbClr val="C8C8C8"/>
              </a:buClr>
              <a:buSzPct val="120000"/>
              <a:buFont typeface="Wingdings" pitchFamily="2" charset="2"/>
              <a:buChar char="§"/>
              <a:defRPr/>
            </a:pPr>
            <a:r>
              <a:rPr lang="cs-CZ" sz="1600" dirty="0">
                <a:latin typeface="Arial CE" panose="020B0604020202020204" pitchFamily="34" charset="0"/>
                <a:cs typeface="Arial CE" panose="020B0604020202020204" pitchFamily="34" charset="0"/>
              </a:rPr>
              <a:t>Vyhodnocení hlášení o poruše</a:t>
            </a:r>
          </a:p>
          <a:p>
            <a:pPr marL="361950" lvl="1" indent="-180975" defTabSz="895350" eaLnBrk="0" hangingPunct="0">
              <a:lnSpc>
                <a:spcPts val="2300"/>
              </a:lnSpc>
              <a:buClr>
                <a:srgbClr val="C8C8C8"/>
              </a:buClr>
              <a:buSzPct val="120000"/>
              <a:buFont typeface="Wingdings" pitchFamily="2" charset="2"/>
              <a:buChar char="§"/>
              <a:defRPr/>
            </a:pPr>
            <a:r>
              <a:rPr lang="cs-CZ" sz="1600" dirty="0">
                <a:latin typeface="Arial CE" panose="020B0604020202020204" pitchFamily="34" charset="0"/>
                <a:cs typeface="Arial CE" panose="020B0604020202020204" pitchFamily="34" charset="0"/>
              </a:rPr>
              <a:t>Případné dálkové manipulace na síti</a:t>
            </a:r>
          </a:p>
          <a:p>
            <a:pPr marL="180975" lvl="1" indent="-179388" defTabSz="895350" eaLnBrk="0" hangingPunct="0">
              <a:lnSpc>
                <a:spcPts val="2300"/>
              </a:lnSpc>
              <a:buClr>
                <a:srgbClr val="F24F00"/>
              </a:buClr>
              <a:buSzPct val="120000"/>
              <a:buFont typeface="Wingdings" pitchFamily="2" charset="2"/>
              <a:buChar char="§"/>
            </a:pPr>
            <a:endParaRPr lang="cs-CZ" sz="1600" dirty="0" smtClean="0">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smtClean="0">
                <a:latin typeface="Arial CE" panose="020B0604020202020204" pitchFamily="34" charset="0"/>
                <a:cs typeface="Arial CE" panose="020B0604020202020204" pitchFamily="34" charset="0"/>
              </a:rPr>
              <a:t>Vyslání </a:t>
            </a:r>
            <a:r>
              <a:rPr lang="cs-CZ" sz="1600" dirty="0">
                <a:latin typeface="Arial CE" panose="020B0604020202020204" pitchFamily="34" charset="0"/>
                <a:cs typeface="Arial CE" panose="020B0604020202020204" pitchFamily="34" charset="0"/>
              </a:rPr>
              <a:t>osádky</a:t>
            </a:r>
          </a:p>
          <a:p>
            <a:pPr marL="361950" lvl="1" indent="-180975" defTabSz="895350" eaLnBrk="0" hangingPunct="0">
              <a:lnSpc>
                <a:spcPts val="2300"/>
              </a:lnSpc>
              <a:buClr>
                <a:srgbClr val="C8C8C8"/>
              </a:buClr>
              <a:buSzPct val="120000"/>
              <a:buFont typeface="Wingdings" pitchFamily="2" charset="2"/>
              <a:buChar char="§"/>
              <a:defRPr/>
            </a:pPr>
            <a:r>
              <a:rPr lang="cs-CZ" sz="1600" dirty="0">
                <a:latin typeface="Arial CE" panose="020B0604020202020204" pitchFamily="34" charset="0"/>
                <a:cs typeface="Arial CE" panose="020B0604020202020204" pitchFamily="34" charset="0"/>
              </a:rPr>
              <a:t>Lokalizace poruchy</a:t>
            </a:r>
          </a:p>
          <a:p>
            <a:pPr marL="361950" lvl="1" indent="-180975" defTabSz="895350" eaLnBrk="0" hangingPunct="0">
              <a:lnSpc>
                <a:spcPts val="2300"/>
              </a:lnSpc>
              <a:buClr>
                <a:srgbClr val="C8C8C8"/>
              </a:buClr>
              <a:buSzPct val="120000"/>
              <a:buFont typeface="Wingdings" pitchFamily="2" charset="2"/>
              <a:buChar char="§"/>
              <a:defRPr/>
            </a:pPr>
            <a:r>
              <a:rPr lang="cs-CZ" sz="1600" dirty="0">
                <a:latin typeface="Arial CE" panose="020B0604020202020204" pitchFamily="34" charset="0"/>
                <a:cs typeface="Arial CE" panose="020B0604020202020204" pitchFamily="34" charset="0"/>
              </a:rPr>
              <a:t>Předání informací z místa lokalizace</a:t>
            </a:r>
          </a:p>
          <a:p>
            <a:pPr marL="361950" lvl="1" indent="-180975" defTabSz="895350" eaLnBrk="0" hangingPunct="0">
              <a:lnSpc>
                <a:spcPts val="2300"/>
              </a:lnSpc>
              <a:buClr>
                <a:srgbClr val="C8C8C8"/>
              </a:buClr>
              <a:buSzPct val="120000"/>
              <a:buFont typeface="Wingdings" pitchFamily="2" charset="2"/>
              <a:buChar char="§"/>
              <a:defRPr/>
            </a:pPr>
            <a:r>
              <a:rPr lang="cs-CZ" sz="1600" dirty="0">
                <a:latin typeface="Arial CE" panose="020B0604020202020204" pitchFamily="34" charset="0"/>
                <a:cs typeface="Arial CE" panose="020B0604020202020204" pitchFamily="34" charset="0"/>
              </a:rPr>
              <a:t>Obnovení dodávky v maximální možné míře</a:t>
            </a:r>
          </a:p>
          <a:p>
            <a:pPr marL="361950" lvl="1" indent="-180975" defTabSz="895350" eaLnBrk="0" hangingPunct="0">
              <a:lnSpc>
                <a:spcPts val="2300"/>
              </a:lnSpc>
              <a:buClr>
                <a:srgbClr val="C8C8C8"/>
              </a:buClr>
              <a:buSzPct val="120000"/>
              <a:buFont typeface="Wingdings" pitchFamily="2" charset="2"/>
              <a:buChar char="§"/>
              <a:defRPr/>
            </a:pPr>
            <a:r>
              <a:rPr lang="cs-CZ" sz="1600" dirty="0">
                <a:latin typeface="Arial CE" panose="020B0604020202020204" pitchFamily="34" charset="0"/>
                <a:cs typeface="Arial CE" panose="020B0604020202020204" pitchFamily="34" charset="0"/>
              </a:rPr>
              <a:t>Oprava vlastními silami nebo </a:t>
            </a:r>
            <a:r>
              <a:rPr lang="cs-CZ" sz="1600" dirty="0" smtClean="0">
                <a:latin typeface="Arial CE" panose="020B0604020202020204" pitchFamily="34" charset="0"/>
                <a:cs typeface="Arial CE" panose="020B0604020202020204" pitchFamily="34" charset="0"/>
              </a:rPr>
              <a:t>smluvním partnerem</a:t>
            </a:r>
            <a:endParaRPr lang="cs-CZ" sz="1600" dirty="0">
              <a:latin typeface="Arial CE" panose="020B0604020202020204" pitchFamily="34" charset="0"/>
              <a:cs typeface="Arial CE" panose="020B0604020202020204" pitchFamily="34" charset="0"/>
            </a:endParaRPr>
          </a:p>
          <a:p>
            <a:pPr marL="361950" lvl="1" indent="-180975" defTabSz="895350" eaLnBrk="0" hangingPunct="0">
              <a:lnSpc>
                <a:spcPts val="2300"/>
              </a:lnSpc>
              <a:buClr>
                <a:srgbClr val="C8C8C8"/>
              </a:buClr>
              <a:buSzPct val="120000"/>
              <a:buFont typeface="Wingdings" pitchFamily="2" charset="2"/>
              <a:buChar char="§"/>
              <a:defRPr/>
            </a:pPr>
            <a:r>
              <a:rPr lang="cs-CZ" sz="1600" dirty="0">
                <a:latin typeface="Arial CE" panose="020B0604020202020204" pitchFamily="34" charset="0"/>
                <a:cs typeface="Arial CE" panose="020B0604020202020204" pitchFamily="34" charset="0"/>
              </a:rPr>
              <a:t>Uvedení zařízení do provozu</a:t>
            </a:r>
          </a:p>
          <a:p>
            <a:pPr marL="361950" lvl="1" indent="-180975" defTabSz="895350" eaLnBrk="0" hangingPunct="0">
              <a:lnSpc>
                <a:spcPts val="2300"/>
              </a:lnSpc>
              <a:buClr>
                <a:srgbClr val="C8C8C8"/>
              </a:buClr>
              <a:buSzPct val="120000"/>
              <a:buFont typeface="Wingdings" pitchFamily="2" charset="2"/>
              <a:buChar char="§"/>
              <a:defRPr/>
            </a:pPr>
            <a:r>
              <a:rPr lang="cs-CZ" sz="1600" dirty="0">
                <a:latin typeface="Arial CE" panose="020B0604020202020204" pitchFamily="34" charset="0"/>
                <a:cs typeface="Arial CE" panose="020B0604020202020204" pitchFamily="34" charset="0"/>
              </a:rPr>
              <a:t>Informace o odstranění poruchy</a:t>
            </a:r>
          </a:p>
          <a:p>
            <a:pPr lvl="2" eaLnBrk="0" hangingPunct="0">
              <a:lnSpc>
                <a:spcPct val="120000"/>
              </a:lnSpc>
              <a:spcBef>
                <a:spcPct val="90000"/>
              </a:spcBef>
              <a:buClr>
                <a:srgbClr val="FF6600"/>
              </a:buClr>
              <a:buFont typeface="Wingdings" pitchFamily="2" charset="2"/>
              <a:buChar char="ü"/>
            </a:pPr>
            <a:endParaRPr lang="cs-CZ" sz="1200" b="1" dirty="0">
              <a:latin typeface="Arial" pitchFamily="34" charset="0"/>
            </a:endParaRPr>
          </a:p>
        </p:txBody>
      </p:sp>
      <p:pic>
        <p:nvPicPr>
          <p:cNvPr id="5" name="Picture 20" descr="MC9004326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006" y="1139825"/>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7"/>
          <p:cNvSpPr>
            <a:spLocks noChangeArrowheads="1"/>
          </p:cNvSpPr>
          <p:nvPr/>
        </p:nvSpPr>
        <p:spPr bwMode="auto">
          <a:xfrm rot="-4011092">
            <a:off x="4782128" y="1551459"/>
            <a:ext cx="377825" cy="471487"/>
          </a:xfrm>
          <a:prstGeom prst="downArrow">
            <a:avLst>
              <a:gd name="adj1" fmla="val 50000"/>
              <a:gd name="adj2" fmla="val 311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sp>
        <p:nvSpPr>
          <p:cNvPr id="7" name="AutoShape 7"/>
          <p:cNvSpPr>
            <a:spLocks noChangeArrowheads="1"/>
          </p:cNvSpPr>
          <p:nvPr/>
        </p:nvSpPr>
        <p:spPr bwMode="auto">
          <a:xfrm rot="1030107">
            <a:off x="7873278" y="2862191"/>
            <a:ext cx="377825" cy="471487"/>
          </a:xfrm>
          <a:prstGeom prst="downArrow">
            <a:avLst>
              <a:gd name="adj1" fmla="val 50000"/>
              <a:gd name="adj2" fmla="val 311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pic>
        <p:nvPicPr>
          <p:cNvPr id="8" name="Picture 8" descr="MC90043484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918" y="1580654"/>
            <a:ext cx="1152525" cy="115252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3"/>
          <p:cNvSpPr>
            <a:spLocks noChangeArrowheads="1"/>
          </p:cNvSpPr>
          <p:nvPr/>
        </p:nvSpPr>
        <p:spPr bwMode="auto">
          <a:xfrm rot="19450523">
            <a:off x="6854362" y="5130918"/>
            <a:ext cx="1205395" cy="354685"/>
          </a:xfrm>
          <a:prstGeom prst="leftRightArrow">
            <a:avLst>
              <a:gd name="adj1" fmla="val 50000"/>
              <a:gd name="adj2" fmla="val 8258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sp>
        <p:nvSpPr>
          <p:cNvPr id="10" name="AutoShape 15"/>
          <p:cNvSpPr>
            <a:spLocks noChangeArrowheads="1"/>
          </p:cNvSpPr>
          <p:nvPr/>
        </p:nvSpPr>
        <p:spPr bwMode="auto">
          <a:xfrm rot="-4680749">
            <a:off x="7101199" y="1862145"/>
            <a:ext cx="377825" cy="471487"/>
          </a:xfrm>
          <a:prstGeom prst="downArrow">
            <a:avLst>
              <a:gd name="adj1" fmla="val 50000"/>
              <a:gd name="adj2" fmla="val 311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pic>
        <p:nvPicPr>
          <p:cNvPr id="11" name="Picture 19" descr="MC90043386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3145" y="5445224"/>
            <a:ext cx="503237" cy="5032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C90023352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773" y="1577975"/>
            <a:ext cx="1547813" cy="1111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MC900240607[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0676" y="3393213"/>
            <a:ext cx="2411413" cy="1379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C900298627[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9271" y="4969918"/>
            <a:ext cx="1252537" cy="161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074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r>
              <a:rPr lang="cs-CZ" b="1" dirty="0"/>
              <a:t/>
            </a:r>
            <a:br>
              <a:rPr lang="cs-CZ" b="1" dirty="0"/>
            </a:br>
            <a:r>
              <a:rPr lang="cs-CZ" b="1" dirty="0">
                <a:solidFill>
                  <a:schemeClr val="tx1"/>
                </a:solidFill>
              </a:rPr>
              <a:t>ODSTRAŇOVÁNÍ PORUCH – </a:t>
            </a:r>
            <a:r>
              <a:rPr lang="cs-CZ" b="1" dirty="0" smtClean="0">
                <a:solidFill>
                  <a:schemeClr val="tx1"/>
                </a:solidFill>
              </a:rPr>
              <a:t>ISA</a:t>
            </a:r>
            <a:endParaRPr lang="cs-CZ" b="1" dirty="0">
              <a:solidFill>
                <a:schemeClr val="tx1"/>
              </a:solidFill>
            </a:endParaRPr>
          </a:p>
        </p:txBody>
      </p:sp>
      <p:sp>
        <p:nvSpPr>
          <p:cNvPr id="4" name="Zástupný symbol pro číslo snímku 3"/>
          <p:cNvSpPr>
            <a:spLocks noGrp="1"/>
          </p:cNvSpPr>
          <p:nvPr>
            <p:ph type="sldNum" sz="quarter" idx="10"/>
          </p:nvPr>
        </p:nvSpPr>
        <p:spPr/>
        <p:txBody>
          <a:bodyPr/>
          <a:lstStyle/>
          <a:p>
            <a:fld id="{008634A7-77BD-4EA2-95D7-7EFE6C164182}" type="slidenum">
              <a:rPr lang="cs-CZ"/>
              <a:pPr/>
              <a:t>8</a:t>
            </a:fld>
            <a:endParaRPr lang="cs-CZ" dirty="0"/>
          </a:p>
        </p:txBody>
      </p:sp>
      <p:sp>
        <p:nvSpPr>
          <p:cNvPr id="274435" name="Text Box 3"/>
          <p:cNvSpPr txBox="1">
            <a:spLocks noChangeArrowheads="1"/>
          </p:cNvSpPr>
          <p:nvPr/>
        </p:nvSpPr>
        <p:spPr bwMode="auto">
          <a:xfrm>
            <a:off x="431800" y="1520825"/>
            <a:ext cx="7777163"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smtClean="0">
                <a:solidFill>
                  <a:srgbClr val="000000"/>
                </a:solidFill>
                <a:latin typeface="Arial CE" panose="020B0604020202020204" pitchFamily="34" charset="0"/>
                <a:cs typeface="Arial CE" panose="020B0604020202020204" pitchFamily="34" charset="0"/>
              </a:rPr>
              <a:t>Skladové hospodářství – ISA (interní samoobsluha)</a:t>
            </a:r>
            <a:endParaRPr lang="cs-CZ" sz="1600" b="1" dirty="0">
              <a:solidFill>
                <a:srgbClr val="000000"/>
              </a:solidFill>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smtClean="0">
                <a:solidFill>
                  <a:srgbClr val="000000"/>
                </a:solidFill>
                <a:latin typeface="Arial CE" panose="020B0604020202020204" pitchFamily="34" charset="0"/>
                <a:cs typeface="Arial CE" panose="020B0604020202020204" pitchFamily="34" charset="0"/>
              </a:rPr>
              <a:t>Primární </a:t>
            </a:r>
            <a:r>
              <a:rPr lang="cs-CZ" sz="1600" dirty="0">
                <a:solidFill>
                  <a:srgbClr val="000000"/>
                </a:solidFill>
                <a:latin typeface="Arial CE" panose="020B0604020202020204" pitchFamily="34" charset="0"/>
                <a:cs typeface="Arial CE" panose="020B0604020202020204" pitchFamily="34" charset="0"/>
              </a:rPr>
              <a:t>zásoba materiálu pro </a:t>
            </a:r>
            <a:r>
              <a:rPr lang="cs-CZ" sz="1600" dirty="0" smtClean="0">
                <a:solidFill>
                  <a:srgbClr val="000000"/>
                </a:solidFill>
                <a:latin typeface="Arial CE" panose="020B0604020202020204" pitchFamily="34" charset="0"/>
                <a:cs typeface="Arial CE" panose="020B0604020202020204" pitchFamily="34" charset="0"/>
              </a:rPr>
              <a:t>opravu zařízení DS</a:t>
            </a:r>
            <a:endParaRPr lang="cs-CZ" sz="1600" dirty="0">
              <a:solidFill>
                <a:srgbClr val="000000"/>
              </a:solidFill>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Průběžně </a:t>
            </a:r>
            <a:r>
              <a:rPr lang="cs-CZ" sz="1600" dirty="0" smtClean="0">
                <a:solidFill>
                  <a:srgbClr val="000000"/>
                </a:solidFill>
                <a:latin typeface="Arial CE" panose="020B0604020202020204" pitchFamily="34" charset="0"/>
                <a:cs typeface="Arial CE" panose="020B0604020202020204" pitchFamily="34" charset="0"/>
              </a:rPr>
              <a:t>zavážen (dvoutýdenní cykly)</a:t>
            </a:r>
            <a:endParaRPr lang="cs-CZ" sz="1600" dirty="0">
              <a:solidFill>
                <a:srgbClr val="000000"/>
              </a:solidFill>
              <a:latin typeface="Arial CE" panose="020B0604020202020204" pitchFamily="34" charset="0"/>
              <a:cs typeface="Arial CE" panose="020B0604020202020204" pitchFamily="34" charset="0"/>
            </a:endParaRPr>
          </a:p>
          <a:p>
            <a:pPr marL="180975" lvl="1" indent="-179388" defTabSz="895350" eaLnBrk="0" hangingPunct="0">
              <a:lnSpc>
                <a:spcPts val="2300"/>
              </a:lnSpc>
              <a:buClr>
                <a:srgbClr val="F24F00"/>
              </a:buClr>
              <a:buSzPct val="120000"/>
              <a:buFont typeface="Wingdings" pitchFamily="2" charset="2"/>
              <a:buChar char="§"/>
            </a:pPr>
            <a:r>
              <a:rPr lang="cs-CZ" sz="1600" dirty="0">
                <a:solidFill>
                  <a:srgbClr val="000000"/>
                </a:solidFill>
                <a:latin typeface="Arial CE" panose="020B0604020202020204" pitchFamily="34" charset="0"/>
                <a:cs typeface="Arial CE" panose="020B0604020202020204" pitchFamily="34" charset="0"/>
              </a:rPr>
              <a:t>Nejpoužívanější materiál</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pojistky vn, nn</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kabely a vodiče</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izolátory </a:t>
            </a:r>
            <a:r>
              <a:rPr lang="cs-CZ" sz="1600" dirty="0" smtClean="0">
                <a:solidFill>
                  <a:srgbClr val="000000"/>
                </a:solidFill>
                <a:latin typeface="Arial CE" panose="020B0604020202020204" pitchFamily="34" charset="0"/>
                <a:cs typeface="Arial CE" panose="020B0604020202020204" pitchFamily="34" charset="0"/>
              </a:rPr>
              <a:t>vvn, vn</a:t>
            </a:r>
            <a:r>
              <a:rPr lang="cs-CZ" sz="1600" dirty="0">
                <a:solidFill>
                  <a:srgbClr val="000000"/>
                </a:solidFill>
                <a:latin typeface="Arial CE" panose="020B0604020202020204" pitchFamily="34" charset="0"/>
                <a:cs typeface="Arial CE" panose="020B0604020202020204" pitchFamily="34" charset="0"/>
              </a:rPr>
              <a:t>, nn</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bezpečnostní tabulky</a:t>
            </a:r>
          </a:p>
          <a:p>
            <a:pPr marL="361950" lvl="1" indent="-180975" defTabSz="895350" eaLnBrk="0" hangingPunct="0">
              <a:lnSpc>
                <a:spcPts val="2300"/>
              </a:lnSpc>
              <a:buClr>
                <a:srgbClr val="C8C8C8"/>
              </a:buClr>
              <a:buSzPct val="120000"/>
              <a:buFont typeface="Wingdings" pitchFamily="2" charset="2"/>
              <a:buChar char="§"/>
              <a:defRPr/>
            </a:pPr>
            <a:r>
              <a:rPr lang="cs-CZ" sz="1600" dirty="0">
                <a:solidFill>
                  <a:srgbClr val="000000"/>
                </a:solidFill>
                <a:latin typeface="Arial CE" panose="020B0604020202020204" pitchFamily="34" charset="0"/>
                <a:cs typeface="Arial CE" panose="020B0604020202020204" pitchFamily="34" charset="0"/>
              </a:rPr>
              <a:t>svorky, izolační pásky, drobný materiál</a:t>
            </a:r>
          </a:p>
        </p:txBody>
      </p:sp>
      <p:pic>
        <p:nvPicPr>
          <p:cNvPr id="5"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1808163"/>
            <a:ext cx="2886075" cy="2695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1" descr="100293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905375"/>
            <a:ext cx="2411413" cy="1498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 descr="100019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5013325"/>
            <a:ext cx="1079500" cy="1436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Izol_detail_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5300663"/>
            <a:ext cx="2160587"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2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504001" y="437652"/>
            <a:ext cx="6876000" cy="846386"/>
          </a:xfrm>
        </p:spPr>
        <p:txBody>
          <a:bodyPr/>
          <a:lstStyle/>
          <a:p>
            <a:r>
              <a:rPr lang="cs-CZ" b="1" dirty="0"/>
              <a:t>ÚSEK </a:t>
            </a:r>
            <a:r>
              <a:rPr lang="cs-CZ" b="1" dirty="0" smtClean="0"/>
              <a:t>SÍTĚ</a:t>
            </a:r>
            <a:br>
              <a:rPr lang="cs-CZ" b="1" dirty="0" smtClean="0"/>
            </a:br>
            <a:r>
              <a:rPr lang="cs-CZ" b="1" dirty="0" smtClean="0">
                <a:solidFill>
                  <a:schemeClr val="tx1"/>
                </a:solidFill>
              </a:rPr>
              <a:t>ODSTRAŇOVÁNÍ </a:t>
            </a:r>
            <a:r>
              <a:rPr lang="cs-CZ" b="1" dirty="0">
                <a:solidFill>
                  <a:schemeClr val="tx1"/>
                </a:solidFill>
              </a:rPr>
              <a:t>PORUCH – </a:t>
            </a:r>
            <a:r>
              <a:rPr lang="cs-CZ" b="1" dirty="0" smtClean="0">
                <a:solidFill>
                  <a:schemeClr val="tx1"/>
                </a:solidFill>
              </a:rPr>
              <a:t>FOTOGRAFIE</a:t>
            </a:r>
            <a:endParaRPr lang="cs-CZ" b="1" dirty="0">
              <a:solidFill>
                <a:schemeClr val="tx1"/>
              </a:solidFill>
            </a:endParaRPr>
          </a:p>
        </p:txBody>
      </p:sp>
      <p:sp>
        <p:nvSpPr>
          <p:cNvPr id="4" name="Zástupný symbol pro číslo snímku 3"/>
          <p:cNvSpPr>
            <a:spLocks noGrp="1"/>
          </p:cNvSpPr>
          <p:nvPr>
            <p:ph type="sldNum" sz="quarter" idx="10"/>
          </p:nvPr>
        </p:nvSpPr>
        <p:spPr/>
        <p:txBody>
          <a:bodyPr/>
          <a:lstStyle/>
          <a:p>
            <a:fld id="{008634A7-77BD-4EA2-95D7-7EFE6C164182}" type="slidenum">
              <a:rPr lang="cs-CZ"/>
              <a:pPr/>
              <a:t>9</a:t>
            </a:fld>
            <a:endParaRPr lang="cs-CZ" dirty="0"/>
          </a:p>
        </p:txBody>
      </p:sp>
      <p:sp>
        <p:nvSpPr>
          <p:cNvPr id="274435" name="Text Box 3"/>
          <p:cNvSpPr txBox="1">
            <a:spLocks noChangeArrowheads="1"/>
          </p:cNvSpPr>
          <p:nvPr/>
        </p:nvSpPr>
        <p:spPr bwMode="auto">
          <a:xfrm>
            <a:off x="431800" y="1520825"/>
            <a:ext cx="7777163"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lvl="1" indent="0" defTabSz="895350" eaLnBrk="0" hangingPunct="0">
              <a:lnSpc>
                <a:spcPts val="2300"/>
              </a:lnSpc>
              <a:buClr>
                <a:srgbClr val="FF6600"/>
              </a:buClr>
              <a:buSzPct val="120000"/>
            </a:pPr>
            <a:r>
              <a:rPr lang="cs-CZ" sz="1600" b="1" dirty="0" smtClean="0">
                <a:solidFill>
                  <a:srgbClr val="000000"/>
                </a:solidFill>
                <a:latin typeface="Arial CE" panose="020B0604020202020204" pitchFamily="34" charset="0"/>
                <a:cs typeface="Arial CE" panose="020B0604020202020204" pitchFamily="34" charset="0"/>
              </a:rPr>
              <a:t>Fotodokumentace</a:t>
            </a:r>
          </a:p>
          <a:p>
            <a:pPr marL="180975" lvl="1" indent="-179388" defTabSz="895350" eaLnBrk="0" hangingPunct="0">
              <a:lnSpc>
                <a:spcPts val="2300"/>
              </a:lnSpc>
              <a:buClr>
                <a:srgbClr val="F24F00"/>
              </a:buClr>
              <a:buSzPct val="120000"/>
              <a:buFont typeface="Wingdings" pitchFamily="2" charset="2"/>
              <a:buChar char="§"/>
            </a:pPr>
            <a:r>
              <a:rPr lang="cs-CZ" sz="1600" dirty="0" smtClean="0">
                <a:solidFill>
                  <a:srgbClr val="000000"/>
                </a:solidFill>
                <a:latin typeface="Arial CE" panose="020B0604020202020204" pitchFamily="34" charset="0"/>
                <a:cs typeface="Arial CE" panose="020B0604020202020204" pitchFamily="34" charset="0"/>
              </a:rPr>
              <a:t>Destrukce </a:t>
            </a:r>
            <a:r>
              <a:rPr lang="cs-CZ" sz="1600" dirty="0">
                <a:solidFill>
                  <a:srgbClr val="000000"/>
                </a:solidFill>
                <a:latin typeface="Arial CE" panose="020B0604020202020204" pitchFamily="34" charset="0"/>
                <a:cs typeface="Arial CE" panose="020B0604020202020204" pitchFamily="34" charset="0"/>
              </a:rPr>
              <a:t>vn pojistky</a:t>
            </a:r>
          </a:p>
          <a:p>
            <a:pPr marL="180975" lvl="1" indent="-179388" defTabSz="895350" eaLnBrk="0" hangingPunct="0">
              <a:lnSpc>
                <a:spcPts val="2300"/>
              </a:lnSpc>
              <a:buClr>
                <a:srgbClr val="F24F00"/>
              </a:buClr>
              <a:buSzPct val="120000"/>
              <a:buFont typeface="Wingdings" pitchFamily="2" charset="2"/>
              <a:buChar char="§"/>
            </a:pPr>
            <a:r>
              <a:rPr lang="cs-CZ" sz="1600" dirty="0" smtClean="0">
                <a:solidFill>
                  <a:srgbClr val="000000"/>
                </a:solidFill>
                <a:latin typeface="Arial CE" panose="020B0604020202020204" pitchFamily="34" charset="0"/>
                <a:cs typeface="Arial CE" panose="020B0604020202020204" pitchFamily="34" charset="0"/>
              </a:rPr>
              <a:t>Pád </a:t>
            </a:r>
            <a:r>
              <a:rPr lang="cs-CZ" sz="1600" dirty="0">
                <a:solidFill>
                  <a:srgbClr val="000000"/>
                </a:solidFill>
                <a:latin typeface="Arial CE" panose="020B0604020202020204" pitchFamily="34" charset="0"/>
                <a:cs typeface="Arial CE" panose="020B0604020202020204" pitchFamily="34" charset="0"/>
              </a:rPr>
              <a:t>stromu do vedení vn</a:t>
            </a:r>
          </a:p>
        </p:txBody>
      </p:sp>
      <p:pic>
        <p:nvPicPr>
          <p:cNvPr id="9" name="Picture 18"/>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719138" y="2528888"/>
            <a:ext cx="3905250" cy="2932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661" y="1880357"/>
            <a:ext cx="3790950"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464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heme/theme1.xml><?xml version="1.0" encoding="utf-8"?>
<a:theme xmlns:a="http://schemas.openxmlformats.org/drawingml/2006/main" name="11_Skupina CEZ">
  <a:themeElements>
    <a:clrScheme name="11_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11_Skupina CEZ">
      <a:majorFont>
        <a:latin typeface="Futura CEZ Medium"/>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z_vzorova_prezentace">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4934</TotalTime>
  <Words>674</Words>
  <Application>Microsoft Office PowerPoint</Application>
  <PresentationFormat>Předvádění na obrazovce (4:3)</PresentationFormat>
  <Paragraphs>173</Paragraphs>
  <Slides>27</Slides>
  <Notes>0</Notes>
  <HiddenSlides>0</HiddenSlides>
  <MMClips>0</MMClips>
  <ScaleCrop>false</ScaleCrop>
  <HeadingPairs>
    <vt:vector size="4" baseType="variant">
      <vt:variant>
        <vt:lpstr>Motiv</vt:lpstr>
      </vt:variant>
      <vt:variant>
        <vt:i4>2</vt:i4>
      </vt:variant>
      <vt:variant>
        <vt:lpstr>Nadpisy snímků</vt:lpstr>
      </vt:variant>
      <vt:variant>
        <vt:i4>27</vt:i4>
      </vt:variant>
    </vt:vector>
  </HeadingPairs>
  <TitlesOfParts>
    <vt:vector size="29" baseType="lpstr">
      <vt:lpstr>11_Skupina CEZ</vt:lpstr>
      <vt:lpstr>cez_vzorova_prezentace</vt:lpstr>
      <vt:lpstr>ENERGETICKÁ MATURITA 2017 PROVOZOVÁNÍ SÍTI VVN, VN, NN</vt:lpstr>
      <vt:lpstr>ÚSEK SÍTĚ ÚVOD</vt:lpstr>
      <vt:lpstr>ÚSEK SÍTĚ ÚVOD</vt:lpstr>
      <vt:lpstr>ÚSEK SÍTĚ PROVOZOVÁNÍ ELEKTRICKÉHO ZAŘÍZENÍ</vt:lpstr>
      <vt:lpstr>ÚSEK SÍTĚ PROVOZOVÁNÍ ELEKTRICKÉHO ZAŘÍZENÍ</vt:lpstr>
      <vt:lpstr>ÚSEK SÍTĚ PROVOZOVÁNÍ ELEKTRICKÉHO ZAŘÍZENÍ</vt:lpstr>
      <vt:lpstr>ÚSEK SÍTĚ ODSTRAŇOVÁNÍ PORUCH</vt:lpstr>
      <vt:lpstr>ÚSEK SÍTĚ ODSTRAŇOVÁNÍ PORUCH – ISA</vt:lpstr>
      <vt:lpstr>ÚSEK SÍTĚ ODSTRAŇOVÁNÍ PORUCH – FOTOGRAFIE</vt:lpstr>
      <vt:lpstr>ÚSEK SÍTĚ ÚDRŽBA A DROBNÉ OPRAVY</vt:lpstr>
      <vt:lpstr>ÚSEK SÍTĚ FOTOGRAFIE Z REALIZE ČINNOSTÍ</vt:lpstr>
      <vt:lpstr>ÚSEK SÍTĚ FOTOGRAFIE Z REALIZE ČINNOSTÍ</vt:lpstr>
      <vt:lpstr>ÚSEK SÍTĚ ŘÍZENÍ OSÁDEK  V TERÉNU – WMS</vt:lpstr>
      <vt:lpstr>ÚSEK SÍTĚ ZPŮSOB ŘÍZENÍ OSÁDEK – WMS</vt:lpstr>
      <vt:lpstr>ÚSEK SÍTĚ ZPŮSOB ŘÍZENÍ OSÁDEK – WMS</vt:lpstr>
      <vt:lpstr>ÚSEK SÍTĚ ZPŮSOB ŘÍZENÍ OSÁDEK – WMS</vt:lpstr>
      <vt:lpstr>ÚSEK SÍTĚ TECHNICKÉ VYBAVENÍ - VOZIDLA</vt:lpstr>
      <vt:lpstr>ÚSEK SÍTĚ TECHNICKÉ VYBAVENÍ - VOZIDLA</vt:lpstr>
      <vt:lpstr>FOTODOKUMENTACE VYDATNÉ DEŠTĚ, VÍTR </vt:lpstr>
      <vt:lpstr>FOTODOKUMENTACE KALAMITA – NÁMRAZA</vt:lpstr>
      <vt:lpstr>FOTODOKUMENTACE KALAMITA – NÁMRAZA</vt:lpstr>
      <vt:lpstr>FOTODOKUMENTACE KALAMITA – NÁMRAZA</vt:lpstr>
      <vt:lpstr>FOTODOKUMENTACE KALAMITA – POVODNĚ</vt:lpstr>
      <vt:lpstr>FOTODOKUMENTACE KALAMITA – POVODNĚ</vt:lpstr>
      <vt:lpstr>FOTODOKUMENTACE KALAMITA – PODZIM (ŘÍJEN)</vt:lpstr>
      <vt:lpstr>FOTODOKUMENTACE KALAMITA – PODZIM (ŘÍJEN)</vt:lpstr>
      <vt:lpstr>FOTODOKUMENTACE CIZÍ DISTRIBUČNÍ ZAŘÍZENÍ</vt:lpstr>
    </vt:vector>
  </TitlesOfParts>
  <Company>Severomoravská energetika, a. 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Čeladná , 4.10.2005</dc:title>
  <dc:creator>Martin Koch</dc:creator>
  <cp:lastModifiedBy>Vanžura Jan</cp:lastModifiedBy>
  <cp:revision>322</cp:revision>
  <cp:lastPrinted>2011-04-04T08:14:05Z</cp:lastPrinted>
  <dcterms:created xsi:type="dcterms:W3CDTF">2005-10-03T19:19:47Z</dcterms:created>
  <dcterms:modified xsi:type="dcterms:W3CDTF">2017-10-03T11:21:15Z</dcterms:modified>
  <cp:category>Interní</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agging.ClassificationMark.P00">
    <vt:lpwstr>&lt;ClassificationMark xmlns:xsi="http://www.w3.org/2001/XMLSchema-instance" xmlns:xsd="http://www.w3.org/2001/XMLSchema" margin="NaN" class="C1" owner="Martin Koch" position="BottomMiddle" marginX="0" marginY="0" classifiedOn="2016-10-10T20:44:09.02940</vt:lpwstr>
  </property>
  <property fmtid="{D5CDD505-2E9C-101B-9397-08002B2CF9AE}" pid="3" name="DocumentTagging.ClassificationMark.P01">
    <vt:lpwstr>31+02:00" showPrintedBy="false" showPrintDate="false" language="cs" ApplicationVersion="Microsoft PowerPoint, 14.0" addinVersion="5.6.3.0" template="CEZ" kdi="SKC-DR15"&gt;&lt;history bulk="false" class="Důvěrnost C" code="C1" user="Matejov Michal" date="2</vt:lpwstr>
  </property>
  <property fmtid="{D5CDD505-2E9C-101B-9397-08002B2CF9AE}" pid="4" name="DocumentTagging.ClassificationMark.P02">
    <vt:lpwstr>016-10-10T20:44:09.4818038+02:00" kdi="SKC-DR15" /&gt;&lt;recipients /&gt;&lt;documentOwners /&gt;&lt;/ClassificationMark&gt;</vt:lpwstr>
  </property>
  <property fmtid="{D5CDD505-2E9C-101B-9397-08002B2CF9AE}" pid="5" name="DocumentTagging.ClassificationMark">
    <vt:lpwstr>￼PARTS:3</vt:lpwstr>
  </property>
  <property fmtid="{D5CDD505-2E9C-101B-9397-08002B2CF9AE}" pid="6" name="DocumentClasification">
    <vt:lpwstr>Interní</vt:lpwstr>
  </property>
  <property fmtid="{D5CDD505-2E9C-101B-9397-08002B2CF9AE}" pid="7" name="CEZ_DLP">
    <vt:lpwstr>CEZ_DLP:SKC-DR15:C</vt:lpwstr>
  </property>
</Properties>
</file>